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31"/>
  </p:notesMasterIdLst>
  <p:sldIdLst>
    <p:sldId id="256" r:id="rId5"/>
    <p:sldId id="288" r:id="rId6"/>
    <p:sldId id="291" r:id="rId7"/>
    <p:sldId id="289" r:id="rId8"/>
    <p:sldId id="292" r:id="rId9"/>
    <p:sldId id="300" r:id="rId10"/>
    <p:sldId id="302" r:id="rId11"/>
    <p:sldId id="299" r:id="rId12"/>
    <p:sldId id="301" r:id="rId13"/>
    <p:sldId id="272" r:id="rId14"/>
    <p:sldId id="303" r:id="rId15"/>
    <p:sldId id="319" r:id="rId16"/>
    <p:sldId id="304" r:id="rId17"/>
    <p:sldId id="307" r:id="rId18"/>
    <p:sldId id="306" r:id="rId19"/>
    <p:sldId id="305" r:id="rId20"/>
    <p:sldId id="308" r:id="rId21"/>
    <p:sldId id="310" r:id="rId22"/>
    <p:sldId id="311" r:id="rId23"/>
    <p:sldId id="312" r:id="rId24"/>
    <p:sldId id="313" r:id="rId25"/>
    <p:sldId id="314" r:id="rId26"/>
    <p:sldId id="316" r:id="rId27"/>
    <p:sldId id="320" r:id="rId28"/>
    <p:sldId id="317" r:id="rId29"/>
    <p:sldId id="318" r:id="rId30"/>
  </p:sldIdLst>
  <p:sldSz cx="9144000" cy="5143500" type="screen16x9"/>
  <p:notesSz cx="6858000" cy="9144000"/>
  <p:embeddedFontLst>
    <p:embeddedFont>
      <p:font typeface="Weekly Free Light" panose="020B0604020202020204" charset="-18"/>
      <p:regular r:id="rId32"/>
    </p:embeddedFont>
    <p:embeddedFont>
      <p:font typeface="Nixie One" panose="020B0604020202020204" charset="0"/>
      <p:regular r:id="rId33"/>
    </p:embeddedFont>
    <p:embeddedFont>
      <p:font typeface="Roboto Slab" panose="020B0604020202020204" charset="0"/>
      <p:regular r:id="rId34"/>
      <p:bold r:id="rId35"/>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an Nášel" initials="MN" lastIdx="1" clrIdx="0">
    <p:extLst>
      <p:ext uri="{19B8F6BF-5375-455C-9EA6-DF929625EA0E}">
        <p15:presenceInfo xmlns:p15="http://schemas.microsoft.com/office/powerpoint/2012/main" userId="Milan Náš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33B57B-70C0-4ACD-A3B8-09F9B96FE3F0}" v="4" dt="2022-09-19T20:08:00.087"/>
  </p1510:revLst>
</p1510:revInfo>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660"/>
  </p:normalViewPr>
  <p:slideViewPr>
    <p:cSldViewPr>
      <p:cViewPr varScale="1">
        <p:scale>
          <a:sx n="64" d="100"/>
          <a:sy n="64" d="100"/>
        </p:scale>
        <p:origin x="72" y="9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3.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8F07C900-BD17-4AEC-A572-B4656044725F}"/>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C4AD9FD7-FF89-40BF-9789-D429C290EC98}"/>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Google Shape;348;g35ed75ccf_033:notes">
            <a:extLst>
              <a:ext uri="{FF2B5EF4-FFF2-40B4-BE49-F238E27FC236}">
                <a16:creationId xmlns:a16="http://schemas.microsoft.com/office/drawing/2014/main" id="{DA648EAC-34C8-43C3-982C-19BC042D54C3}"/>
              </a:ext>
            </a:extLst>
          </p:cNvPr>
          <p:cNvSpPr>
            <a:spLocks noGrp="1" noRot="1" noChangeAspect="1" noTextEdit="1"/>
          </p:cNvSpPr>
          <p:nvPr>
            <p:ph type="sldImg" idx="2"/>
          </p:nvPr>
        </p:nvSpPr>
        <p:spPr>
          <a:ln>
            <a:miter lim="800000"/>
            <a:headEnd/>
            <a:tailEnd/>
          </a:ln>
        </p:spPr>
      </p:sp>
      <p:sp>
        <p:nvSpPr>
          <p:cNvPr id="62467" name="Google Shape;349;g35ed75ccf_033:notes">
            <a:extLst>
              <a:ext uri="{FF2B5EF4-FFF2-40B4-BE49-F238E27FC236}">
                <a16:creationId xmlns:a16="http://schemas.microsoft.com/office/drawing/2014/main" id="{ABED8F4A-73E4-4B5C-9502-BCCB650840A6}"/>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157;p:notes">
            <a:extLst>
              <a:ext uri="{FF2B5EF4-FFF2-40B4-BE49-F238E27FC236}">
                <a16:creationId xmlns:a16="http://schemas.microsoft.com/office/drawing/2014/main" id="{DD15334F-21D5-4668-B208-C3DEFDBFB9A2}"/>
              </a:ext>
            </a:extLst>
          </p:cNvPr>
          <p:cNvSpPr>
            <a:spLocks noGrp="1" noRot="1" noChangeAspect="1" noTextEdit="1"/>
          </p:cNvSpPr>
          <p:nvPr>
            <p:ph type="sldImg" idx="2"/>
          </p:nvPr>
        </p:nvSpPr>
        <p:spPr>
          <a:ln>
            <a:miter lim="800000"/>
            <a:headEnd/>
            <a:tailEnd/>
          </a:ln>
        </p:spPr>
      </p:sp>
      <p:sp>
        <p:nvSpPr>
          <p:cNvPr id="30723" name="Google Shape;158;p:notes">
            <a:extLst>
              <a:ext uri="{FF2B5EF4-FFF2-40B4-BE49-F238E27FC236}">
                <a16:creationId xmlns:a16="http://schemas.microsoft.com/office/drawing/2014/main" id="{A715A253-200F-47D0-8CAA-667C62AB73C9}"/>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0375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157;p:notes">
            <a:extLst>
              <a:ext uri="{FF2B5EF4-FFF2-40B4-BE49-F238E27FC236}">
                <a16:creationId xmlns:a16="http://schemas.microsoft.com/office/drawing/2014/main" id="{DD15334F-21D5-4668-B208-C3DEFDBFB9A2}"/>
              </a:ext>
            </a:extLst>
          </p:cNvPr>
          <p:cNvSpPr>
            <a:spLocks noGrp="1" noRot="1" noChangeAspect="1" noTextEdit="1"/>
          </p:cNvSpPr>
          <p:nvPr>
            <p:ph type="sldImg" idx="2"/>
          </p:nvPr>
        </p:nvSpPr>
        <p:spPr>
          <a:ln>
            <a:miter lim="800000"/>
            <a:headEnd/>
            <a:tailEnd/>
          </a:ln>
        </p:spPr>
      </p:sp>
      <p:sp>
        <p:nvSpPr>
          <p:cNvPr id="30723" name="Google Shape;158;p:notes">
            <a:extLst>
              <a:ext uri="{FF2B5EF4-FFF2-40B4-BE49-F238E27FC236}">
                <a16:creationId xmlns:a16="http://schemas.microsoft.com/office/drawing/2014/main" id="{A715A253-200F-47D0-8CAA-667C62AB73C9}"/>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9832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157;p:notes">
            <a:extLst>
              <a:ext uri="{FF2B5EF4-FFF2-40B4-BE49-F238E27FC236}">
                <a16:creationId xmlns:a16="http://schemas.microsoft.com/office/drawing/2014/main" id="{DD15334F-21D5-4668-B208-C3DEFDBFB9A2}"/>
              </a:ext>
            </a:extLst>
          </p:cNvPr>
          <p:cNvSpPr>
            <a:spLocks noGrp="1" noRot="1" noChangeAspect="1" noTextEdit="1"/>
          </p:cNvSpPr>
          <p:nvPr>
            <p:ph type="sldImg" idx="2"/>
          </p:nvPr>
        </p:nvSpPr>
        <p:spPr>
          <a:ln>
            <a:miter lim="800000"/>
            <a:headEnd/>
            <a:tailEnd/>
          </a:ln>
        </p:spPr>
      </p:sp>
      <p:sp>
        <p:nvSpPr>
          <p:cNvPr id="30723" name="Google Shape;158;p:notes">
            <a:extLst>
              <a:ext uri="{FF2B5EF4-FFF2-40B4-BE49-F238E27FC236}">
                <a16:creationId xmlns:a16="http://schemas.microsoft.com/office/drawing/2014/main" id="{A715A253-200F-47D0-8CAA-667C62AB73C9}"/>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1523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157;p:notes">
            <a:extLst>
              <a:ext uri="{FF2B5EF4-FFF2-40B4-BE49-F238E27FC236}">
                <a16:creationId xmlns:a16="http://schemas.microsoft.com/office/drawing/2014/main" id="{DD15334F-21D5-4668-B208-C3DEFDBFB9A2}"/>
              </a:ext>
            </a:extLst>
          </p:cNvPr>
          <p:cNvSpPr>
            <a:spLocks noGrp="1" noRot="1" noChangeAspect="1" noTextEdit="1"/>
          </p:cNvSpPr>
          <p:nvPr>
            <p:ph type="sldImg" idx="2"/>
          </p:nvPr>
        </p:nvSpPr>
        <p:spPr>
          <a:ln>
            <a:miter lim="800000"/>
            <a:headEnd/>
            <a:tailEnd/>
          </a:ln>
        </p:spPr>
      </p:sp>
      <p:sp>
        <p:nvSpPr>
          <p:cNvPr id="30723" name="Google Shape;158;p:notes">
            <a:extLst>
              <a:ext uri="{FF2B5EF4-FFF2-40B4-BE49-F238E27FC236}">
                <a16:creationId xmlns:a16="http://schemas.microsoft.com/office/drawing/2014/main" id="{A715A253-200F-47D0-8CAA-667C62AB73C9}"/>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2940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157;p:notes">
            <a:extLst>
              <a:ext uri="{FF2B5EF4-FFF2-40B4-BE49-F238E27FC236}">
                <a16:creationId xmlns:a16="http://schemas.microsoft.com/office/drawing/2014/main" id="{DD15334F-21D5-4668-B208-C3DEFDBFB9A2}"/>
              </a:ext>
            </a:extLst>
          </p:cNvPr>
          <p:cNvSpPr>
            <a:spLocks noGrp="1" noRot="1" noChangeAspect="1" noTextEdit="1"/>
          </p:cNvSpPr>
          <p:nvPr>
            <p:ph type="sldImg" idx="2"/>
          </p:nvPr>
        </p:nvSpPr>
        <p:spPr>
          <a:ln>
            <a:miter lim="800000"/>
            <a:headEnd/>
            <a:tailEnd/>
          </a:ln>
        </p:spPr>
      </p:sp>
      <p:sp>
        <p:nvSpPr>
          <p:cNvPr id="30723" name="Google Shape;158;p:notes">
            <a:extLst>
              <a:ext uri="{FF2B5EF4-FFF2-40B4-BE49-F238E27FC236}">
                <a16:creationId xmlns:a16="http://schemas.microsoft.com/office/drawing/2014/main" id="{A715A253-200F-47D0-8CAA-667C62AB73C9}"/>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074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157;p:notes">
            <a:extLst>
              <a:ext uri="{FF2B5EF4-FFF2-40B4-BE49-F238E27FC236}">
                <a16:creationId xmlns:a16="http://schemas.microsoft.com/office/drawing/2014/main" id="{DD15334F-21D5-4668-B208-C3DEFDBFB9A2}"/>
              </a:ext>
            </a:extLst>
          </p:cNvPr>
          <p:cNvSpPr>
            <a:spLocks noGrp="1" noRot="1" noChangeAspect="1" noTextEdit="1"/>
          </p:cNvSpPr>
          <p:nvPr>
            <p:ph type="sldImg" idx="2"/>
          </p:nvPr>
        </p:nvSpPr>
        <p:spPr>
          <a:ln>
            <a:miter lim="800000"/>
            <a:headEnd/>
            <a:tailEnd/>
          </a:ln>
        </p:spPr>
      </p:sp>
      <p:sp>
        <p:nvSpPr>
          <p:cNvPr id="30723" name="Google Shape;158;p:notes">
            <a:extLst>
              <a:ext uri="{FF2B5EF4-FFF2-40B4-BE49-F238E27FC236}">
                <a16:creationId xmlns:a16="http://schemas.microsoft.com/office/drawing/2014/main" id="{A715A253-200F-47D0-8CAA-667C62AB73C9}"/>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411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157;p:notes">
            <a:extLst>
              <a:ext uri="{FF2B5EF4-FFF2-40B4-BE49-F238E27FC236}">
                <a16:creationId xmlns:a16="http://schemas.microsoft.com/office/drawing/2014/main" id="{DD15334F-21D5-4668-B208-C3DEFDBFB9A2}"/>
              </a:ext>
            </a:extLst>
          </p:cNvPr>
          <p:cNvSpPr>
            <a:spLocks noGrp="1" noRot="1" noChangeAspect="1" noTextEdit="1"/>
          </p:cNvSpPr>
          <p:nvPr>
            <p:ph type="sldImg" idx="2"/>
          </p:nvPr>
        </p:nvSpPr>
        <p:spPr>
          <a:ln>
            <a:miter lim="800000"/>
            <a:headEnd/>
            <a:tailEnd/>
          </a:ln>
        </p:spPr>
      </p:sp>
      <p:sp>
        <p:nvSpPr>
          <p:cNvPr id="30723" name="Google Shape;158;p:notes">
            <a:extLst>
              <a:ext uri="{FF2B5EF4-FFF2-40B4-BE49-F238E27FC236}">
                <a16:creationId xmlns:a16="http://schemas.microsoft.com/office/drawing/2014/main" id="{A715A253-200F-47D0-8CAA-667C62AB73C9}"/>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3399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157;p:notes">
            <a:extLst>
              <a:ext uri="{FF2B5EF4-FFF2-40B4-BE49-F238E27FC236}">
                <a16:creationId xmlns:a16="http://schemas.microsoft.com/office/drawing/2014/main" id="{DD15334F-21D5-4668-B208-C3DEFDBFB9A2}"/>
              </a:ext>
            </a:extLst>
          </p:cNvPr>
          <p:cNvSpPr>
            <a:spLocks noGrp="1" noRot="1" noChangeAspect="1" noTextEdit="1"/>
          </p:cNvSpPr>
          <p:nvPr>
            <p:ph type="sldImg" idx="2"/>
          </p:nvPr>
        </p:nvSpPr>
        <p:spPr>
          <a:ln>
            <a:miter lim="800000"/>
            <a:headEnd/>
            <a:tailEnd/>
          </a:ln>
        </p:spPr>
      </p:sp>
      <p:sp>
        <p:nvSpPr>
          <p:cNvPr id="30723" name="Google Shape;158;p:notes">
            <a:extLst>
              <a:ext uri="{FF2B5EF4-FFF2-40B4-BE49-F238E27FC236}">
                <a16:creationId xmlns:a16="http://schemas.microsoft.com/office/drawing/2014/main" id="{A715A253-200F-47D0-8CAA-667C62AB73C9}"/>
              </a:ext>
            </a:extLst>
          </p:cNvPr>
          <p:cNvSpPr txBox="1">
            <a:spLocks noGrp="1"/>
          </p:cNvSpPr>
          <p:nvPr>
            <p:ph type="body" idx="1"/>
          </p:nvPr>
        </p:nvSpPr>
        <p:spPr>
          <a:ln/>
        </p:spPr>
        <p:txBody>
          <a:bodyPr/>
          <a:lstStyle/>
          <a:p>
            <a:pPr marL="0" indent="0" eaLnBrk="1" hangingPunct="1">
              <a:buSzPts val="1400"/>
            </a:pPr>
            <a:endParaRPr lang="sk-SK" altLang="sk-SK"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519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157;p:notes">
            <a:extLst>
              <a:ext uri="{FF2B5EF4-FFF2-40B4-BE49-F238E27FC236}">
                <a16:creationId xmlns:a16="http://schemas.microsoft.com/office/drawing/2014/main" id="{DD15334F-21D5-4668-B208-C3DEFDBFB9A2}"/>
              </a:ext>
            </a:extLst>
          </p:cNvPr>
          <p:cNvSpPr>
            <a:spLocks noGrp="1" noRot="1" noChangeAspect="1" noTextEdit="1"/>
          </p:cNvSpPr>
          <p:nvPr>
            <p:ph type="sldImg" idx="2"/>
          </p:nvPr>
        </p:nvSpPr>
        <p:spPr>
          <a:ln>
            <a:miter lim="800000"/>
            <a:headEnd/>
            <a:tailEnd/>
          </a:ln>
        </p:spPr>
      </p:sp>
      <p:sp>
        <p:nvSpPr>
          <p:cNvPr id="30723" name="Google Shape;158;p:notes">
            <a:extLst>
              <a:ext uri="{FF2B5EF4-FFF2-40B4-BE49-F238E27FC236}">
                <a16:creationId xmlns:a16="http://schemas.microsoft.com/office/drawing/2014/main" id="{A715A253-200F-47D0-8CAA-667C62AB73C9}"/>
              </a:ext>
            </a:extLst>
          </p:cNvPr>
          <p:cNvSpPr txBox="1">
            <a:spLocks noGrp="1"/>
          </p:cNvSpPr>
          <p:nvPr>
            <p:ph type="body" idx="1"/>
          </p:nvPr>
        </p:nvSpPr>
        <p:spPr>
          <a:ln/>
        </p:spPr>
        <p:txBody>
          <a:bodyPr/>
          <a:lstStyle/>
          <a:p>
            <a:pPr marL="0" indent="0" eaLnBrk="1" hangingPunct="1">
              <a:buSzPts val="1400"/>
            </a:pPr>
            <a:endParaRPr lang="sk-SK" altLang="sk-SK"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529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35f391192_04:notes">
            <a:extLst>
              <a:ext uri="{FF2B5EF4-FFF2-40B4-BE49-F238E27FC236}">
                <a16:creationId xmlns:a16="http://schemas.microsoft.com/office/drawing/2014/main" id="{8BC8493C-9D8A-4BB8-83A8-0893FD5EAB81}"/>
              </a:ext>
            </a:extLst>
          </p:cNvPr>
          <p:cNvSpPr>
            <a:spLocks noGrp="1" noRot="1" noChangeAspect="1" noTextEdit="1"/>
          </p:cNvSpPr>
          <p:nvPr>
            <p:ph type="sldImg" idx="2"/>
          </p:nvPr>
        </p:nvSpPr>
        <p:spPr>
          <a:ln>
            <a:miter lim="800000"/>
            <a:headEnd/>
            <a:tailEnd/>
          </a:ln>
        </p:spPr>
      </p:sp>
      <p:sp>
        <p:nvSpPr>
          <p:cNvPr id="25603" name="Google Shape;136;g35f391192_04:notes">
            <a:extLst>
              <a:ext uri="{FF2B5EF4-FFF2-40B4-BE49-F238E27FC236}">
                <a16:creationId xmlns:a16="http://schemas.microsoft.com/office/drawing/2014/main" id="{1E9F26EF-C4FF-46F4-9B51-EE627F62A428}"/>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157;p:notes">
            <a:extLst>
              <a:ext uri="{FF2B5EF4-FFF2-40B4-BE49-F238E27FC236}">
                <a16:creationId xmlns:a16="http://schemas.microsoft.com/office/drawing/2014/main" id="{DD15334F-21D5-4668-B208-C3DEFDBFB9A2}"/>
              </a:ext>
            </a:extLst>
          </p:cNvPr>
          <p:cNvSpPr>
            <a:spLocks noGrp="1" noRot="1" noChangeAspect="1" noTextEdit="1"/>
          </p:cNvSpPr>
          <p:nvPr>
            <p:ph type="sldImg" idx="2"/>
          </p:nvPr>
        </p:nvSpPr>
        <p:spPr>
          <a:ln>
            <a:miter lim="800000"/>
            <a:headEnd/>
            <a:tailEnd/>
          </a:ln>
        </p:spPr>
      </p:sp>
      <p:sp>
        <p:nvSpPr>
          <p:cNvPr id="30723" name="Google Shape;158;p:notes">
            <a:extLst>
              <a:ext uri="{FF2B5EF4-FFF2-40B4-BE49-F238E27FC236}">
                <a16:creationId xmlns:a16="http://schemas.microsoft.com/office/drawing/2014/main" id="{A715A253-200F-47D0-8CAA-667C62AB73C9}"/>
              </a:ext>
            </a:extLst>
          </p:cNvPr>
          <p:cNvSpPr txBox="1">
            <a:spLocks noGrp="1"/>
          </p:cNvSpPr>
          <p:nvPr>
            <p:ph type="body" idx="1"/>
          </p:nvPr>
        </p:nvSpPr>
        <p:spPr>
          <a:ln/>
        </p:spPr>
        <p:txBody>
          <a:bodyPr/>
          <a:lstStyle/>
          <a:p>
            <a:pPr marL="0" indent="0" eaLnBrk="1" hangingPunct="1">
              <a:buSzPts val="1400"/>
            </a:pPr>
            <a:endParaRPr lang="sk-SK" altLang="sk-SK"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437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157;p:notes">
            <a:extLst>
              <a:ext uri="{FF2B5EF4-FFF2-40B4-BE49-F238E27FC236}">
                <a16:creationId xmlns:a16="http://schemas.microsoft.com/office/drawing/2014/main" id="{DD15334F-21D5-4668-B208-C3DEFDBFB9A2}"/>
              </a:ext>
            </a:extLst>
          </p:cNvPr>
          <p:cNvSpPr>
            <a:spLocks noGrp="1" noRot="1" noChangeAspect="1" noTextEdit="1"/>
          </p:cNvSpPr>
          <p:nvPr>
            <p:ph type="sldImg" idx="2"/>
          </p:nvPr>
        </p:nvSpPr>
        <p:spPr>
          <a:ln>
            <a:miter lim="800000"/>
            <a:headEnd/>
            <a:tailEnd/>
          </a:ln>
        </p:spPr>
      </p:sp>
      <p:sp>
        <p:nvSpPr>
          <p:cNvPr id="30723" name="Google Shape;158;p:notes">
            <a:extLst>
              <a:ext uri="{FF2B5EF4-FFF2-40B4-BE49-F238E27FC236}">
                <a16:creationId xmlns:a16="http://schemas.microsoft.com/office/drawing/2014/main" id="{A715A253-200F-47D0-8CAA-667C62AB73C9}"/>
              </a:ext>
            </a:extLst>
          </p:cNvPr>
          <p:cNvSpPr txBox="1">
            <a:spLocks noGrp="1"/>
          </p:cNvSpPr>
          <p:nvPr>
            <p:ph type="body" idx="1"/>
          </p:nvPr>
        </p:nvSpPr>
        <p:spPr>
          <a:ln/>
        </p:spPr>
        <p:txBody>
          <a:bodyPr/>
          <a:lstStyle/>
          <a:p>
            <a:pPr marL="0" indent="0" eaLnBrk="1" hangingPunct="1">
              <a:buSzPts val="1400"/>
            </a:pPr>
            <a:endParaRPr lang="sk-SK" altLang="sk-SK"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4391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143;g35f391192_029:notes">
            <a:extLst>
              <a:ext uri="{FF2B5EF4-FFF2-40B4-BE49-F238E27FC236}">
                <a16:creationId xmlns:a16="http://schemas.microsoft.com/office/drawing/2014/main" id="{BEFE2D34-78CE-43FD-A9E4-2FE81BCDDE57}"/>
              </a:ext>
            </a:extLst>
          </p:cNvPr>
          <p:cNvSpPr>
            <a:spLocks noGrp="1" noRot="1" noChangeAspect="1" noTextEdit="1"/>
          </p:cNvSpPr>
          <p:nvPr>
            <p:ph type="sldImg" idx="2"/>
          </p:nvPr>
        </p:nvSpPr>
        <p:spPr>
          <a:ln>
            <a:miter lim="800000"/>
            <a:headEnd/>
            <a:tailEnd/>
          </a:ln>
        </p:spPr>
      </p:sp>
      <p:sp>
        <p:nvSpPr>
          <p:cNvPr id="37891" name="Google Shape;144;g35f391192_029:notes">
            <a:extLst>
              <a:ext uri="{FF2B5EF4-FFF2-40B4-BE49-F238E27FC236}">
                <a16:creationId xmlns:a16="http://schemas.microsoft.com/office/drawing/2014/main" id="{82A0A24B-B567-45E9-A990-52141A338E44}"/>
              </a:ext>
            </a:extLst>
          </p:cNvPr>
          <p:cNvSpPr txBox="1">
            <a:spLocks noGrp="1"/>
          </p:cNvSpPr>
          <p:nvPr>
            <p:ph type="body" idx="1"/>
          </p:nvPr>
        </p:nvSpPr>
        <p:spPr/>
        <p:txBody>
          <a:bodyPr/>
          <a:lstStyle/>
          <a:p>
            <a:pPr marL="0" indent="0" eaLnBrk="1" hangingPunct="1">
              <a:buSzPts val="1400"/>
            </a:pPr>
            <a:endParaRPr lang="sk-SK" altLang="sk-SK" sz="1100" dirty="0">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Google Shape;143;g35f391192_029:notes">
            <a:extLst>
              <a:ext uri="{FF2B5EF4-FFF2-40B4-BE49-F238E27FC236}">
                <a16:creationId xmlns:a16="http://schemas.microsoft.com/office/drawing/2014/main" id="{65F19ECC-6466-45B2-8359-5D31E96B3DC5}"/>
              </a:ext>
            </a:extLst>
          </p:cNvPr>
          <p:cNvSpPr>
            <a:spLocks noGrp="1" noRot="1" noChangeAspect="1" noTextEdit="1"/>
          </p:cNvSpPr>
          <p:nvPr>
            <p:ph type="sldImg" idx="2"/>
          </p:nvPr>
        </p:nvSpPr>
        <p:spPr>
          <a:ln>
            <a:miter lim="800000"/>
            <a:headEnd/>
            <a:tailEnd/>
          </a:ln>
        </p:spPr>
      </p:sp>
      <p:sp>
        <p:nvSpPr>
          <p:cNvPr id="39939" name="Google Shape;144;g35f391192_029:notes">
            <a:extLst>
              <a:ext uri="{FF2B5EF4-FFF2-40B4-BE49-F238E27FC236}">
                <a16:creationId xmlns:a16="http://schemas.microsoft.com/office/drawing/2014/main" id="{02A53B67-49EF-446D-B8EB-A7CD2F747771}"/>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35;g35f391192_04:notes">
            <a:extLst>
              <a:ext uri="{FF2B5EF4-FFF2-40B4-BE49-F238E27FC236}">
                <a16:creationId xmlns:a16="http://schemas.microsoft.com/office/drawing/2014/main" id="{F7EF3374-1CD6-4E9B-980D-41DFB0744BA7}"/>
              </a:ext>
            </a:extLst>
          </p:cNvPr>
          <p:cNvSpPr>
            <a:spLocks noGrp="1" noRot="1" noChangeAspect="1" noTextEdit="1"/>
          </p:cNvSpPr>
          <p:nvPr>
            <p:ph type="sldImg" idx="2"/>
          </p:nvPr>
        </p:nvSpPr>
        <p:spPr>
          <a:ln>
            <a:miter lim="800000"/>
            <a:headEnd/>
            <a:tailEnd/>
          </a:ln>
        </p:spPr>
      </p:sp>
      <p:sp>
        <p:nvSpPr>
          <p:cNvPr id="47107" name="Google Shape;136;g35f391192_04:notes">
            <a:extLst>
              <a:ext uri="{FF2B5EF4-FFF2-40B4-BE49-F238E27FC236}">
                <a16:creationId xmlns:a16="http://schemas.microsoft.com/office/drawing/2014/main" id="{0234287D-72B3-4961-A5A7-D6E3768B0A70}"/>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509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Google Shape;135;g35f391192_04:notes">
            <a:extLst>
              <a:ext uri="{FF2B5EF4-FFF2-40B4-BE49-F238E27FC236}">
                <a16:creationId xmlns:a16="http://schemas.microsoft.com/office/drawing/2014/main" id="{09A4318B-AEDC-440D-834A-6273F587C60E}"/>
              </a:ext>
            </a:extLst>
          </p:cNvPr>
          <p:cNvSpPr>
            <a:spLocks noGrp="1" noRot="1" noChangeAspect="1" noTextEdit="1"/>
          </p:cNvSpPr>
          <p:nvPr>
            <p:ph type="sldImg" idx="2"/>
          </p:nvPr>
        </p:nvSpPr>
        <p:spPr>
          <a:ln>
            <a:miter lim="800000"/>
            <a:headEnd/>
            <a:tailEnd/>
          </a:ln>
        </p:spPr>
      </p:sp>
      <p:sp>
        <p:nvSpPr>
          <p:cNvPr id="28675" name="Google Shape;136;g35f391192_04:notes">
            <a:extLst>
              <a:ext uri="{FF2B5EF4-FFF2-40B4-BE49-F238E27FC236}">
                <a16:creationId xmlns:a16="http://schemas.microsoft.com/office/drawing/2014/main" id="{33EE6AC6-E523-4C74-A7DC-3169CE85DEB4}"/>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262;gcd36154fc_196_0:notes">
            <a:extLst>
              <a:ext uri="{FF2B5EF4-FFF2-40B4-BE49-F238E27FC236}">
                <a16:creationId xmlns:a16="http://schemas.microsoft.com/office/drawing/2014/main" id="{803ACAE1-15CC-409E-AF59-37269D4693BE}"/>
              </a:ext>
            </a:extLst>
          </p:cNvPr>
          <p:cNvSpPr>
            <a:spLocks noGrp="1" noRot="1" noChangeAspect="1" noTextEdit="1"/>
          </p:cNvSpPr>
          <p:nvPr>
            <p:ph type="sldImg" idx="2"/>
          </p:nvPr>
        </p:nvSpPr>
        <p:spPr>
          <a:ln>
            <a:miter lim="800000"/>
            <a:headEnd/>
            <a:tailEnd/>
          </a:ln>
        </p:spPr>
      </p:sp>
      <p:sp>
        <p:nvSpPr>
          <p:cNvPr id="26627" name="Google Shape;263;gcd36154fc_196_0:notes">
            <a:extLst>
              <a:ext uri="{FF2B5EF4-FFF2-40B4-BE49-F238E27FC236}">
                <a16:creationId xmlns:a16="http://schemas.microsoft.com/office/drawing/2014/main" id="{4A851469-5D35-42B5-ACFE-E2A12FC6767E}"/>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143;g35f391192_029:notes">
            <a:extLst>
              <a:ext uri="{FF2B5EF4-FFF2-40B4-BE49-F238E27FC236}">
                <a16:creationId xmlns:a16="http://schemas.microsoft.com/office/drawing/2014/main" id="{EAE8BC1E-810C-4D6F-9FF9-6B332541CFB5}"/>
              </a:ext>
            </a:extLst>
          </p:cNvPr>
          <p:cNvSpPr>
            <a:spLocks noGrp="1" noRot="1" noChangeAspect="1" noTextEdit="1"/>
          </p:cNvSpPr>
          <p:nvPr>
            <p:ph type="sldImg" idx="2"/>
          </p:nvPr>
        </p:nvSpPr>
        <p:spPr>
          <a:ln>
            <a:miter lim="800000"/>
            <a:headEnd/>
            <a:tailEnd/>
          </a:ln>
        </p:spPr>
      </p:sp>
      <p:sp>
        <p:nvSpPr>
          <p:cNvPr id="29699" name="Google Shape;144;g35f391192_029:notes">
            <a:extLst>
              <a:ext uri="{FF2B5EF4-FFF2-40B4-BE49-F238E27FC236}">
                <a16:creationId xmlns:a16="http://schemas.microsoft.com/office/drawing/2014/main" id="{A82B1221-8E7F-4482-9B62-250B0791A37B}"/>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Google Shape;234;g35f391192_065:notes">
            <a:extLst>
              <a:ext uri="{FF2B5EF4-FFF2-40B4-BE49-F238E27FC236}">
                <a16:creationId xmlns:a16="http://schemas.microsoft.com/office/drawing/2014/main" id="{C6546A3E-5FBB-42F2-813E-64736DA9C8D6}"/>
              </a:ext>
            </a:extLst>
          </p:cNvPr>
          <p:cNvSpPr>
            <a:spLocks noGrp="1" noRot="1" noChangeAspect="1" noTextEdit="1"/>
          </p:cNvSpPr>
          <p:nvPr>
            <p:ph type="sldImg" idx="2"/>
          </p:nvPr>
        </p:nvSpPr>
        <p:spPr>
          <a:ln>
            <a:miter lim="800000"/>
            <a:headEnd/>
            <a:tailEnd/>
          </a:ln>
        </p:spPr>
      </p:sp>
      <p:sp>
        <p:nvSpPr>
          <p:cNvPr id="56323" name="Google Shape;235;g35f391192_065:notes">
            <a:extLst>
              <a:ext uri="{FF2B5EF4-FFF2-40B4-BE49-F238E27FC236}">
                <a16:creationId xmlns:a16="http://schemas.microsoft.com/office/drawing/2014/main" id="{8430F0F7-7BA8-40FE-B29A-3BCF5C7BF0A1}"/>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7916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Google Shape;234;g35f391192_065:notes">
            <a:extLst>
              <a:ext uri="{FF2B5EF4-FFF2-40B4-BE49-F238E27FC236}">
                <a16:creationId xmlns:a16="http://schemas.microsoft.com/office/drawing/2014/main" id="{C6546A3E-5FBB-42F2-813E-64736DA9C8D6}"/>
              </a:ext>
            </a:extLst>
          </p:cNvPr>
          <p:cNvSpPr>
            <a:spLocks noGrp="1" noRot="1" noChangeAspect="1" noTextEdit="1"/>
          </p:cNvSpPr>
          <p:nvPr>
            <p:ph type="sldImg" idx="2"/>
          </p:nvPr>
        </p:nvSpPr>
        <p:spPr>
          <a:ln>
            <a:miter lim="800000"/>
            <a:headEnd/>
            <a:tailEnd/>
          </a:ln>
        </p:spPr>
      </p:sp>
      <p:sp>
        <p:nvSpPr>
          <p:cNvPr id="56323" name="Google Shape;235;g35f391192_065:notes">
            <a:extLst>
              <a:ext uri="{FF2B5EF4-FFF2-40B4-BE49-F238E27FC236}">
                <a16:creationId xmlns:a16="http://schemas.microsoft.com/office/drawing/2014/main" id="{8430F0F7-7BA8-40FE-B29A-3BCF5C7BF0A1}"/>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53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Google Shape;234;g35f391192_065:notes">
            <a:extLst>
              <a:ext uri="{FF2B5EF4-FFF2-40B4-BE49-F238E27FC236}">
                <a16:creationId xmlns:a16="http://schemas.microsoft.com/office/drawing/2014/main" id="{C6546A3E-5FBB-42F2-813E-64736DA9C8D6}"/>
              </a:ext>
            </a:extLst>
          </p:cNvPr>
          <p:cNvSpPr>
            <a:spLocks noGrp="1" noRot="1" noChangeAspect="1" noTextEdit="1"/>
          </p:cNvSpPr>
          <p:nvPr>
            <p:ph type="sldImg" idx="2"/>
          </p:nvPr>
        </p:nvSpPr>
        <p:spPr>
          <a:ln>
            <a:miter lim="800000"/>
            <a:headEnd/>
            <a:tailEnd/>
          </a:ln>
        </p:spPr>
      </p:sp>
      <p:sp>
        <p:nvSpPr>
          <p:cNvPr id="56323" name="Google Shape;235;g35f391192_065:notes">
            <a:extLst>
              <a:ext uri="{FF2B5EF4-FFF2-40B4-BE49-F238E27FC236}">
                <a16:creationId xmlns:a16="http://schemas.microsoft.com/office/drawing/2014/main" id="{8430F0F7-7BA8-40FE-B29A-3BCF5C7BF0A1}"/>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6359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Google Shape;234;g35f391192_065:notes">
            <a:extLst>
              <a:ext uri="{FF2B5EF4-FFF2-40B4-BE49-F238E27FC236}">
                <a16:creationId xmlns:a16="http://schemas.microsoft.com/office/drawing/2014/main" id="{C6546A3E-5FBB-42F2-813E-64736DA9C8D6}"/>
              </a:ext>
            </a:extLst>
          </p:cNvPr>
          <p:cNvSpPr>
            <a:spLocks noGrp="1" noRot="1" noChangeAspect="1" noTextEdit="1"/>
          </p:cNvSpPr>
          <p:nvPr>
            <p:ph type="sldImg" idx="2"/>
          </p:nvPr>
        </p:nvSpPr>
        <p:spPr>
          <a:ln>
            <a:miter lim="800000"/>
            <a:headEnd/>
            <a:tailEnd/>
          </a:ln>
        </p:spPr>
      </p:sp>
      <p:sp>
        <p:nvSpPr>
          <p:cNvPr id="56323" name="Google Shape;235;g35f391192_065:notes">
            <a:extLst>
              <a:ext uri="{FF2B5EF4-FFF2-40B4-BE49-F238E27FC236}">
                <a16:creationId xmlns:a16="http://schemas.microsoft.com/office/drawing/2014/main" id="{8430F0F7-7BA8-40FE-B29A-3BCF5C7BF0A1}"/>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5707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E0E29278-0682-44E6-9912-F2B4ED5B3236}"/>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64364FB7-A8A8-43F2-B6A7-153C6D34C654}"/>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897A45C8-8BEA-4392-AE14-647B3DBBF4CD}"/>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CAD0A5AD-92BF-4498-A9A7-8397A41F104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E922A88D-C520-4C70-B194-6AEFF65787E6}"/>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1792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B2830E73-1BBB-4D9E-BB2F-1A7B009122A2}"/>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4DB6132F-1C6B-4B54-86CE-12D12ECDB010}"/>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14B6EF6F-6761-4010-8DBF-B053A28A1541}"/>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C5F57F7A-9F9E-4BB4-9411-E963DA36C8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76640E78-C372-4095-A943-A3E71FAD52E4}"/>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9D4CFFB1-135B-4CB1-87E6-26056AF72162}"/>
              </a:ext>
            </a:extLst>
          </p:cNvPr>
          <p:cNvSpPr txBox="1">
            <a:spLocks noGrp="1"/>
          </p:cNvSpPr>
          <p:nvPr>
            <p:ph type="sldNum" idx="10"/>
          </p:nvPr>
        </p:nvSpPr>
        <p:spPr/>
        <p:txBody>
          <a:bodyPr/>
          <a:lstStyle>
            <a:lvl1pPr>
              <a:defRPr/>
            </a:lvl1pPr>
          </a:lstStyle>
          <a:p>
            <a:fld id="{FFE142E3-9F8A-4D63-BFF9-FD837D550988}" type="slidenum">
              <a:rPr lang="sk-SK" altLang="cs-CZ"/>
              <a:pPr/>
              <a:t>‹#›</a:t>
            </a:fld>
            <a:endParaRPr lang="sk-SK" altLang="cs-CZ"/>
          </a:p>
        </p:txBody>
      </p:sp>
    </p:spTree>
    <p:extLst>
      <p:ext uri="{BB962C8B-B14F-4D97-AF65-F5344CB8AC3E}">
        <p14:creationId xmlns:p14="http://schemas.microsoft.com/office/powerpoint/2010/main" val="242295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D61726C4-4216-42E1-B672-49E7AA55DFEF}"/>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EFB217A2-1E84-4136-B57E-2D122251173C}"/>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4221524B-7598-4B0D-9805-4C6F38690529}"/>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B66823C2-3132-4A75-9E8E-5D870A045C4A}"/>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00318041-EDF0-4346-B321-8290E5A30576}"/>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352CE655-5A18-4B91-8458-D3F5F4C7B3CB}"/>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5D495988-5FB5-4A5A-8BDE-A2CD3836AEBD}"/>
              </a:ext>
            </a:extLst>
          </p:cNvPr>
          <p:cNvSpPr txBox="1">
            <a:spLocks noGrp="1"/>
          </p:cNvSpPr>
          <p:nvPr>
            <p:ph type="sldNum" idx="10"/>
          </p:nvPr>
        </p:nvSpPr>
        <p:spPr/>
        <p:txBody>
          <a:bodyPr/>
          <a:lstStyle>
            <a:lvl1pPr>
              <a:defRPr/>
            </a:lvl1pPr>
          </a:lstStyle>
          <a:p>
            <a:fld id="{BC24DB85-DC66-4AB3-9555-A0CCF6AC87CB}" type="slidenum">
              <a:rPr lang="sk-SK" altLang="cs-CZ"/>
              <a:pPr/>
              <a:t>‹#›</a:t>
            </a:fld>
            <a:endParaRPr lang="sk-SK" altLang="cs-CZ"/>
          </a:p>
        </p:txBody>
      </p:sp>
    </p:spTree>
    <p:extLst>
      <p:ext uri="{BB962C8B-B14F-4D97-AF65-F5344CB8AC3E}">
        <p14:creationId xmlns:p14="http://schemas.microsoft.com/office/powerpoint/2010/main" val="300034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757D0312-2FBF-4932-B84F-68557975728B}"/>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3" name="Google Shape;86;p10">
            <a:extLst>
              <a:ext uri="{FF2B5EF4-FFF2-40B4-BE49-F238E27FC236}">
                <a16:creationId xmlns:a16="http://schemas.microsoft.com/office/drawing/2014/main" id="{F3C6F310-7763-457B-910B-EBF11E180501}"/>
              </a:ext>
            </a:extLst>
          </p:cNvPr>
          <p:cNvSpPr>
            <a:spLocks noChangeArrowheads="1"/>
          </p:cNvSpPr>
          <p:nvPr/>
        </p:nvSpPr>
        <p:spPr bwMode="auto">
          <a:xfrm>
            <a:off x="0" y="500063"/>
            <a:ext cx="24765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87;p10">
            <a:extLst>
              <a:ext uri="{FF2B5EF4-FFF2-40B4-BE49-F238E27FC236}">
                <a16:creationId xmlns:a16="http://schemas.microsoft.com/office/drawing/2014/main" id="{056C4BA7-699F-48C8-B899-D040BC6A401F}"/>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88;p10">
            <a:extLst>
              <a:ext uri="{FF2B5EF4-FFF2-40B4-BE49-F238E27FC236}">
                <a16:creationId xmlns:a16="http://schemas.microsoft.com/office/drawing/2014/main" id="{2A3A5546-A309-4B33-81F9-D199C4E6CC43}"/>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89;p10">
            <a:extLst>
              <a:ext uri="{FF2B5EF4-FFF2-40B4-BE49-F238E27FC236}">
                <a16:creationId xmlns:a16="http://schemas.microsoft.com/office/drawing/2014/main" id="{7342B701-FF1B-456E-962F-71647B0DEC2D}"/>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0;p10">
            <a:extLst>
              <a:ext uri="{FF2B5EF4-FFF2-40B4-BE49-F238E27FC236}">
                <a16:creationId xmlns:a16="http://schemas.microsoft.com/office/drawing/2014/main" id="{531D48DB-6810-4263-A367-08467673DD3D}"/>
              </a:ext>
            </a:extLst>
          </p:cNvPr>
          <p:cNvSpPr txBox="1">
            <a:spLocks noGrp="1"/>
          </p:cNvSpPr>
          <p:nvPr>
            <p:ph type="sldNum" idx="10"/>
          </p:nvPr>
        </p:nvSpPr>
        <p:spPr/>
        <p:txBody>
          <a:bodyPr/>
          <a:lstStyle>
            <a:lvl1pPr>
              <a:defRPr/>
            </a:lvl1pPr>
          </a:lstStyle>
          <a:p>
            <a:fld id="{D1E043A5-33F2-4FEF-A84F-A4728077CB9B}" type="slidenum">
              <a:rPr lang="sk-SK" altLang="cs-CZ"/>
              <a:pPr/>
              <a:t>‹#›</a:t>
            </a:fld>
            <a:endParaRPr lang="sk-SK" altLang="cs-CZ"/>
          </a:p>
        </p:txBody>
      </p:sp>
    </p:spTree>
    <p:extLst>
      <p:ext uri="{BB962C8B-B14F-4D97-AF65-F5344CB8AC3E}">
        <p14:creationId xmlns:p14="http://schemas.microsoft.com/office/powerpoint/2010/main" val="204396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22EE9573-9CE4-45A1-A9E8-11C40962D5D4}"/>
              </a:ext>
            </a:extLst>
          </p:cNvPr>
          <p:cNvSpPr>
            <a:spLocks noChangeArrowheads="1"/>
          </p:cNvSpPr>
          <p:nvPr/>
        </p:nvSpPr>
        <p:spPr bwMode="auto">
          <a:xfrm>
            <a:off x="0" y="1147763"/>
            <a:ext cx="9144000" cy="2847975"/>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93;p11">
            <a:extLst>
              <a:ext uri="{FF2B5EF4-FFF2-40B4-BE49-F238E27FC236}">
                <a16:creationId xmlns:a16="http://schemas.microsoft.com/office/drawing/2014/main" id="{D1E1DDC0-44BE-4595-A471-ACE61945C483}"/>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94;p11">
            <a:extLst>
              <a:ext uri="{FF2B5EF4-FFF2-40B4-BE49-F238E27FC236}">
                <a16:creationId xmlns:a16="http://schemas.microsoft.com/office/drawing/2014/main" id="{E5CADEF9-1191-4B43-B476-A0D2E0315E9C}"/>
              </a:ext>
            </a:extLst>
          </p:cNvPr>
          <p:cNvSpPr>
            <a:spLocks noChangeArrowheads="1"/>
          </p:cNvSpPr>
          <p:nvPr/>
        </p:nvSpPr>
        <p:spPr bwMode="auto">
          <a:xfrm>
            <a:off x="0" y="500063"/>
            <a:ext cx="9144000" cy="73183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95;p11">
            <a:extLst>
              <a:ext uri="{FF2B5EF4-FFF2-40B4-BE49-F238E27FC236}">
                <a16:creationId xmlns:a16="http://schemas.microsoft.com/office/drawing/2014/main" id="{3E197038-A658-4A73-8E10-629485472E86}"/>
              </a:ext>
            </a:extLst>
          </p:cNvPr>
          <p:cNvSpPr>
            <a:spLocks noChangeArrowheads="1"/>
          </p:cNvSpPr>
          <p:nvPr/>
        </p:nvSpPr>
        <p:spPr bwMode="auto">
          <a:xfrm>
            <a:off x="0" y="3962400"/>
            <a:ext cx="9144000" cy="36988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96;p11">
            <a:extLst>
              <a:ext uri="{FF2B5EF4-FFF2-40B4-BE49-F238E27FC236}">
                <a16:creationId xmlns:a16="http://schemas.microsoft.com/office/drawing/2014/main" id="{453E6D56-71BD-403E-B00A-4A19D3EE37F6}"/>
              </a:ext>
            </a:extLst>
          </p:cNvPr>
          <p:cNvSpPr>
            <a:spLocks noChangeArrowheads="1"/>
          </p:cNvSpPr>
          <p:nvPr/>
        </p:nvSpPr>
        <p:spPr bwMode="auto">
          <a:xfrm>
            <a:off x="0" y="4333875"/>
            <a:ext cx="9144000" cy="809625"/>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7;p11">
            <a:extLst>
              <a:ext uri="{FF2B5EF4-FFF2-40B4-BE49-F238E27FC236}">
                <a16:creationId xmlns:a16="http://schemas.microsoft.com/office/drawing/2014/main" id="{4E5B0422-BCBD-4C4C-AA47-1B0BF4B6E4AF}"/>
              </a:ext>
            </a:extLst>
          </p:cNvPr>
          <p:cNvSpPr txBox="1">
            <a:spLocks noGrp="1"/>
          </p:cNvSpPr>
          <p:nvPr>
            <p:ph type="sldNum" idx="10"/>
          </p:nvPr>
        </p:nvSpPr>
        <p:spPr/>
        <p:txBody>
          <a:bodyPr/>
          <a:lstStyle>
            <a:lvl1pPr>
              <a:defRPr/>
            </a:lvl1pPr>
          </a:lstStyle>
          <a:p>
            <a:fld id="{9FF9EFB3-C8E2-411D-AF5D-50D2CE2DEF5F}" type="slidenum">
              <a:rPr lang="sk-SK" altLang="cs-CZ"/>
              <a:pPr/>
              <a:t>‹#›</a:t>
            </a:fld>
            <a:endParaRPr lang="sk-SK" altLang="cs-CZ"/>
          </a:p>
        </p:txBody>
      </p:sp>
    </p:spTree>
    <p:extLst>
      <p:ext uri="{BB962C8B-B14F-4D97-AF65-F5344CB8AC3E}">
        <p14:creationId xmlns:p14="http://schemas.microsoft.com/office/powerpoint/2010/main" val="9700376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3B9A0ED9-2030-422D-BA0A-B3D6467E9978}"/>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4D4CF4DF-3FAF-4B4B-9CA2-E25216DAAAED}"/>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5945BAAE-E744-4C09-9D7F-97A2DD124AAA}"/>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charset="0"/>
                <a:sym typeface="Roboto Slab" charset="0"/>
              </a:defRPr>
            </a:lvl1pPr>
          </a:lstStyle>
          <a:p>
            <a:fld id="{A0A6491F-F58A-4BA5-A686-72BDEF391595}"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6" r:id="rId3"/>
    <p:sldLayoutId id="2147483701" r:id="rId4"/>
    <p:sldLayoutId id="2147483702"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tispain.com/2013/05/el-estado-de-las-autonomias-en-espana.html" TargetMode="Externa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espanaeterna.blogspot.com/2011_07_01_archive.html" TargetMode="Externa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espanaeterna.blogspot.com/2011_07_01_archive.html" TargetMode="Externa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creativecommons.org/licenses/by-nc-sa/3.0/" TargetMode="External"/><Relationship Id="rId5" Type="http://schemas.openxmlformats.org/officeDocument/2006/relationships/image" Target="../media/image2.jpeg"/><Relationship Id="rId4" Type="http://schemas.openxmlformats.org/officeDocument/2006/relationships/hyperlink" Target="http://elblogdearcicarmen.blogspot.com/2016/09/tema-1-el-relieve-de-espana-formas-del_67.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creativecommons.org/licenses/by-nc-sa/3.0/" TargetMode="External"/><Relationship Id="rId5" Type="http://schemas.openxmlformats.org/officeDocument/2006/relationships/image" Target="../media/image2.jpeg"/><Relationship Id="rId4" Type="http://schemas.openxmlformats.org/officeDocument/2006/relationships/hyperlink" Target="http://elblogdearcicarmen.blogspot.com/2016/09/tema-1-el-relieve-de-espana-formas-del_67.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creativecommons.org/licenses/by-nc-sa/3.0/" TargetMode="External"/><Relationship Id="rId5" Type="http://schemas.openxmlformats.org/officeDocument/2006/relationships/hyperlink" Target="http://elblogdearcicarmen.blogspot.com/2016/09/tema-1-el-relieve-de-espana-formas-del_67.html" TargetMode="Externa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creativecommons.org/licenses/by-nc-sa/3.0/" TargetMode="External"/><Relationship Id="rId5" Type="http://schemas.openxmlformats.org/officeDocument/2006/relationships/hyperlink" Target="http://aprendiendoconjulia.com/2015/05/los-rios-de-espana-mapa-interactivo/" TargetMode="Externa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hyperlink" Target="http://www.wikillerato.org/Imagen:Zonas_climaticas_de_Espana.jpg.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creativecommons.org/licenses/by-nc-sa/3.0/" TargetMode="External"/><Relationship Id="rId5" Type="http://schemas.openxmlformats.org/officeDocument/2006/relationships/image" Target="../media/image2.jpeg"/><Relationship Id="rId4" Type="http://schemas.openxmlformats.org/officeDocument/2006/relationships/hyperlink" Target="http://jovenesgeografos.blogspot.com.es/2016/10/poblacion-por-sectores-economico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hyperlink" Target="https://geografiasectoresconomicos.blogspot.com/2015/0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creativecommons.org/licenses/by-nc-sa/3.0/" TargetMode="External"/><Relationship Id="rId5" Type="http://schemas.openxmlformats.org/officeDocument/2006/relationships/hyperlink" Target="http://espanaeterna.blogspot.com/2011_07_01_archive.html"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hyperlink" Target="http://historiaparaaburrir.blogspot.com/2012/03/textos-geografia-actividades-economicas_5317.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historiaparaaburrir.blogspot.com/2012/03/textos-geografia-actividades-economicas_19.html" TargetMode="Externa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ordwall.net/resource/18055342/curiosidades-de-espa%c5%88a-2-erasmus-project-number-2020-1-sk0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ordwall.net/resource/18170119/curiosidades-de-espa%c5%88a-project-number-2020-1-sk01-ka226-sch" TargetMode="External"/><Relationship Id="rId5" Type="http://schemas.openxmlformats.org/officeDocument/2006/relationships/hyperlink" Target="https://quizizz.com/admin/quiz/60fd5c6707dff8001b834ba0/espa%C5%88a-geograf%C3%ADa" TargetMode="External"/><Relationship Id="rId4" Type="http://schemas.openxmlformats.org/officeDocument/2006/relationships/hyperlink" Target="https://create.kahoot.it/details/a0916bd8-5560-47a6-b148-87d55e9cc4bc"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youtube.com/watch?v=PqNVWK6Lsak" TargetMode="External"/><Relationship Id="rId4" Type="http://schemas.openxmlformats.org/officeDocument/2006/relationships/hyperlink" Target="https://www.youtube.com/watch?v=7Yy8rCBcMtc&amp;t=341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espanaeterna.blogspot.com/2011_07_01_archive.html"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creativecommons.org/licenses/by-sa/3.0/" TargetMode="External"/><Relationship Id="rId5" Type="http://schemas.openxmlformats.org/officeDocument/2006/relationships/hyperlink" Target="https://es.wikipedia.org/wiki/Bandera_de_Espa%C3%B1a"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cono5nuestrocoletierno.blogspot.com/2012/12/espana-sus-comunidades-y-provincias.html" TargetMode="Externa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cono5nuestrocoletierno.blogspot.com/2013/01/tema-11-europa-y-espana.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espanaeterna.blogspot.com/2011_07_01_archiv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CF28884-BE80-478C-BF56-212644BDE5CA}"/>
              </a:ext>
            </a:extLst>
          </p:cNvPr>
          <p:cNvSpPr txBox="1">
            <a:spLocks noGrp="1"/>
          </p:cNvSpPr>
          <p:nvPr>
            <p:ph type="ctrTitle"/>
          </p:nvPr>
        </p:nvSpPr>
        <p:spPr>
          <a:xfrm>
            <a:off x="685800" y="2709019"/>
            <a:ext cx="5810250" cy="1158875"/>
          </a:xfrm>
        </p:spPr>
        <p:txBody>
          <a:bodyPr/>
          <a:lstStyle/>
          <a:p>
            <a:pPr eaLnBrk="1" hangingPunct="1">
              <a:spcBef>
                <a:spcPct val="0"/>
              </a:spcBef>
              <a:spcAft>
                <a:spcPct val="0"/>
              </a:spcAft>
              <a:buClr>
                <a:srgbClr val="FFFFFF"/>
              </a:buClr>
              <a:buFont typeface="Roboto Slab" pitchFamily="2" charset="0"/>
              <a:buNone/>
            </a:pPr>
            <a:r>
              <a:rPr lang="sk-SK" altLang="cs-CZ" b="1" dirty="0">
                <a:solidFill>
                  <a:srgbClr val="FFFFFF"/>
                </a:solidFill>
                <a:latin typeface="Weekly Free Light" panose="00000400000000000000" pitchFamily="50" charset="-18"/>
                <a:cs typeface="Arial" panose="020B0604020202020204" pitchFamily="34" charset="0"/>
                <a:sym typeface="Roboto Slab" pitchFamily="2" charset="0"/>
              </a:rPr>
              <a:t>ESPAÑA</a:t>
            </a:r>
          </a:p>
        </p:txBody>
      </p:sp>
      <p:grpSp>
        <p:nvGrpSpPr>
          <p:cNvPr id="13315" name="Google Shape;110;p13">
            <a:extLst>
              <a:ext uri="{FF2B5EF4-FFF2-40B4-BE49-F238E27FC236}">
                <a16:creationId xmlns:a16="http://schemas.microsoft.com/office/drawing/2014/main" id="{5D74A113-9769-4A97-BA62-1B14BF3BF8FA}"/>
              </a:ext>
            </a:extLst>
          </p:cNvPr>
          <p:cNvGrpSpPr>
            <a:grpSpLocks/>
          </p:cNvGrpSpPr>
          <p:nvPr/>
        </p:nvGrpSpPr>
        <p:grpSpPr bwMode="auto">
          <a:xfrm>
            <a:off x="755576" y="1851670"/>
            <a:ext cx="965200" cy="1011237"/>
            <a:chOff x="5961125" y="1623900"/>
            <a:chExt cx="427450" cy="448175"/>
          </a:xfrm>
        </p:grpSpPr>
        <p:sp>
          <p:nvSpPr>
            <p:cNvPr id="13316" name="Google Shape;111;p13">
              <a:extLst>
                <a:ext uri="{FF2B5EF4-FFF2-40B4-BE49-F238E27FC236}">
                  <a16:creationId xmlns:a16="http://schemas.microsoft.com/office/drawing/2014/main" id="{04A63F41-DCA6-47E6-87E9-6D42A9FAFFE2}"/>
                </a:ext>
              </a:extLst>
            </p:cNvPr>
            <p:cNvSpPr>
              <a:spLocks noChangeArrowheads="1"/>
            </p:cNvSpPr>
            <p:nvPr/>
          </p:nvSpPr>
          <p:spPr bwMode="auto">
            <a:xfrm>
              <a:off x="5961125" y="1678700"/>
              <a:ext cx="376925" cy="376925"/>
            </a:xfrm>
            <a:custGeom>
              <a:avLst/>
              <a:gdLst>
                <a:gd name="T0" fmla="*/ 0 w 15077"/>
                <a:gd name="T1" fmla="*/ 0 h 15077"/>
                <a:gd name="T2" fmla="*/ 15077 w 15077"/>
                <a:gd name="T3" fmla="*/ 15077 h 15077"/>
              </a:gdLst>
              <a:ahLst/>
              <a:cxnLst/>
              <a:rect l="T0" t="T1" r="T2" b="T3"/>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7" name="Google Shape;112;p13">
              <a:extLst>
                <a:ext uri="{FF2B5EF4-FFF2-40B4-BE49-F238E27FC236}">
                  <a16:creationId xmlns:a16="http://schemas.microsoft.com/office/drawing/2014/main" id="{35E7D696-431B-4CD5-86E0-9FADB03E021B}"/>
                </a:ext>
              </a:extLst>
            </p:cNvPr>
            <p:cNvSpPr>
              <a:spLocks noChangeArrowheads="1"/>
            </p:cNvSpPr>
            <p:nvPr/>
          </p:nvSpPr>
          <p:spPr bwMode="auto">
            <a:xfrm>
              <a:off x="6009825" y="1727425"/>
              <a:ext cx="279500" cy="279500"/>
            </a:xfrm>
            <a:custGeom>
              <a:avLst/>
              <a:gdLst>
                <a:gd name="T0" fmla="*/ 0 w 11180"/>
                <a:gd name="T1" fmla="*/ 0 h 11180"/>
                <a:gd name="T2" fmla="*/ 11180 w 11180"/>
                <a:gd name="T3" fmla="*/ 11180 h 11180"/>
              </a:gdLst>
              <a:ahLst/>
              <a:cxnLst/>
              <a:rect l="T0" t="T1" r="T2" b="T3"/>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8" name="Google Shape;113;p13">
              <a:extLst>
                <a:ext uri="{FF2B5EF4-FFF2-40B4-BE49-F238E27FC236}">
                  <a16:creationId xmlns:a16="http://schemas.microsoft.com/office/drawing/2014/main" id="{88847521-97E7-436C-8882-8A2D76309B38}"/>
                </a:ext>
              </a:extLst>
            </p:cNvPr>
            <p:cNvSpPr>
              <a:spLocks noChangeArrowheads="1"/>
            </p:cNvSpPr>
            <p:nvPr/>
          </p:nvSpPr>
          <p:spPr bwMode="auto">
            <a:xfrm>
              <a:off x="6107250" y="1824850"/>
              <a:ext cx="84650" cy="84650"/>
            </a:xfrm>
            <a:custGeom>
              <a:avLst/>
              <a:gdLst>
                <a:gd name="T0" fmla="*/ 0 w 3386"/>
                <a:gd name="T1" fmla="*/ 0 h 3386"/>
                <a:gd name="T2" fmla="*/ 3386 w 3386"/>
                <a:gd name="T3" fmla="*/ 3386 h 3386"/>
              </a:gdLst>
              <a:ahLst/>
              <a:cxnLst/>
              <a:rect l="T0" t="T1" r="T2" b="T3"/>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9" name="Google Shape;114;p13">
              <a:extLst>
                <a:ext uri="{FF2B5EF4-FFF2-40B4-BE49-F238E27FC236}">
                  <a16:creationId xmlns:a16="http://schemas.microsoft.com/office/drawing/2014/main" id="{28018C1A-2534-4EA7-95FF-1FA54995EAD1}"/>
                </a:ext>
              </a:extLst>
            </p:cNvPr>
            <p:cNvSpPr>
              <a:spLocks noChangeArrowheads="1"/>
            </p:cNvSpPr>
            <p:nvPr/>
          </p:nvSpPr>
          <p:spPr bwMode="auto">
            <a:xfrm>
              <a:off x="6058550" y="1776125"/>
              <a:ext cx="182075" cy="182075"/>
            </a:xfrm>
            <a:custGeom>
              <a:avLst/>
              <a:gdLst>
                <a:gd name="T0" fmla="*/ 0 w 7283"/>
                <a:gd name="T1" fmla="*/ 0 h 7283"/>
                <a:gd name="T2" fmla="*/ 7283 w 7283"/>
                <a:gd name="T3" fmla="*/ 7283 h 7283"/>
              </a:gdLst>
              <a:ahLst/>
              <a:cxnLst/>
              <a:rect l="T0" t="T1" r="T2" b="T3"/>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0" name="Google Shape;115;p13">
              <a:extLst>
                <a:ext uri="{FF2B5EF4-FFF2-40B4-BE49-F238E27FC236}">
                  <a16:creationId xmlns:a16="http://schemas.microsoft.com/office/drawing/2014/main" id="{52122307-C4A6-4102-A20B-981D5EFEC1ED}"/>
                </a:ext>
              </a:extLst>
            </p:cNvPr>
            <p:cNvSpPr>
              <a:spLocks noChangeArrowheads="1"/>
            </p:cNvSpPr>
            <p:nvPr/>
          </p:nvSpPr>
          <p:spPr bwMode="auto">
            <a:xfrm>
              <a:off x="5971475" y="2001400"/>
              <a:ext cx="74925" cy="70675"/>
            </a:xfrm>
            <a:custGeom>
              <a:avLst/>
              <a:gdLst>
                <a:gd name="T0" fmla="*/ 0 w 2997"/>
                <a:gd name="T1" fmla="*/ 0 h 2827"/>
                <a:gd name="T2" fmla="*/ 2997 w 2997"/>
                <a:gd name="T3" fmla="*/ 2827 h 2827"/>
              </a:gdLst>
              <a:ahLst/>
              <a:cxnLst/>
              <a:rect l="T0" t="T1" r="T2" b="T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1" name="Google Shape;116;p13">
              <a:extLst>
                <a:ext uri="{FF2B5EF4-FFF2-40B4-BE49-F238E27FC236}">
                  <a16:creationId xmlns:a16="http://schemas.microsoft.com/office/drawing/2014/main" id="{4F3530D2-FFB1-490E-B48D-0CEE06A335D2}"/>
                </a:ext>
              </a:extLst>
            </p:cNvPr>
            <p:cNvSpPr>
              <a:spLocks noChangeArrowheads="1"/>
            </p:cNvSpPr>
            <p:nvPr/>
          </p:nvSpPr>
          <p:spPr bwMode="auto">
            <a:xfrm>
              <a:off x="6253375" y="2001400"/>
              <a:ext cx="74325" cy="70675"/>
            </a:xfrm>
            <a:custGeom>
              <a:avLst/>
              <a:gdLst>
                <a:gd name="T0" fmla="*/ 0 w 2973"/>
                <a:gd name="T1" fmla="*/ 0 h 2827"/>
                <a:gd name="T2" fmla="*/ 2973 w 2973"/>
                <a:gd name="T3" fmla="*/ 2827 h 2827"/>
              </a:gdLst>
              <a:ahLst/>
              <a:cxnLst/>
              <a:rect l="T0" t="T1" r="T2" b="T3"/>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2" name="Google Shape;117;p13">
              <a:extLst>
                <a:ext uri="{FF2B5EF4-FFF2-40B4-BE49-F238E27FC236}">
                  <a16:creationId xmlns:a16="http://schemas.microsoft.com/office/drawing/2014/main" id="{9F565ECF-5773-47A7-8FB0-6AC030D5E182}"/>
                </a:ext>
              </a:extLst>
            </p:cNvPr>
            <p:cNvSpPr>
              <a:spLocks noChangeArrowheads="1"/>
            </p:cNvSpPr>
            <p:nvPr/>
          </p:nvSpPr>
          <p:spPr bwMode="auto">
            <a:xfrm>
              <a:off x="6137700" y="1623900"/>
              <a:ext cx="250875" cy="255150"/>
            </a:xfrm>
            <a:custGeom>
              <a:avLst/>
              <a:gdLst>
                <a:gd name="T0" fmla="*/ 0 w 10035"/>
                <a:gd name="T1" fmla="*/ 0 h 10206"/>
                <a:gd name="T2" fmla="*/ 10035 w 10035"/>
                <a:gd name="T3" fmla="*/ 10206 h 10206"/>
              </a:gdLst>
              <a:ahLst/>
              <a:cxnLst/>
              <a:rect l="T0" t="T1" r="T2" b="T3"/>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 name="Obdélník 1">
            <a:extLst>
              <a:ext uri="{FF2B5EF4-FFF2-40B4-BE49-F238E27FC236}">
                <a16:creationId xmlns:a16="http://schemas.microsoft.com/office/drawing/2014/main" id="{B6F7D354-4842-40A6-AC5D-23FBCA57B817}"/>
              </a:ext>
            </a:extLst>
          </p:cNvPr>
          <p:cNvSpPr/>
          <p:nvPr/>
        </p:nvSpPr>
        <p:spPr>
          <a:xfrm>
            <a:off x="0" y="626857"/>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10480D1F-174D-4894-9A66-C0840EA7360A}"/>
              </a:ext>
            </a:extLst>
          </p:cNvPr>
          <p:cNvSpPr txBox="1"/>
          <p:nvPr/>
        </p:nvSpPr>
        <p:spPr>
          <a:xfrm>
            <a:off x="1939292" y="869711"/>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5" name="Obrázek 4">
            <a:extLst>
              <a:ext uri="{FF2B5EF4-FFF2-40B4-BE49-F238E27FC236}">
                <a16:creationId xmlns:a16="http://schemas.microsoft.com/office/drawing/2014/main" id="{CF7F9464-9837-4436-8933-BA174B1FA079}"/>
              </a:ext>
            </a:extLst>
          </p:cNvPr>
          <p:cNvPicPr>
            <a:picLocks noChangeAspect="1"/>
          </p:cNvPicPr>
          <p:nvPr/>
        </p:nvPicPr>
        <p:blipFill>
          <a:blip r:embed="rId3"/>
          <a:stretch>
            <a:fillRect/>
          </a:stretch>
        </p:blipFill>
        <p:spPr>
          <a:xfrm>
            <a:off x="5186893" y="750682"/>
            <a:ext cx="766881" cy="766881"/>
          </a:xfrm>
          <a:prstGeom prst="rect">
            <a:avLst/>
          </a:prstGeom>
        </p:spPr>
      </p:pic>
      <p:sp>
        <p:nvSpPr>
          <p:cNvPr id="17" name="TextovéPole 16">
            <a:extLst>
              <a:ext uri="{FF2B5EF4-FFF2-40B4-BE49-F238E27FC236}">
                <a16:creationId xmlns:a16="http://schemas.microsoft.com/office/drawing/2014/main" id="{DD23D06D-61C9-4AD7-8856-AFB10FD5ADD2}"/>
              </a:ext>
            </a:extLst>
          </p:cNvPr>
          <p:cNvSpPr txBox="1"/>
          <p:nvPr/>
        </p:nvSpPr>
        <p:spPr>
          <a:xfrm>
            <a:off x="5896950" y="895483"/>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r>
              <a:rPr lang="sk-SK" altLang="sk-SK" sz="1100" b="1" dirty="0">
                <a:solidFill>
                  <a:srgbClr val="006EB9"/>
                </a:solidFill>
                <a:latin typeface="Roboto Slab" pitchFamily="2" charset="0"/>
                <a:ea typeface="Roboto Slab" pitchFamily="2" charset="0"/>
                <a:sym typeface="Nixie One" panose="02000503080000020004" pitchFamily="50" charset="0"/>
              </a:rPr>
              <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
        <p:nvSpPr>
          <p:cNvPr id="18" name="Obdélník 17">
            <a:extLst>
              <a:ext uri="{FF2B5EF4-FFF2-40B4-BE49-F238E27FC236}">
                <a16:creationId xmlns:a16="http://schemas.microsoft.com/office/drawing/2014/main" id="{80716418-604A-4D09-8019-D19F00167BDD}"/>
              </a:ext>
            </a:extLst>
          </p:cNvPr>
          <p:cNvSpPr/>
          <p:nvPr/>
        </p:nvSpPr>
        <p:spPr>
          <a:xfrm>
            <a:off x="9575" y="4659982"/>
            <a:ext cx="9144000" cy="47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ok 7" descr="Erasmus+ logo EN.jpg">
            <a:extLst>
              <a:ext uri="{FF2B5EF4-FFF2-40B4-BE49-F238E27FC236}">
                <a16:creationId xmlns:a16="http://schemas.microsoft.com/office/drawing/2014/main" id="{238F562C-A3E8-46E5-A693-10C4A00FE1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6514" y="4677599"/>
            <a:ext cx="2017911" cy="4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ázek 20" descr="Obsah obrázku mapa&#10;&#10;Popis byl vytvořen automaticky">
            <a:extLst>
              <a:ext uri="{FF2B5EF4-FFF2-40B4-BE49-F238E27FC236}">
                <a16:creationId xmlns:a16="http://schemas.microsoft.com/office/drawing/2014/main" id="{39253166-CE1F-47ED-B1B5-E3AD69B995C8}"/>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6227460" y="1851670"/>
            <a:ext cx="2808312" cy="1897171"/>
          </a:xfrm>
          <a:prstGeom prst="rect">
            <a:avLst/>
          </a:prstGeom>
        </p:spPr>
      </p:pic>
      <p:pic>
        <p:nvPicPr>
          <p:cNvPr id="19" name="Google Shape;60;p1"/>
          <p:cNvPicPr preferRelativeResize="0"/>
          <p:nvPr/>
        </p:nvPicPr>
        <p:blipFill rotWithShape="1">
          <a:blip r:embed="rId7">
            <a:alphaModFix/>
          </a:blip>
          <a:srcRect/>
          <a:stretch/>
        </p:blipFill>
        <p:spPr>
          <a:xfrm>
            <a:off x="640741" y="704987"/>
            <a:ext cx="1027097" cy="837277"/>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Google Shape;351;p29">
            <a:extLst>
              <a:ext uri="{FF2B5EF4-FFF2-40B4-BE49-F238E27FC236}">
                <a16:creationId xmlns:a16="http://schemas.microsoft.com/office/drawing/2014/main" id="{89425930-CB79-4F76-B7A6-57A0456FFC8A}"/>
              </a:ext>
            </a:extLst>
          </p:cNvPr>
          <p:cNvSpPr txBox="1">
            <a:spLocks noGrp="1"/>
          </p:cNvSpPr>
          <p:nvPr>
            <p:ph type="ctrTitle" idx="4294967295"/>
          </p:nvPr>
        </p:nvSpPr>
        <p:spPr>
          <a:xfrm>
            <a:off x="1679575" y="419100"/>
            <a:ext cx="6626225" cy="895350"/>
          </a:xfrm>
        </p:spPr>
        <p:txBody>
          <a:bodyPr/>
          <a:lstStyle/>
          <a:p>
            <a:pPr eaLnBrk="1" hangingPunct="1">
              <a:buClr>
                <a:srgbClr val="FFFFFF"/>
              </a:buClr>
              <a:buSzPts val="1800"/>
            </a:pPr>
            <a:r>
              <a:rPr lang="cs-CZ" sz="4400" b="1" dirty="0">
                <a:solidFill>
                  <a:schemeClr val="accent6"/>
                </a:solidFill>
                <a:latin typeface="Weekly Free Light" panose="00000400000000000000" pitchFamily="50" charset="-18"/>
                <a:cs typeface="Arial" panose="020B0604020202020204" pitchFamily="34" charset="0"/>
              </a:rPr>
              <a:t>505 370 KM</a:t>
            </a:r>
            <a:endParaRPr lang="sk-SK" altLang="cs-CZ" sz="4400" b="1" dirty="0">
              <a:solidFill>
                <a:srgbClr val="94BF6E"/>
              </a:solidFill>
              <a:latin typeface="Weekly Free Light" panose="00000400000000000000" pitchFamily="50" charset="-18"/>
              <a:cs typeface="Arial" panose="020B0604020202020204" pitchFamily="34" charset="0"/>
              <a:sym typeface="Roboto Slab" charset="0"/>
            </a:endParaRPr>
          </a:p>
        </p:txBody>
      </p:sp>
      <p:sp>
        <p:nvSpPr>
          <p:cNvPr id="29699" name="Google Shape;352;p29">
            <a:extLst>
              <a:ext uri="{FF2B5EF4-FFF2-40B4-BE49-F238E27FC236}">
                <a16:creationId xmlns:a16="http://schemas.microsoft.com/office/drawing/2014/main" id="{6415014E-4D24-485F-920F-C54B366EE2FB}"/>
              </a:ext>
            </a:extLst>
          </p:cNvPr>
          <p:cNvSpPr txBox="1">
            <a:spLocks noGrp="1"/>
          </p:cNvSpPr>
          <p:nvPr>
            <p:ph type="subTitle" idx="4294967295"/>
          </p:nvPr>
        </p:nvSpPr>
        <p:spPr>
          <a:xfrm>
            <a:off x="1763688" y="1275606"/>
            <a:ext cx="6542112" cy="294432"/>
          </a:xfrm>
        </p:spPr>
        <p:txBody>
          <a:bodyPr/>
          <a:lstStyle/>
          <a:p>
            <a:pPr marL="0" indent="0" eaLnBrk="1" hangingPunct="1">
              <a:spcBef>
                <a:spcPts val="600"/>
              </a:spcBef>
              <a:buClr>
                <a:srgbClr val="114454"/>
              </a:buClr>
              <a:buSzPts val="3000"/>
              <a:buFont typeface="Nixie One" charset="0"/>
              <a:buNone/>
            </a:pPr>
            <a:r>
              <a:rPr lang="sk-SK" altLang="cs-CZ" sz="2000" dirty="0" err="1">
                <a:solidFill>
                  <a:srgbClr val="114454"/>
                </a:solidFill>
                <a:latin typeface="Weekly Free Light" panose="00000400000000000000" pitchFamily="50" charset="-18"/>
                <a:cs typeface="Arial" panose="020B0604020202020204" pitchFamily="34" charset="0"/>
                <a:sym typeface="Nixie One" charset="0"/>
              </a:rPr>
              <a:t>Populación</a:t>
            </a:r>
            <a:endParaRPr lang="sk-SK" altLang="cs-CZ" sz="2000" dirty="0">
              <a:solidFill>
                <a:srgbClr val="114454"/>
              </a:solidFill>
              <a:latin typeface="Weekly Free Light" panose="00000400000000000000" pitchFamily="50" charset="-18"/>
              <a:cs typeface="Arial" panose="020B0604020202020204" pitchFamily="34" charset="0"/>
              <a:sym typeface="Nixie One" charset="0"/>
            </a:endParaRPr>
          </a:p>
        </p:txBody>
      </p:sp>
      <p:sp>
        <p:nvSpPr>
          <p:cNvPr id="29700" name="Google Shape;353;p29">
            <a:extLst>
              <a:ext uri="{FF2B5EF4-FFF2-40B4-BE49-F238E27FC236}">
                <a16:creationId xmlns:a16="http://schemas.microsoft.com/office/drawing/2014/main" id="{45BC8C50-B097-42F9-96EC-35E20CF1A6E3}"/>
              </a:ext>
            </a:extLst>
          </p:cNvPr>
          <p:cNvSpPr txBox="1">
            <a:spLocks noGrp="1"/>
          </p:cNvSpPr>
          <p:nvPr>
            <p:ph type="ctrTitle" idx="4294967295"/>
          </p:nvPr>
        </p:nvSpPr>
        <p:spPr>
          <a:xfrm>
            <a:off x="1679575" y="3505200"/>
            <a:ext cx="6626225" cy="895350"/>
          </a:xfrm>
        </p:spPr>
        <p:txBody>
          <a:bodyPr/>
          <a:lstStyle/>
          <a:p>
            <a:pPr eaLnBrk="1" hangingPunct="1">
              <a:buClr>
                <a:srgbClr val="FFFFFF"/>
              </a:buClr>
              <a:buSzPts val="1800"/>
              <a:buFont typeface="Roboto Slab" charset="0"/>
              <a:buNone/>
            </a:pPr>
            <a:r>
              <a:rPr lang="sk-SK" altLang="cs-CZ" sz="4400" b="1" dirty="0" err="1">
                <a:solidFill>
                  <a:srgbClr val="165751"/>
                </a:solidFill>
                <a:latin typeface="Weekly Free Light" panose="00000400000000000000" pitchFamily="50" charset="-18"/>
                <a:cs typeface="Arial" panose="020B0604020202020204" pitchFamily="34" charset="0"/>
                <a:sym typeface="Roboto Slab" charset="0"/>
              </a:rPr>
              <a:t>Felipe</a:t>
            </a:r>
            <a:r>
              <a:rPr lang="sk-SK" altLang="cs-CZ" sz="4400" b="1" dirty="0">
                <a:solidFill>
                  <a:srgbClr val="165751"/>
                </a:solidFill>
                <a:latin typeface="Weekly Free Light" panose="00000400000000000000" pitchFamily="50" charset="-18"/>
                <a:cs typeface="Arial" panose="020B0604020202020204" pitchFamily="34" charset="0"/>
                <a:sym typeface="Roboto Slab" charset="0"/>
              </a:rPr>
              <a:t> VI</a:t>
            </a:r>
          </a:p>
        </p:txBody>
      </p:sp>
      <p:sp>
        <p:nvSpPr>
          <p:cNvPr id="29701" name="Google Shape;354;p29">
            <a:extLst>
              <a:ext uri="{FF2B5EF4-FFF2-40B4-BE49-F238E27FC236}">
                <a16:creationId xmlns:a16="http://schemas.microsoft.com/office/drawing/2014/main" id="{6D5B0E91-BBBC-4EFE-9AA1-DFFBCB6F0436}"/>
              </a:ext>
            </a:extLst>
          </p:cNvPr>
          <p:cNvSpPr txBox="1">
            <a:spLocks noGrp="1"/>
          </p:cNvSpPr>
          <p:nvPr>
            <p:ph type="subTitle" idx="4294967295"/>
          </p:nvPr>
        </p:nvSpPr>
        <p:spPr>
          <a:xfrm>
            <a:off x="1679575" y="4192588"/>
            <a:ext cx="6626225" cy="463550"/>
          </a:xfrm>
        </p:spPr>
        <p:txBody>
          <a:bodyPr/>
          <a:lstStyle/>
          <a:p>
            <a:pPr marL="0" indent="0" eaLnBrk="1" hangingPunct="1">
              <a:spcBef>
                <a:spcPts val="600"/>
              </a:spcBef>
              <a:buClr>
                <a:srgbClr val="114454"/>
              </a:buClr>
              <a:buSzPts val="3000"/>
              <a:buFont typeface="Nixie One" charset="0"/>
              <a:buNone/>
            </a:pPr>
            <a:r>
              <a:rPr lang="sk-SK" altLang="cs-CZ" sz="2000" dirty="0" err="1">
                <a:solidFill>
                  <a:srgbClr val="114454"/>
                </a:solidFill>
                <a:latin typeface="Weekly Free Light" panose="00000400000000000000" pitchFamily="50" charset="-18"/>
                <a:cs typeface="Arial" panose="020B0604020202020204" pitchFamily="34" charset="0"/>
                <a:sym typeface="Nixie One" charset="0"/>
              </a:rPr>
              <a:t>Rey</a:t>
            </a:r>
            <a:endParaRPr lang="sk-SK" altLang="cs-CZ" sz="2000" dirty="0">
              <a:solidFill>
                <a:srgbClr val="114454"/>
              </a:solidFill>
              <a:latin typeface="Weekly Free Light" panose="00000400000000000000" pitchFamily="50" charset="-18"/>
              <a:cs typeface="Arial" panose="020B0604020202020204" pitchFamily="34" charset="0"/>
              <a:sym typeface="Nixie One" charset="0"/>
            </a:endParaRPr>
          </a:p>
        </p:txBody>
      </p:sp>
      <p:sp>
        <p:nvSpPr>
          <p:cNvPr id="29702" name="Google Shape;355;p29">
            <a:extLst>
              <a:ext uri="{FF2B5EF4-FFF2-40B4-BE49-F238E27FC236}">
                <a16:creationId xmlns:a16="http://schemas.microsoft.com/office/drawing/2014/main" id="{209ECB7B-FBF7-4BC1-8289-D134F6E54B9C}"/>
              </a:ext>
            </a:extLst>
          </p:cNvPr>
          <p:cNvSpPr txBox="1">
            <a:spLocks noGrp="1"/>
          </p:cNvSpPr>
          <p:nvPr>
            <p:ph type="ctrTitle" idx="4294967295"/>
          </p:nvPr>
        </p:nvSpPr>
        <p:spPr>
          <a:xfrm>
            <a:off x="1679575" y="1962150"/>
            <a:ext cx="6626225" cy="895350"/>
          </a:xfrm>
        </p:spPr>
        <p:txBody>
          <a:bodyPr/>
          <a:lstStyle/>
          <a:p>
            <a:pPr eaLnBrk="1" hangingPunct="1">
              <a:buClr>
                <a:srgbClr val="FFFFFF"/>
              </a:buClr>
              <a:buSzPts val="1800"/>
              <a:buFont typeface="Roboto Slab" charset="0"/>
              <a:buNone/>
            </a:pPr>
            <a:r>
              <a:rPr lang="cs-CZ" sz="4400" b="1" dirty="0">
                <a:solidFill>
                  <a:srgbClr val="114454"/>
                </a:solidFill>
                <a:latin typeface="Weekly Free Light" panose="00000400000000000000" pitchFamily="50" charset="-18"/>
                <a:cs typeface="Arial" panose="020B0604020202020204" pitchFamily="34" charset="0"/>
              </a:rPr>
              <a:t>47.332.614(2021)</a:t>
            </a:r>
            <a:endParaRPr lang="sk-SK" altLang="cs-CZ" sz="4400" b="1" dirty="0">
              <a:solidFill>
                <a:srgbClr val="3B8D61"/>
              </a:solidFill>
              <a:latin typeface="Weekly Free Light" panose="00000400000000000000" pitchFamily="50" charset="-18"/>
              <a:cs typeface="Arial" panose="020B0604020202020204" pitchFamily="34" charset="0"/>
              <a:sym typeface="Roboto Slab" charset="0"/>
            </a:endParaRPr>
          </a:p>
        </p:txBody>
      </p:sp>
      <p:sp>
        <p:nvSpPr>
          <p:cNvPr id="29703" name="Google Shape;356;p29">
            <a:extLst>
              <a:ext uri="{FF2B5EF4-FFF2-40B4-BE49-F238E27FC236}">
                <a16:creationId xmlns:a16="http://schemas.microsoft.com/office/drawing/2014/main" id="{21FD0EC9-94C4-4A6C-BCBE-BC870AC8C6CB}"/>
              </a:ext>
            </a:extLst>
          </p:cNvPr>
          <p:cNvSpPr txBox="1">
            <a:spLocks noGrp="1"/>
          </p:cNvSpPr>
          <p:nvPr>
            <p:ph type="subTitle" idx="4294967295"/>
          </p:nvPr>
        </p:nvSpPr>
        <p:spPr>
          <a:xfrm>
            <a:off x="1679575" y="2649538"/>
            <a:ext cx="6626225" cy="463550"/>
          </a:xfrm>
        </p:spPr>
        <p:txBody>
          <a:bodyPr/>
          <a:lstStyle/>
          <a:p>
            <a:pPr marL="0" indent="0" eaLnBrk="1" hangingPunct="1">
              <a:spcBef>
                <a:spcPts val="600"/>
              </a:spcBef>
              <a:buClr>
                <a:srgbClr val="114454"/>
              </a:buClr>
              <a:buSzPts val="3000"/>
              <a:buFont typeface="Nixie One" charset="0"/>
              <a:buNone/>
            </a:pPr>
            <a:r>
              <a:rPr lang="sk-SK" altLang="cs-CZ" sz="2000" dirty="0" err="1">
                <a:solidFill>
                  <a:srgbClr val="114454"/>
                </a:solidFill>
                <a:latin typeface="Weekly Free Light" panose="00000400000000000000" pitchFamily="50" charset="-18"/>
                <a:cs typeface="Arial" panose="020B0604020202020204" pitchFamily="34" charset="0"/>
                <a:sym typeface="Nixie One" charset="0"/>
              </a:rPr>
              <a:t>Extensión</a:t>
            </a:r>
            <a:endParaRPr lang="sk-SK" altLang="cs-CZ" sz="2000" dirty="0">
              <a:solidFill>
                <a:srgbClr val="114454"/>
              </a:solidFill>
              <a:latin typeface="Weekly Free Light" panose="00000400000000000000" pitchFamily="50" charset="-18"/>
              <a:cs typeface="Arial" panose="020B0604020202020204" pitchFamily="34" charset="0"/>
              <a:sym typeface="Nixie One" charset="0"/>
            </a:endParaRPr>
          </a:p>
        </p:txBody>
      </p:sp>
      <p:sp>
        <p:nvSpPr>
          <p:cNvPr id="29704" name="Google Shape;357;p29">
            <a:extLst>
              <a:ext uri="{FF2B5EF4-FFF2-40B4-BE49-F238E27FC236}">
                <a16:creationId xmlns:a16="http://schemas.microsoft.com/office/drawing/2014/main" id="{FB95A6E0-1D8F-4E4C-95F7-E57A6CEF45F4}"/>
              </a:ext>
            </a:extLst>
          </p:cNvPr>
          <p:cNvSpPr>
            <a:spLocks noChangeArrowheads="1"/>
          </p:cNvSpPr>
          <p:nvPr/>
        </p:nvSpPr>
        <p:spPr bwMode="auto">
          <a:xfrm>
            <a:off x="622003" y="2276475"/>
            <a:ext cx="708025" cy="746125"/>
          </a:xfrm>
          <a:custGeom>
            <a:avLst/>
            <a:gdLst>
              <a:gd name="T0" fmla="*/ 0 w 15247"/>
              <a:gd name="T1" fmla="*/ 0 h 16075"/>
              <a:gd name="T2" fmla="*/ 15247 w 15247"/>
              <a:gd name="T3" fmla="*/ 16075 h 16075"/>
            </a:gdLst>
            <a:ahLst/>
            <a:cxnLst/>
            <a:rect l="T0" t="T1" r="T2" b="T3"/>
            <a:pathLst>
              <a:path w="15247" h="16075" fill="none" extrusionOk="0">
                <a:moveTo>
                  <a:pt x="9401" y="10717"/>
                </a:moveTo>
                <a:lnTo>
                  <a:pt x="9401" y="10717"/>
                </a:lnTo>
                <a:lnTo>
                  <a:pt x="9085" y="10692"/>
                </a:lnTo>
                <a:lnTo>
                  <a:pt x="9085" y="9596"/>
                </a:lnTo>
                <a:lnTo>
                  <a:pt x="9401" y="9377"/>
                </a:lnTo>
                <a:lnTo>
                  <a:pt x="9718" y="9133"/>
                </a:lnTo>
                <a:lnTo>
                  <a:pt x="10010" y="8866"/>
                </a:lnTo>
                <a:lnTo>
                  <a:pt x="10302" y="8573"/>
                </a:lnTo>
                <a:lnTo>
                  <a:pt x="10546" y="8232"/>
                </a:lnTo>
                <a:lnTo>
                  <a:pt x="10765" y="7867"/>
                </a:lnTo>
                <a:lnTo>
                  <a:pt x="10984" y="7502"/>
                </a:lnTo>
                <a:lnTo>
                  <a:pt x="11155" y="7088"/>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282" y="25"/>
                </a:lnTo>
                <a:lnTo>
                  <a:pt x="6990" y="98"/>
                </a:lnTo>
                <a:lnTo>
                  <a:pt x="6746" y="171"/>
                </a:lnTo>
                <a:lnTo>
                  <a:pt x="6527" y="293"/>
                </a:lnTo>
                <a:lnTo>
                  <a:pt x="6332" y="390"/>
                </a:lnTo>
                <a:lnTo>
                  <a:pt x="6186" y="536"/>
                </a:lnTo>
                <a:lnTo>
                  <a:pt x="6040" y="658"/>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506"/>
                </a:lnTo>
                <a:lnTo>
                  <a:pt x="3556" y="4555"/>
                </a:lnTo>
                <a:lnTo>
                  <a:pt x="3459" y="4652"/>
                </a:lnTo>
                <a:lnTo>
                  <a:pt x="3385" y="4798"/>
                </a:lnTo>
                <a:lnTo>
                  <a:pt x="3312" y="4969"/>
                </a:lnTo>
                <a:lnTo>
                  <a:pt x="3264" y="5164"/>
                </a:lnTo>
                <a:lnTo>
                  <a:pt x="3239" y="5383"/>
                </a:lnTo>
                <a:lnTo>
                  <a:pt x="3215" y="5626"/>
                </a:lnTo>
                <a:lnTo>
                  <a:pt x="3239" y="5870"/>
                </a:lnTo>
                <a:lnTo>
                  <a:pt x="3288" y="6138"/>
                </a:lnTo>
                <a:lnTo>
                  <a:pt x="3337" y="6381"/>
                </a:lnTo>
                <a:lnTo>
                  <a:pt x="3434" y="6601"/>
                </a:lnTo>
                <a:lnTo>
                  <a:pt x="3532" y="6771"/>
                </a:lnTo>
                <a:lnTo>
                  <a:pt x="3629" y="6942"/>
                </a:lnTo>
                <a:lnTo>
                  <a:pt x="3751" y="7039"/>
                </a:lnTo>
                <a:lnTo>
                  <a:pt x="3873" y="7112"/>
                </a:lnTo>
                <a:lnTo>
                  <a:pt x="4019" y="7112"/>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close/>
              </a:path>
            </a:pathLst>
          </a:custGeom>
          <a:noFill/>
          <a:ln w="19050" cap="rnd">
            <a:solidFill>
              <a:srgbClr val="3B8D6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nvGrpSpPr>
          <p:cNvPr id="29705" name="Google Shape;358;p29">
            <a:extLst>
              <a:ext uri="{FF2B5EF4-FFF2-40B4-BE49-F238E27FC236}">
                <a16:creationId xmlns:a16="http://schemas.microsoft.com/office/drawing/2014/main" id="{A6F5B430-567A-45D2-AC39-DFCF440E43F1}"/>
              </a:ext>
            </a:extLst>
          </p:cNvPr>
          <p:cNvGrpSpPr>
            <a:grpSpLocks/>
          </p:cNvGrpSpPr>
          <p:nvPr/>
        </p:nvGrpSpPr>
        <p:grpSpPr bwMode="auto">
          <a:xfrm>
            <a:off x="660667" y="3660911"/>
            <a:ext cx="765175" cy="720725"/>
            <a:chOff x="5972700" y="2330200"/>
            <a:chExt cx="411625" cy="387275"/>
          </a:xfrm>
        </p:grpSpPr>
        <p:sp>
          <p:nvSpPr>
            <p:cNvPr id="29710" name="Google Shape;359;p29">
              <a:extLst>
                <a:ext uri="{FF2B5EF4-FFF2-40B4-BE49-F238E27FC236}">
                  <a16:creationId xmlns:a16="http://schemas.microsoft.com/office/drawing/2014/main" id="{10581FAB-6B00-4909-AA29-5FA9B2A3926E}"/>
                </a:ext>
              </a:extLst>
            </p:cNvPr>
            <p:cNvSpPr>
              <a:spLocks noChangeArrowheads="1"/>
            </p:cNvSpPr>
            <p:nvPr/>
          </p:nvSpPr>
          <p:spPr bwMode="auto">
            <a:xfrm>
              <a:off x="5972700" y="2476950"/>
              <a:ext cx="98050" cy="219825"/>
            </a:xfrm>
            <a:custGeom>
              <a:avLst/>
              <a:gdLst>
                <a:gd name="T0" fmla="*/ 0 w 3922"/>
                <a:gd name="T1" fmla="*/ 0 h 8793"/>
                <a:gd name="T2" fmla="*/ 3922 w 3922"/>
                <a:gd name="T3" fmla="*/ 8793 h 8793"/>
              </a:gdLst>
              <a:ahLst/>
              <a:cxnLst/>
              <a:rect l="T0" t="T1" r="T2" b="T3"/>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29" y="1559"/>
                  </a:lnTo>
                  <a:lnTo>
                    <a:pt x="1754" y="1437"/>
                  </a:lnTo>
                  <a:lnTo>
                    <a:pt x="1827" y="1315"/>
                  </a:lnTo>
                  <a:lnTo>
                    <a:pt x="1924" y="1218"/>
                  </a:lnTo>
                  <a:lnTo>
                    <a:pt x="2022" y="1120"/>
                  </a:lnTo>
                  <a:lnTo>
                    <a:pt x="2143" y="1072"/>
                  </a:lnTo>
                  <a:lnTo>
                    <a:pt x="2265" y="1023"/>
                  </a:lnTo>
                  <a:lnTo>
                    <a:pt x="2411" y="999"/>
                  </a:lnTo>
                  <a:lnTo>
                    <a:pt x="2557" y="1023"/>
                  </a:lnTo>
                  <a:lnTo>
                    <a:pt x="2679" y="1072"/>
                  </a:lnTo>
                  <a:lnTo>
                    <a:pt x="2801" y="1120"/>
                  </a:lnTo>
                  <a:lnTo>
                    <a:pt x="2898" y="1218"/>
                  </a:lnTo>
                  <a:lnTo>
                    <a:pt x="2996" y="1315"/>
                  </a:lnTo>
                  <a:lnTo>
                    <a:pt x="3069" y="1437"/>
                  </a:lnTo>
                  <a:lnTo>
                    <a:pt x="3093" y="1559"/>
                  </a:lnTo>
                  <a:lnTo>
                    <a:pt x="3118" y="1705"/>
                  </a:lnTo>
                  <a:lnTo>
                    <a:pt x="3093" y="1851"/>
                  </a:lnTo>
                  <a:lnTo>
                    <a:pt x="3069" y="1973"/>
                  </a:lnTo>
                  <a:lnTo>
                    <a:pt x="2996" y="2095"/>
                  </a:lnTo>
                  <a:lnTo>
                    <a:pt x="2898" y="2216"/>
                  </a:lnTo>
                  <a:lnTo>
                    <a:pt x="2801" y="2290"/>
                  </a:lnTo>
                  <a:lnTo>
                    <a:pt x="2679" y="2363"/>
                  </a:lnTo>
                  <a:lnTo>
                    <a:pt x="2557" y="2387"/>
                  </a:lnTo>
                  <a:lnTo>
                    <a:pt x="2411" y="2411"/>
                  </a:lnTo>
                  <a:close/>
                </a:path>
              </a:pathLst>
            </a:custGeom>
            <a:noFill/>
            <a:ln w="19050" cap="rnd">
              <a:solidFill>
                <a:srgbClr val="16575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9711" name="Google Shape;360;p29">
              <a:extLst>
                <a:ext uri="{FF2B5EF4-FFF2-40B4-BE49-F238E27FC236}">
                  <a16:creationId xmlns:a16="http://schemas.microsoft.com/office/drawing/2014/main" id="{CCDBB414-F82D-42A5-8235-B9F592E8B7DD}"/>
                </a:ext>
              </a:extLst>
            </p:cNvPr>
            <p:cNvSpPr>
              <a:spLocks noChangeArrowheads="1"/>
            </p:cNvSpPr>
            <p:nvPr/>
          </p:nvSpPr>
          <p:spPr bwMode="auto">
            <a:xfrm>
              <a:off x="6078025" y="2330200"/>
              <a:ext cx="306300" cy="387275"/>
            </a:xfrm>
            <a:custGeom>
              <a:avLst/>
              <a:gdLst>
                <a:gd name="T0" fmla="*/ 0 w 12252"/>
                <a:gd name="T1" fmla="*/ 0 h 15491"/>
                <a:gd name="T2" fmla="*/ 12252 w 12252"/>
                <a:gd name="T3" fmla="*/ 15491 h 15491"/>
              </a:gdLst>
              <a:ahLst/>
              <a:cxnLst/>
              <a:rect l="T0" t="T1" r="T2" b="T3"/>
              <a:pathLst>
                <a:path w="12252" h="15491" fill="none" extrusionOk="0">
                  <a:moveTo>
                    <a:pt x="1" y="13396"/>
                  </a:move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180" y="13956"/>
                  </a:lnTo>
                  <a:lnTo>
                    <a:pt x="11131" y="13810"/>
                  </a:lnTo>
                  <a:lnTo>
                    <a:pt x="11033" y="13664"/>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837"/>
                  </a:lnTo>
                  <a:lnTo>
                    <a:pt x="11642" y="11740"/>
                  </a:lnTo>
                  <a:lnTo>
                    <a:pt x="11618" y="11618"/>
                  </a:lnTo>
                  <a:lnTo>
                    <a:pt x="11569" y="11521"/>
                  </a:lnTo>
                  <a:lnTo>
                    <a:pt x="11447" y="11350"/>
                  </a:lnTo>
                  <a:lnTo>
                    <a:pt x="11374" y="11277"/>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9864" y="6114"/>
                  </a:lnTo>
                  <a:lnTo>
                    <a:pt x="8817" y="6016"/>
                  </a:lnTo>
                  <a:lnTo>
                    <a:pt x="7575" y="5943"/>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804"/>
                  </a:lnTo>
                  <a:lnTo>
                    <a:pt x="7210" y="609"/>
                  </a:lnTo>
                  <a:lnTo>
                    <a:pt x="7137" y="463"/>
                  </a:lnTo>
                  <a:lnTo>
                    <a:pt x="7015" y="317"/>
                  </a:lnTo>
                  <a:lnTo>
                    <a:pt x="6869" y="171"/>
                  </a:lnTo>
                  <a:lnTo>
                    <a:pt x="6698" y="98"/>
                  </a:lnTo>
                  <a:lnTo>
                    <a:pt x="6503" y="25"/>
                  </a:lnTo>
                  <a:lnTo>
                    <a:pt x="6309" y="1"/>
                  </a:lnTo>
                  <a:lnTo>
                    <a:pt x="5943" y="25"/>
                  </a:lnTo>
                  <a:lnTo>
                    <a:pt x="5700" y="74"/>
                  </a:lnTo>
                  <a:lnTo>
                    <a:pt x="5505" y="147"/>
                  </a:lnTo>
                  <a:lnTo>
                    <a:pt x="5359" y="220"/>
                  </a:lnTo>
                  <a:lnTo>
                    <a:pt x="4969" y="1462"/>
                  </a:lnTo>
                  <a:lnTo>
                    <a:pt x="4774" y="2022"/>
                  </a:lnTo>
                  <a:lnTo>
                    <a:pt x="4579" y="2534"/>
                  </a:lnTo>
                  <a:lnTo>
                    <a:pt x="4385" y="2996"/>
                  </a:lnTo>
                  <a:lnTo>
                    <a:pt x="4190" y="3386"/>
                  </a:lnTo>
                  <a:lnTo>
                    <a:pt x="4019" y="3678"/>
                  </a:lnTo>
                  <a:lnTo>
                    <a:pt x="3873" y="3922"/>
                  </a:lnTo>
                  <a:lnTo>
                    <a:pt x="3654" y="4141"/>
                  </a:lnTo>
                  <a:lnTo>
                    <a:pt x="3313" y="4482"/>
                  </a:lnTo>
                  <a:lnTo>
                    <a:pt x="2509" y="5237"/>
                  </a:lnTo>
                  <a:lnTo>
                    <a:pt x="1438" y="6211"/>
                  </a:lnTo>
                  <a:lnTo>
                    <a:pt x="1" y="6211"/>
                  </a:lnTo>
                </a:path>
              </a:pathLst>
            </a:custGeom>
            <a:noFill/>
            <a:ln w="19050" cap="rnd">
              <a:solidFill>
                <a:srgbClr val="16575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29706" name="Google Shape;361;p29">
            <a:extLst>
              <a:ext uri="{FF2B5EF4-FFF2-40B4-BE49-F238E27FC236}">
                <a16:creationId xmlns:a16="http://schemas.microsoft.com/office/drawing/2014/main" id="{3800827F-B2E7-4454-8862-7FA0E6FF20EA}"/>
              </a:ext>
            </a:extLst>
          </p:cNvPr>
          <p:cNvGrpSpPr>
            <a:grpSpLocks/>
          </p:cNvGrpSpPr>
          <p:nvPr/>
        </p:nvGrpSpPr>
        <p:grpSpPr bwMode="auto">
          <a:xfrm>
            <a:off x="581552" y="638742"/>
            <a:ext cx="815975" cy="593725"/>
            <a:chOff x="4604550" y="3714775"/>
            <a:chExt cx="439625" cy="319075"/>
          </a:xfrm>
        </p:grpSpPr>
        <p:sp>
          <p:nvSpPr>
            <p:cNvPr id="29708" name="Google Shape;362;p29">
              <a:extLst>
                <a:ext uri="{FF2B5EF4-FFF2-40B4-BE49-F238E27FC236}">
                  <a16:creationId xmlns:a16="http://schemas.microsoft.com/office/drawing/2014/main" id="{153F4BBD-2B88-4567-AB69-3F831F04BF34}"/>
                </a:ext>
              </a:extLst>
            </p:cNvPr>
            <p:cNvSpPr>
              <a:spLocks noChangeArrowheads="1"/>
            </p:cNvSpPr>
            <p:nvPr/>
          </p:nvSpPr>
          <p:spPr bwMode="auto">
            <a:xfrm>
              <a:off x="4604550" y="3714775"/>
              <a:ext cx="439625" cy="319075"/>
            </a:xfrm>
            <a:custGeom>
              <a:avLst/>
              <a:gdLst>
                <a:gd name="T0" fmla="*/ 0 w 17585"/>
                <a:gd name="T1" fmla="*/ 0 h 12763"/>
                <a:gd name="T2" fmla="*/ 17585 w 17585"/>
                <a:gd name="T3" fmla="*/ 12763 h 12763"/>
              </a:gdLst>
              <a:ahLst/>
              <a:cxnLst/>
              <a:rect l="T0" t="T1" r="T2" b="T3"/>
              <a:pathLst>
                <a:path w="17585" h="12763" fill="none" extrusionOk="0">
                  <a:moveTo>
                    <a:pt x="1" y="1"/>
                  </a:move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9050" cap="rnd">
              <a:solidFill>
                <a:srgbClr val="94BF6E"/>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9709" name="Google Shape;363;p29">
              <a:extLst>
                <a:ext uri="{FF2B5EF4-FFF2-40B4-BE49-F238E27FC236}">
                  <a16:creationId xmlns:a16="http://schemas.microsoft.com/office/drawing/2014/main" id="{714AD2C8-5FD8-41F3-9E49-409E5F2A8B8B}"/>
                </a:ext>
              </a:extLst>
            </p:cNvPr>
            <p:cNvSpPr>
              <a:spLocks noChangeArrowheads="1"/>
            </p:cNvSpPr>
            <p:nvPr/>
          </p:nvSpPr>
          <p:spPr bwMode="auto">
            <a:xfrm>
              <a:off x="4647175" y="3761675"/>
              <a:ext cx="354400" cy="213725"/>
            </a:xfrm>
            <a:custGeom>
              <a:avLst/>
              <a:gdLst>
                <a:gd name="T0" fmla="*/ 0 w 14176"/>
                <a:gd name="T1" fmla="*/ 0 h 8549"/>
                <a:gd name="T2" fmla="*/ 14176 w 14176"/>
                <a:gd name="T3" fmla="*/ 8549 h 8549"/>
              </a:gdLst>
              <a:ahLst/>
              <a:cxnLst/>
              <a:rect l="T0" t="T1" r="T2" b="T3"/>
              <a:pathLst>
                <a:path w="14176" h="8549" fill="none" extrusionOk="0">
                  <a:moveTo>
                    <a:pt x="1" y="8549"/>
                  </a:moveTo>
                  <a:lnTo>
                    <a:pt x="3654" y="4408"/>
                  </a:lnTo>
                  <a:lnTo>
                    <a:pt x="5821" y="5699"/>
                  </a:lnTo>
                  <a:lnTo>
                    <a:pt x="9085" y="1924"/>
                  </a:lnTo>
                  <a:lnTo>
                    <a:pt x="9061" y="1924"/>
                  </a:lnTo>
                  <a:lnTo>
                    <a:pt x="9085" y="1924"/>
                  </a:lnTo>
                  <a:lnTo>
                    <a:pt x="9061" y="1924"/>
                  </a:lnTo>
                  <a:lnTo>
                    <a:pt x="9085" y="1924"/>
                  </a:lnTo>
                  <a:lnTo>
                    <a:pt x="10571" y="3337"/>
                  </a:lnTo>
                  <a:lnTo>
                    <a:pt x="14175" y="0"/>
                  </a:lnTo>
                </a:path>
              </a:pathLst>
            </a:custGeom>
            <a:noFill/>
            <a:ln w="19050" cap="rnd">
              <a:solidFill>
                <a:srgbClr val="94BF6E"/>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9707" name="Google Shape;364;p29">
            <a:extLst>
              <a:ext uri="{FF2B5EF4-FFF2-40B4-BE49-F238E27FC236}">
                <a16:creationId xmlns:a16="http://schemas.microsoft.com/office/drawing/2014/main" id="{718E6C45-4E95-4284-BB0D-33571539FFC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4EACD2F-D29D-4C04-8B32-F09B391312E6}" type="slidenum">
              <a:rPr lang="sk-SK" altLang="cs-CZ" sz="800">
                <a:solidFill>
                  <a:srgbClr val="FFFFFF"/>
                </a:solidFill>
                <a:latin typeface="Roboto Slab" charset="0"/>
                <a:sym typeface="Roboto Slab" charset="0"/>
              </a:rPr>
              <a:pPr eaLnBrk="1" hangingPunct="1"/>
              <a:t>10</a:t>
            </a:fld>
            <a:endParaRPr lang="sk-SK" altLang="cs-CZ" sz="800">
              <a:solidFill>
                <a:srgbClr val="FFFFFF"/>
              </a:solidFill>
              <a:latin typeface="Roboto Slab" charset="0"/>
              <a:sym typeface="Roboto Slab" charset="0"/>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Google Shape;160;p18">
            <a:extLst>
              <a:ext uri="{FF2B5EF4-FFF2-40B4-BE49-F238E27FC236}">
                <a16:creationId xmlns:a16="http://schemas.microsoft.com/office/drawing/2014/main" id="{5DBFC09E-3D2E-4CD3-BF2A-2236721C4726}"/>
              </a:ext>
            </a:extLst>
          </p:cNvPr>
          <p:cNvSpPr txBox="1">
            <a:spLocks noGrp="1"/>
          </p:cNvSpPr>
          <p:nvPr>
            <p:ph type="title"/>
          </p:nvPr>
        </p:nvSpPr>
        <p:spPr>
          <a:xfrm>
            <a:off x="968856" y="550863"/>
            <a:ext cx="4035192" cy="1028700"/>
          </a:xfrm>
        </p:spPr>
        <p:txBody>
          <a:bodyPr/>
          <a:lstStyle/>
          <a:p>
            <a:pPr eaLnBrk="1" hangingPunct="1">
              <a:spcBef>
                <a:spcPct val="0"/>
              </a:spcBef>
              <a:spcAft>
                <a:spcPct val="0"/>
              </a:spcAft>
              <a:buClr>
                <a:srgbClr val="FFFFFF"/>
              </a:buClr>
              <a:buFont typeface="Roboto Slab" charset="0"/>
              <a:buNone/>
            </a:pPr>
            <a:r>
              <a:rPr lang="sk-SK" altLang="sk-SK" sz="2000" b="1" dirty="0">
                <a:solidFill>
                  <a:srgbClr val="FFFFFF"/>
                </a:solidFill>
                <a:latin typeface="Weekly Free Light" panose="00000400000000000000" pitchFamily="50" charset="-18"/>
                <a:cs typeface="Arial" panose="020B0604020202020204" pitchFamily="34" charset="0"/>
                <a:sym typeface="Roboto Slab" charset="0"/>
              </a:rPr>
              <a:t>GENERAL INFORMATION</a:t>
            </a:r>
          </a:p>
        </p:txBody>
      </p:sp>
      <p:sp>
        <p:nvSpPr>
          <p:cNvPr id="15363" name="Google Shape;161;p18">
            <a:extLst>
              <a:ext uri="{FF2B5EF4-FFF2-40B4-BE49-F238E27FC236}">
                <a16:creationId xmlns:a16="http://schemas.microsoft.com/office/drawing/2014/main" id="{50068E98-B8DA-4C6A-8126-79CB3C575462}"/>
              </a:ext>
            </a:extLst>
          </p:cNvPr>
          <p:cNvSpPr txBox="1">
            <a:spLocks noGrp="1"/>
          </p:cNvSpPr>
          <p:nvPr>
            <p:ph type="body" idx="1"/>
          </p:nvPr>
        </p:nvSpPr>
        <p:spPr>
          <a:xfrm>
            <a:off x="968857" y="1707654"/>
            <a:ext cx="7717944" cy="3218359"/>
          </a:xfrm>
        </p:spPr>
        <p:txBody>
          <a:bodyPr/>
          <a:lstStyle/>
          <a:p>
            <a:pPr eaLnBrk="1" hangingPunct="1">
              <a:lnSpc>
                <a:spcPct val="150000"/>
              </a:lnSpc>
              <a:spcAft>
                <a:spcPct val="0"/>
              </a:spcAft>
              <a:buClr>
                <a:srgbClr val="114454"/>
              </a:buClr>
              <a:buSzPct val="101000"/>
              <a:buFont typeface="Wingdings" panose="05000000000000000000" pitchFamily="2" charset="2"/>
              <a:buChar char="Ø"/>
            </a:pPr>
            <a:r>
              <a:rPr lang="sk-SK" altLang="sk-SK" sz="2000" b="1" dirty="0">
                <a:solidFill>
                  <a:srgbClr val="114454"/>
                </a:solidFill>
                <a:latin typeface="Weekly Free Light" panose="00000400000000000000" pitchFamily="50" charset="-18"/>
                <a:cs typeface="Arial" panose="020B0604020202020204" pitchFamily="34" charset="0"/>
                <a:sym typeface="Nixie One" charset="0"/>
              </a:rPr>
              <a:t>EXTENSIÓN</a:t>
            </a:r>
            <a:r>
              <a:rPr lang="cs-CZ" sz="2000" b="1" dirty="0">
                <a:solidFill>
                  <a:srgbClr val="114454"/>
                </a:solidFill>
                <a:latin typeface="Weekly Free Light" panose="00000400000000000000" pitchFamily="50" charset="-18"/>
                <a:cs typeface="Arial" panose="020B0604020202020204" pitchFamily="34" charset="0"/>
              </a:rPr>
              <a:t>: 505 370 KM2</a:t>
            </a:r>
            <a:endParaRPr lang="sk-SK" altLang="sk-SK" sz="2000" b="1" dirty="0">
              <a:solidFill>
                <a:srgbClr val="114454"/>
              </a:solidFill>
              <a:latin typeface="Weekly Free Light" panose="00000400000000000000" pitchFamily="50" charset="-18"/>
              <a:cs typeface="Arial" panose="020B0604020202020204" pitchFamily="34" charset="0"/>
              <a:sym typeface="Nixie One" charset="0"/>
            </a:endParaRPr>
          </a:p>
          <a:p>
            <a:pPr eaLnBrk="1" hangingPunct="1">
              <a:lnSpc>
                <a:spcPct val="150000"/>
              </a:lnSpc>
              <a:spcAft>
                <a:spcPct val="0"/>
              </a:spcAft>
              <a:buClr>
                <a:srgbClr val="114454"/>
              </a:buClr>
              <a:buSzPct val="101000"/>
              <a:buFont typeface="Wingdings" panose="05000000000000000000" pitchFamily="2" charset="2"/>
              <a:buChar char="Ø"/>
            </a:pPr>
            <a:r>
              <a:rPr lang="sk-SK" altLang="sk-SK" sz="2000" b="1" dirty="0">
                <a:solidFill>
                  <a:srgbClr val="114454"/>
                </a:solidFill>
                <a:latin typeface="Weekly Free Light" panose="00000400000000000000" pitchFamily="50" charset="-18"/>
                <a:cs typeface="Arial" panose="020B0604020202020204" pitchFamily="34" charset="0"/>
                <a:sym typeface="Nixie One" charset="0"/>
              </a:rPr>
              <a:t>POPULACION: </a:t>
            </a:r>
            <a:r>
              <a:rPr lang="cs-CZ" sz="2000" b="1" dirty="0">
                <a:solidFill>
                  <a:srgbClr val="114454"/>
                </a:solidFill>
                <a:latin typeface="Weekly Free Light" panose="00000400000000000000" pitchFamily="50" charset="-18"/>
                <a:cs typeface="Arial" panose="020B0604020202020204" pitchFamily="34" charset="0"/>
              </a:rPr>
              <a:t>47.332.614 (2021)</a:t>
            </a:r>
            <a:endParaRPr lang="sk-SK" altLang="sk-SK" sz="2000" b="1" dirty="0">
              <a:solidFill>
                <a:srgbClr val="114454"/>
              </a:solidFill>
              <a:latin typeface="Weekly Free Light" panose="00000400000000000000" pitchFamily="50" charset="-18"/>
              <a:cs typeface="Arial" panose="020B0604020202020204" pitchFamily="34" charset="0"/>
              <a:sym typeface="Nixie One" charset="0"/>
            </a:endParaRPr>
          </a:p>
          <a:p>
            <a:pPr eaLnBrk="1" hangingPunct="1">
              <a:lnSpc>
                <a:spcPct val="150000"/>
              </a:lnSpc>
              <a:spcAft>
                <a:spcPct val="0"/>
              </a:spcAft>
              <a:buClr>
                <a:srgbClr val="114454"/>
              </a:buClr>
              <a:buSzPct val="101000"/>
              <a:buFont typeface="Wingdings" panose="05000000000000000000" pitchFamily="2" charset="2"/>
              <a:buChar char="Ø"/>
            </a:pPr>
            <a:r>
              <a:rPr lang="sk-SK" altLang="sk-SK" sz="2000" b="1" dirty="0">
                <a:solidFill>
                  <a:srgbClr val="114454"/>
                </a:solidFill>
                <a:latin typeface="Weekly Free Light" panose="00000400000000000000" pitchFamily="50" charset="-18"/>
                <a:cs typeface="Arial" panose="020B0604020202020204" pitchFamily="34" charset="0"/>
                <a:sym typeface="Nixie One" charset="0"/>
              </a:rPr>
              <a:t>FORMA DE GOBIERNO: MONARQUÍA PARLAMENTARIA</a:t>
            </a:r>
          </a:p>
          <a:p>
            <a:pPr eaLnBrk="1" hangingPunct="1">
              <a:lnSpc>
                <a:spcPct val="150000"/>
              </a:lnSpc>
              <a:spcAft>
                <a:spcPct val="0"/>
              </a:spcAft>
              <a:buClr>
                <a:srgbClr val="114454"/>
              </a:buClr>
              <a:buSzPct val="101000"/>
              <a:buFont typeface="Wingdings" panose="05000000000000000000" pitchFamily="2" charset="2"/>
              <a:buChar char="Ø"/>
            </a:pPr>
            <a:r>
              <a:rPr lang="sk-SK" altLang="sk-SK" sz="2000" b="1" dirty="0">
                <a:solidFill>
                  <a:srgbClr val="114454"/>
                </a:solidFill>
                <a:latin typeface="Weekly Free Light" panose="00000400000000000000" pitchFamily="50" charset="-18"/>
                <a:cs typeface="Arial" panose="020B0604020202020204" pitchFamily="34" charset="0"/>
                <a:sym typeface="Nixie One" charset="0"/>
              </a:rPr>
              <a:t>REY: FELIPE VI.</a:t>
            </a:r>
          </a:p>
          <a:p>
            <a:pPr eaLnBrk="1" hangingPunct="1">
              <a:lnSpc>
                <a:spcPct val="150000"/>
              </a:lnSpc>
              <a:spcAft>
                <a:spcPct val="0"/>
              </a:spcAft>
              <a:buClr>
                <a:srgbClr val="114454"/>
              </a:buClr>
              <a:buSzPct val="101000"/>
              <a:buFont typeface="Wingdings" panose="05000000000000000000" pitchFamily="2" charset="2"/>
              <a:buChar char="Ø"/>
            </a:pPr>
            <a:r>
              <a:rPr lang="sk-SK" altLang="sk-SK" sz="2000" b="1" dirty="0">
                <a:solidFill>
                  <a:srgbClr val="114454"/>
                </a:solidFill>
                <a:latin typeface="Weekly Free Light" panose="00000400000000000000" pitchFamily="50" charset="-18"/>
                <a:cs typeface="Arial" panose="020B0604020202020204" pitchFamily="34" charset="0"/>
                <a:sym typeface="Nixie One" charset="0"/>
              </a:rPr>
              <a:t>MONEDA: EURO</a:t>
            </a:r>
          </a:p>
        </p:txBody>
      </p:sp>
      <p:grpSp>
        <p:nvGrpSpPr>
          <p:cNvPr id="15364" name="Google Shape;162;p18">
            <a:extLst>
              <a:ext uri="{FF2B5EF4-FFF2-40B4-BE49-F238E27FC236}">
                <a16:creationId xmlns:a16="http://schemas.microsoft.com/office/drawing/2014/main" id="{C7D40D7C-A918-4C3A-9929-F412B739A130}"/>
              </a:ext>
            </a:extLst>
          </p:cNvPr>
          <p:cNvGrpSpPr>
            <a:grpSpLocks/>
          </p:cNvGrpSpPr>
          <p:nvPr/>
        </p:nvGrpSpPr>
        <p:grpSpPr bwMode="auto">
          <a:xfrm>
            <a:off x="323850" y="758825"/>
            <a:ext cx="366713" cy="366713"/>
            <a:chOff x="1923675" y="1633650"/>
            <a:chExt cx="436000" cy="435975"/>
          </a:xfrm>
        </p:grpSpPr>
        <p:sp>
          <p:nvSpPr>
            <p:cNvPr id="15368" name="Google Shape;163;p18">
              <a:extLst>
                <a:ext uri="{FF2B5EF4-FFF2-40B4-BE49-F238E27FC236}">
                  <a16:creationId xmlns:a16="http://schemas.microsoft.com/office/drawing/2014/main" id="{C1E11853-0223-4F3E-AC01-1CA5C918449D}"/>
                </a:ext>
              </a:extLst>
            </p:cNvPr>
            <p:cNvSpPr>
              <a:spLocks noChangeArrowheads="1"/>
            </p:cNvSpPr>
            <p:nvPr/>
          </p:nvSpPr>
          <p:spPr bwMode="auto">
            <a:xfrm>
              <a:off x="2209250" y="1633650"/>
              <a:ext cx="150425" cy="150425"/>
            </a:xfrm>
            <a:custGeom>
              <a:avLst/>
              <a:gdLst>
                <a:gd name="T0" fmla="*/ 2147483647 w 6017"/>
                <a:gd name="T1" fmla="*/ 2147483647 h 6017"/>
                <a:gd name="T2" fmla="*/ 2147483647 w 6017"/>
                <a:gd name="T3" fmla="*/ 2147483647 h 6017"/>
                <a:gd name="T4" fmla="*/ 2147483647 w 6017"/>
                <a:gd name="T5" fmla="*/ 2147483647 h 6017"/>
                <a:gd name="T6" fmla="*/ 2147483647 w 6017"/>
                <a:gd name="T7" fmla="*/ 2147483647 h 6017"/>
                <a:gd name="T8" fmla="*/ 2147483647 w 6017"/>
                <a:gd name="T9" fmla="*/ 2147483647 h 6017"/>
                <a:gd name="T10" fmla="*/ 2147483647 w 6017"/>
                <a:gd name="T11" fmla="*/ 2147483647 h 6017"/>
                <a:gd name="T12" fmla="*/ 2147483647 w 6017"/>
                <a:gd name="T13" fmla="*/ 2147483647 h 6017"/>
                <a:gd name="T14" fmla="*/ 2147483647 w 6017"/>
                <a:gd name="T15" fmla="*/ 2147483647 h 6017"/>
                <a:gd name="T16" fmla="*/ 2147483647 w 6017"/>
                <a:gd name="T17" fmla="*/ 2147483647 h 6017"/>
                <a:gd name="T18" fmla="*/ 2147483647 w 6017"/>
                <a:gd name="T19" fmla="*/ 2147483647 h 6017"/>
                <a:gd name="T20" fmla="*/ 0 w 6017"/>
                <a:gd name="T21" fmla="*/ 2147483647 h 6017"/>
                <a:gd name="T22" fmla="*/ 2147483647 w 6017"/>
                <a:gd name="T23" fmla="*/ 2147483647 h 6017"/>
                <a:gd name="T24" fmla="*/ 2147483647 w 6017"/>
                <a:gd name="T25" fmla="*/ 2147483647 h 6017"/>
                <a:gd name="T26" fmla="*/ 2147483647 w 6017"/>
                <a:gd name="T27" fmla="*/ 2147483647 h 6017"/>
                <a:gd name="T28" fmla="*/ 2147483647 w 6017"/>
                <a:gd name="T29" fmla="*/ 2147483647 h 6017"/>
                <a:gd name="T30" fmla="*/ 2147483647 w 6017"/>
                <a:gd name="T31" fmla="*/ 2147483647 h 6017"/>
                <a:gd name="T32" fmla="*/ 2147483647 w 6017"/>
                <a:gd name="T33" fmla="*/ 2147483647 h 6017"/>
                <a:gd name="T34" fmla="*/ 2147483647 w 6017"/>
                <a:gd name="T35" fmla="*/ 2147483647 h 6017"/>
                <a:gd name="T36" fmla="*/ 2147483647 w 6017"/>
                <a:gd name="T37" fmla="*/ 2147483647 h 6017"/>
                <a:gd name="T38" fmla="*/ 2147483647 w 6017"/>
                <a:gd name="T39" fmla="*/ 2147483647 h 6017"/>
                <a:gd name="T40" fmla="*/ 2147483647 w 6017"/>
                <a:gd name="T41" fmla="*/ 2147483647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69" name="Google Shape;164;p18">
              <a:extLst>
                <a:ext uri="{FF2B5EF4-FFF2-40B4-BE49-F238E27FC236}">
                  <a16:creationId xmlns:a16="http://schemas.microsoft.com/office/drawing/2014/main" id="{0E6D2F17-6BC8-4A21-9AE7-FA4421AEFAC6}"/>
                </a:ext>
              </a:extLst>
            </p:cNvPr>
            <p:cNvSpPr>
              <a:spLocks noChangeArrowheads="1"/>
            </p:cNvSpPr>
            <p:nvPr/>
          </p:nvSpPr>
          <p:spPr bwMode="auto">
            <a:xfrm>
              <a:off x="2019900" y="1757250"/>
              <a:ext cx="261825" cy="261850"/>
            </a:xfrm>
            <a:custGeom>
              <a:avLst/>
              <a:gdLst>
                <a:gd name="T0" fmla="*/ 2147483647 w 10473"/>
                <a:gd name="T1" fmla="*/ 2147483647 h 10474"/>
                <a:gd name="T2" fmla="*/ 0 w 10473"/>
                <a:gd name="T3" fmla="*/ 2147483647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0" name="Google Shape;165;p18">
              <a:extLst>
                <a:ext uri="{FF2B5EF4-FFF2-40B4-BE49-F238E27FC236}">
                  <a16:creationId xmlns:a16="http://schemas.microsoft.com/office/drawing/2014/main" id="{E8AC8E11-FB41-4454-8005-38D1DC447EA5}"/>
                </a:ext>
              </a:extLst>
            </p:cNvPr>
            <p:cNvSpPr>
              <a:spLocks noChangeArrowheads="1"/>
            </p:cNvSpPr>
            <p:nvPr/>
          </p:nvSpPr>
          <p:spPr bwMode="auto">
            <a:xfrm>
              <a:off x="1923675" y="1681150"/>
              <a:ext cx="388500" cy="388475"/>
            </a:xfrm>
            <a:custGeom>
              <a:avLst/>
              <a:gdLst>
                <a:gd name="T0" fmla="*/ 2147483647 w 15540"/>
                <a:gd name="T1" fmla="*/ 0 h 15539"/>
                <a:gd name="T2" fmla="*/ 2147483647 w 15540"/>
                <a:gd name="T3" fmla="*/ 2147483647 h 15539"/>
                <a:gd name="T4" fmla="*/ 2147483647 w 15540"/>
                <a:gd name="T5" fmla="*/ 2147483647 h 15539"/>
                <a:gd name="T6" fmla="*/ 2147483647 w 15540"/>
                <a:gd name="T7" fmla="*/ 2147483647 h 15539"/>
                <a:gd name="T8" fmla="*/ 2147483647 w 15540"/>
                <a:gd name="T9" fmla="*/ 2147483647 h 15539"/>
                <a:gd name="T10" fmla="*/ 2147483647 w 15540"/>
                <a:gd name="T11" fmla="*/ 2147483647 h 15539"/>
                <a:gd name="T12" fmla="*/ 2147483647 w 15540"/>
                <a:gd name="T13" fmla="*/ 2147483647 h 15539"/>
                <a:gd name="T14" fmla="*/ 2147483647 w 15540"/>
                <a:gd name="T15" fmla="*/ 2147483647 h 15539"/>
                <a:gd name="T16" fmla="*/ 2147483647 w 15540"/>
                <a:gd name="T17" fmla="*/ 2147483647 h 15539"/>
                <a:gd name="T18" fmla="*/ 2147483647 w 15540"/>
                <a:gd name="T19" fmla="*/ 2147483647 h 15539"/>
                <a:gd name="T20" fmla="*/ 2147483647 w 15540"/>
                <a:gd name="T21" fmla="*/ 2147483647 h 15539"/>
                <a:gd name="T22" fmla="*/ 2147483647 w 15540"/>
                <a:gd name="T23" fmla="*/ 2147483647 h 15539"/>
                <a:gd name="T24" fmla="*/ 2147483647 w 15540"/>
                <a:gd name="T25" fmla="*/ 2147483647 h 15539"/>
                <a:gd name="T26" fmla="*/ 2147483647 w 15540"/>
                <a:gd name="T27" fmla="*/ 2147483647 h 15539"/>
                <a:gd name="T28" fmla="*/ 2147483647 w 15540"/>
                <a:gd name="T29" fmla="*/ 2147483647 h 15539"/>
                <a:gd name="T30" fmla="*/ 2147483647 w 15540"/>
                <a:gd name="T31" fmla="*/ 2147483647 h 15539"/>
                <a:gd name="T32" fmla="*/ 2147483647 w 15540"/>
                <a:gd name="T33" fmla="*/ 2147483647 h 15539"/>
                <a:gd name="T34" fmla="*/ 2147483647 w 15540"/>
                <a:gd name="T35" fmla="*/ 2147483647 h 15539"/>
                <a:gd name="T36" fmla="*/ 2147483647 w 15540"/>
                <a:gd name="T37" fmla="*/ 2147483647 h 15539"/>
                <a:gd name="T38" fmla="*/ 2147483647 w 15540"/>
                <a:gd name="T39" fmla="*/ 2147483647 h 15539"/>
                <a:gd name="T40" fmla="*/ 2147483647 w 15540"/>
                <a:gd name="T41" fmla="*/ 2147483647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1" name="Google Shape;166;p18">
              <a:extLst>
                <a:ext uri="{FF2B5EF4-FFF2-40B4-BE49-F238E27FC236}">
                  <a16:creationId xmlns:a16="http://schemas.microsoft.com/office/drawing/2014/main" id="{C463F219-5ED5-4127-81C2-8062AF3A3D2F}"/>
                </a:ext>
              </a:extLst>
            </p:cNvPr>
            <p:cNvSpPr>
              <a:spLocks noChangeArrowheads="1"/>
            </p:cNvSpPr>
            <p:nvPr/>
          </p:nvSpPr>
          <p:spPr bwMode="auto">
            <a:xfrm>
              <a:off x="1974225" y="1711575"/>
              <a:ext cx="261825" cy="261850"/>
            </a:xfrm>
            <a:custGeom>
              <a:avLst/>
              <a:gdLst>
                <a:gd name="T0" fmla="*/ 0 w 10473"/>
                <a:gd name="T1" fmla="*/ 2147483647 h 10474"/>
                <a:gd name="T2" fmla="*/ 2147483647 w 10473"/>
                <a:gd name="T3" fmla="*/ 2147483647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2" name="Google Shape;167;p18">
              <a:extLst>
                <a:ext uri="{FF2B5EF4-FFF2-40B4-BE49-F238E27FC236}">
                  <a16:creationId xmlns:a16="http://schemas.microsoft.com/office/drawing/2014/main" id="{BAF1E61E-FFA6-44A3-B73A-1F97631CCA54}"/>
                </a:ext>
              </a:extLst>
            </p:cNvPr>
            <p:cNvSpPr>
              <a:spLocks noChangeArrowheads="1"/>
            </p:cNvSpPr>
            <p:nvPr/>
          </p:nvSpPr>
          <p:spPr bwMode="auto">
            <a:xfrm>
              <a:off x="1934650" y="2014200"/>
              <a:ext cx="44475" cy="44475"/>
            </a:xfrm>
            <a:custGeom>
              <a:avLst/>
              <a:gdLst>
                <a:gd name="T0" fmla="*/ 2147483647 w 1779"/>
                <a:gd name="T1" fmla="*/ 2147483647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3" name="Google Shape;168;p18">
              <a:extLst>
                <a:ext uri="{FF2B5EF4-FFF2-40B4-BE49-F238E27FC236}">
                  <a16:creationId xmlns:a16="http://schemas.microsoft.com/office/drawing/2014/main" id="{2BC464DB-9D63-4AA6-8BC5-FE50060B39FA}"/>
                </a:ext>
              </a:extLst>
            </p:cNvPr>
            <p:cNvSpPr>
              <a:spLocks noChangeArrowheads="1"/>
            </p:cNvSpPr>
            <p:nvPr/>
          </p:nvSpPr>
          <p:spPr bwMode="auto">
            <a:xfrm>
              <a:off x="1944375" y="1947225"/>
              <a:ext cx="101725" cy="101700"/>
            </a:xfrm>
            <a:custGeom>
              <a:avLst/>
              <a:gdLst>
                <a:gd name="T0" fmla="*/ 2147483647 w 4069"/>
                <a:gd name="T1" fmla="*/ 2147483647 h 4068"/>
                <a:gd name="T2" fmla="*/ 2147483647 w 4069"/>
                <a:gd name="T3" fmla="*/ 2147483647 h 4068"/>
                <a:gd name="T4" fmla="*/ 2147483647 w 4069"/>
                <a:gd name="T5" fmla="*/ 0 h 4068"/>
                <a:gd name="T6" fmla="*/ 2147483647 w 4069"/>
                <a:gd name="T7" fmla="*/ 2147483647 h 4068"/>
                <a:gd name="T8" fmla="*/ 2147483647 w 4069"/>
                <a:gd name="T9" fmla="*/ 2147483647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grpSp>
      <p:sp>
        <p:nvSpPr>
          <p:cNvPr id="15365" name="Google Shape;169;p18">
            <a:extLst>
              <a:ext uri="{FF2B5EF4-FFF2-40B4-BE49-F238E27FC236}">
                <a16:creationId xmlns:a16="http://schemas.microsoft.com/office/drawing/2014/main" id="{A1E412A8-3E76-4F98-9B9F-A4E7FB23C6D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2A5E3D4-6FB1-4896-BE67-D76395F90CEF}" type="slidenum">
              <a:rPr lang="sk-SK" altLang="sk-SK" sz="800">
                <a:solidFill>
                  <a:srgbClr val="FFFFFF"/>
                </a:solidFill>
                <a:latin typeface="Roboto Slab" charset="0"/>
                <a:sym typeface="Roboto Slab" charset="0"/>
              </a:rPr>
              <a:pPr eaLnBrk="1" hangingPunct="1"/>
              <a:t>11</a:t>
            </a:fld>
            <a:endParaRPr lang="sk-SK" altLang="sk-SK" sz="800">
              <a:solidFill>
                <a:srgbClr val="FFFFFF"/>
              </a:solidFill>
              <a:latin typeface="Roboto Slab" charset="0"/>
              <a:sym typeface="Roboto Slab" charset="0"/>
            </a:endParaRPr>
          </a:p>
        </p:txBody>
      </p:sp>
      <p:sp>
        <p:nvSpPr>
          <p:cNvPr id="13" name="Google Shape;132;p14">
            <a:extLst>
              <a:ext uri="{FF2B5EF4-FFF2-40B4-BE49-F238E27FC236}">
                <a16:creationId xmlns:a16="http://schemas.microsoft.com/office/drawing/2014/main" id="{488E1C81-8DB9-45AC-9673-D6BEE7F0EFFA}"/>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900" b="1" dirty="0">
                <a:latin typeface="Arial"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5367" name="Obrázok 13" descr="Erasmus+ logo EN.jpg">
            <a:extLst>
              <a:ext uri="{FF2B5EF4-FFF2-40B4-BE49-F238E27FC236}">
                <a16:creationId xmlns:a16="http://schemas.microsoft.com/office/drawing/2014/main" id="{0CA8B219-7E08-48DB-8EC2-54E03869B0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Obrázek 15">
            <a:extLst>
              <a:ext uri="{FF2B5EF4-FFF2-40B4-BE49-F238E27FC236}">
                <a16:creationId xmlns:a16="http://schemas.microsoft.com/office/drawing/2014/main" id="{66926554-DF16-41F9-AD78-F33DEEE5C03A}"/>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6675065" y="339502"/>
            <a:ext cx="2011735" cy="2011735"/>
          </a:xfrm>
          <a:prstGeom prst="rect">
            <a:avLst/>
          </a:prstGeom>
        </p:spPr>
      </p:pic>
    </p:spTree>
    <p:extLst>
      <p:ext uri="{BB962C8B-B14F-4D97-AF65-F5344CB8AC3E}">
        <p14:creationId xmlns:p14="http://schemas.microsoft.com/office/powerpoint/2010/main" val="967432098"/>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Google Shape;160;p18">
            <a:extLst>
              <a:ext uri="{FF2B5EF4-FFF2-40B4-BE49-F238E27FC236}">
                <a16:creationId xmlns:a16="http://schemas.microsoft.com/office/drawing/2014/main" id="{5DBFC09E-3D2E-4CD3-BF2A-2236721C4726}"/>
              </a:ext>
            </a:extLst>
          </p:cNvPr>
          <p:cNvSpPr txBox="1">
            <a:spLocks noGrp="1"/>
          </p:cNvSpPr>
          <p:nvPr>
            <p:ph type="title"/>
          </p:nvPr>
        </p:nvSpPr>
        <p:spPr>
          <a:xfrm>
            <a:off x="903292" y="550863"/>
            <a:ext cx="3668707" cy="1028700"/>
          </a:xfrm>
        </p:spPr>
        <p:txBody>
          <a:bodyPr/>
          <a:lstStyle/>
          <a:p>
            <a:pPr eaLnBrk="1" hangingPunct="1">
              <a:spcBef>
                <a:spcPct val="0"/>
              </a:spcBef>
              <a:spcAft>
                <a:spcPct val="0"/>
              </a:spcAft>
              <a:buClr>
                <a:srgbClr val="FFFFFF"/>
              </a:buClr>
              <a:buFont typeface="Roboto Slab" charset="0"/>
              <a:buNone/>
            </a:pPr>
            <a:r>
              <a:rPr lang="sk-SK" altLang="sk-SK" sz="2000" b="1" dirty="0">
                <a:solidFill>
                  <a:srgbClr val="FFFFFF"/>
                </a:solidFill>
                <a:latin typeface="Weekly Free Light" panose="00000400000000000000" pitchFamily="50" charset="-18"/>
                <a:cs typeface="Arial" panose="020B0604020202020204" pitchFamily="34" charset="0"/>
                <a:sym typeface="Roboto Slab" charset="0"/>
              </a:rPr>
              <a:t>GENERAL INFORMATION</a:t>
            </a:r>
          </a:p>
        </p:txBody>
      </p:sp>
      <p:sp>
        <p:nvSpPr>
          <p:cNvPr id="15363" name="Google Shape;161;p18">
            <a:extLst>
              <a:ext uri="{FF2B5EF4-FFF2-40B4-BE49-F238E27FC236}">
                <a16:creationId xmlns:a16="http://schemas.microsoft.com/office/drawing/2014/main" id="{50068E98-B8DA-4C6A-8126-79CB3C575462}"/>
              </a:ext>
            </a:extLst>
          </p:cNvPr>
          <p:cNvSpPr txBox="1">
            <a:spLocks noGrp="1"/>
          </p:cNvSpPr>
          <p:nvPr>
            <p:ph type="body" idx="1"/>
          </p:nvPr>
        </p:nvSpPr>
        <p:spPr>
          <a:xfrm>
            <a:off x="903293" y="1779662"/>
            <a:ext cx="7783508" cy="3146351"/>
          </a:xfrm>
        </p:spPr>
        <p:txBody>
          <a:bodyPr/>
          <a:lstStyle/>
          <a:p>
            <a:pPr eaLnBrk="1" hangingPunct="1">
              <a:lnSpc>
                <a:spcPct val="150000"/>
              </a:lnSpc>
              <a:spcAft>
                <a:spcPct val="0"/>
              </a:spcAft>
              <a:buClr>
                <a:srgbClr val="114454"/>
              </a:buClr>
              <a:buSzPct val="101000"/>
              <a:buFont typeface="Wingdings" panose="05000000000000000000" pitchFamily="2" charset="2"/>
              <a:buChar char="Ø"/>
            </a:pPr>
            <a:r>
              <a:rPr lang="sk-SK" altLang="sk-SK" sz="2000" b="1" dirty="0">
                <a:solidFill>
                  <a:srgbClr val="114454"/>
                </a:solidFill>
                <a:latin typeface="Weekly Free Light" panose="00000400000000000000" pitchFamily="50" charset="-18"/>
                <a:cs typeface="Arial" panose="020B0604020202020204" pitchFamily="34" charset="0"/>
                <a:sym typeface="Nixie One" charset="0"/>
              </a:rPr>
              <a:t>LA CAPITAL</a:t>
            </a:r>
            <a:r>
              <a:rPr lang="cs-CZ" sz="2000" b="1" dirty="0">
                <a:solidFill>
                  <a:srgbClr val="114454"/>
                </a:solidFill>
                <a:latin typeface="Weekly Free Light" panose="00000400000000000000" pitchFamily="50" charset="-18"/>
                <a:cs typeface="Arial" panose="020B0604020202020204" pitchFamily="34" charset="0"/>
              </a:rPr>
              <a:t>: MADRID</a:t>
            </a:r>
            <a:endParaRPr lang="sk-SK" altLang="sk-SK" sz="2000" b="1" dirty="0">
              <a:solidFill>
                <a:srgbClr val="114454"/>
              </a:solidFill>
              <a:latin typeface="Weekly Free Light" panose="00000400000000000000" pitchFamily="50" charset="-18"/>
              <a:cs typeface="Arial" panose="020B0604020202020204" pitchFamily="34" charset="0"/>
              <a:sym typeface="Nixie One" charset="0"/>
            </a:endParaRPr>
          </a:p>
          <a:p>
            <a:pPr eaLnBrk="1" hangingPunct="1">
              <a:lnSpc>
                <a:spcPct val="150000"/>
              </a:lnSpc>
              <a:spcAft>
                <a:spcPct val="0"/>
              </a:spcAft>
              <a:buClr>
                <a:srgbClr val="114454"/>
              </a:buClr>
              <a:buSzPct val="101000"/>
              <a:buFont typeface="Wingdings" panose="05000000000000000000" pitchFamily="2" charset="2"/>
              <a:buChar char="Ø"/>
            </a:pPr>
            <a:r>
              <a:rPr lang="cs-CZ" altLang="sk-SK" sz="2000" b="1" dirty="0">
                <a:solidFill>
                  <a:srgbClr val="114454"/>
                </a:solidFill>
                <a:latin typeface="Weekly Free Light" panose="00000400000000000000" pitchFamily="50" charset="-18"/>
                <a:cs typeface="Arial" panose="020B0604020202020204" pitchFamily="34" charset="0"/>
                <a:sym typeface="Nixie One" charset="0"/>
              </a:rPr>
              <a:t>17 COMUNIDADES AUTÓNOMAS</a:t>
            </a:r>
          </a:p>
          <a:p>
            <a:pPr eaLnBrk="1" hangingPunct="1">
              <a:lnSpc>
                <a:spcPct val="150000"/>
              </a:lnSpc>
              <a:spcAft>
                <a:spcPct val="0"/>
              </a:spcAft>
              <a:buClr>
                <a:srgbClr val="114454"/>
              </a:buClr>
              <a:buSzPct val="101000"/>
              <a:buFont typeface="Wingdings" panose="05000000000000000000" pitchFamily="2" charset="2"/>
              <a:buChar char="Ø"/>
            </a:pPr>
            <a:r>
              <a:rPr lang="cs-CZ" altLang="sk-SK" sz="2000" b="1" dirty="0">
                <a:solidFill>
                  <a:srgbClr val="114454"/>
                </a:solidFill>
                <a:latin typeface="Weekly Free Light" panose="00000400000000000000" pitchFamily="50" charset="-18"/>
                <a:cs typeface="Arial" panose="020B0604020202020204" pitchFamily="34" charset="0"/>
                <a:sym typeface="Nixie One" charset="0"/>
              </a:rPr>
              <a:t>4 LENGUAS OFICIALES</a:t>
            </a:r>
            <a:endParaRPr lang="sk-SK" altLang="sk-SK" sz="2000" b="1" dirty="0">
              <a:solidFill>
                <a:srgbClr val="114454"/>
              </a:solidFill>
              <a:latin typeface="Weekly Free Light" panose="00000400000000000000" pitchFamily="50" charset="-18"/>
              <a:cs typeface="Arial" panose="020B0604020202020204" pitchFamily="34" charset="0"/>
              <a:sym typeface="Nixie One" charset="0"/>
            </a:endParaRPr>
          </a:p>
        </p:txBody>
      </p:sp>
      <p:grpSp>
        <p:nvGrpSpPr>
          <p:cNvPr id="15364" name="Google Shape;162;p18">
            <a:extLst>
              <a:ext uri="{FF2B5EF4-FFF2-40B4-BE49-F238E27FC236}">
                <a16:creationId xmlns:a16="http://schemas.microsoft.com/office/drawing/2014/main" id="{C7D40D7C-A918-4C3A-9929-F412B739A130}"/>
              </a:ext>
            </a:extLst>
          </p:cNvPr>
          <p:cNvGrpSpPr>
            <a:grpSpLocks/>
          </p:cNvGrpSpPr>
          <p:nvPr/>
        </p:nvGrpSpPr>
        <p:grpSpPr bwMode="auto">
          <a:xfrm>
            <a:off x="323850" y="758825"/>
            <a:ext cx="366713" cy="366713"/>
            <a:chOff x="1923675" y="1633650"/>
            <a:chExt cx="436000" cy="435975"/>
          </a:xfrm>
        </p:grpSpPr>
        <p:sp>
          <p:nvSpPr>
            <p:cNvPr id="15368" name="Google Shape;163;p18">
              <a:extLst>
                <a:ext uri="{FF2B5EF4-FFF2-40B4-BE49-F238E27FC236}">
                  <a16:creationId xmlns:a16="http://schemas.microsoft.com/office/drawing/2014/main" id="{C1E11853-0223-4F3E-AC01-1CA5C918449D}"/>
                </a:ext>
              </a:extLst>
            </p:cNvPr>
            <p:cNvSpPr>
              <a:spLocks noChangeArrowheads="1"/>
            </p:cNvSpPr>
            <p:nvPr/>
          </p:nvSpPr>
          <p:spPr bwMode="auto">
            <a:xfrm>
              <a:off x="2209250" y="1633650"/>
              <a:ext cx="150425" cy="150425"/>
            </a:xfrm>
            <a:custGeom>
              <a:avLst/>
              <a:gdLst>
                <a:gd name="T0" fmla="*/ 2147483647 w 6017"/>
                <a:gd name="T1" fmla="*/ 2147483647 h 6017"/>
                <a:gd name="T2" fmla="*/ 2147483647 w 6017"/>
                <a:gd name="T3" fmla="*/ 2147483647 h 6017"/>
                <a:gd name="T4" fmla="*/ 2147483647 w 6017"/>
                <a:gd name="T5" fmla="*/ 2147483647 h 6017"/>
                <a:gd name="T6" fmla="*/ 2147483647 w 6017"/>
                <a:gd name="T7" fmla="*/ 2147483647 h 6017"/>
                <a:gd name="T8" fmla="*/ 2147483647 w 6017"/>
                <a:gd name="T9" fmla="*/ 2147483647 h 6017"/>
                <a:gd name="T10" fmla="*/ 2147483647 w 6017"/>
                <a:gd name="T11" fmla="*/ 2147483647 h 6017"/>
                <a:gd name="T12" fmla="*/ 2147483647 w 6017"/>
                <a:gd name="T13" fmla="*/ 2147483647 h 6017"/>
                <a:gd name="T14" fmla="*/ 2147483647 w 6017"/>
                <a:gd name="T15" fmla="*/ 2147483647 h 6017"/>
                <a:gd name="T16" fmla="*/ 2147483647 w 6017"/>
                <a:gd name="T17" fmla="*/ 2147483647 h 6017"/>
                <a:gd name="T18" fmla="*/ 2147483647 w 6017"/>
                <a:gd name="T19" fmla="*/ 2147483647 h 6017"/>
                <a:gd name="T20" fmla="*/ 0 w 6017"/>
                <a:gd name="T21" fmla="*/ 2147483647 h 6017"/>
                <a:gd name="T22" fmla="*/ 2147483647 w 6017"/>
                <a:gd name="T23" fmla="*/ 2147483647 h 6017"/>
                <a:gd name="T24" fmla="*/ 2147483647 w 6017"/>
                <a:gd name="T25" fmla="*/ 2147483647 h 6017"/>
                <a:gd name="T26" fmla="*/ 2147483647 w 6017"/>
                <a:gd name="T27" fmla="*/ 2147483647 h 6017"/>
                <a:gd name="T28" fmla="*/ 2147483647 w 6017"/>
                <a:gd name="T29" fmla="*/ 2147483647 h 6017"/>
                <a:gd name="T30" fmla="*/ 2147483647 w 6017"/>
                <a:gd name="T31" fmla="*/ 2147483647 h 6017"/>
                <a:gd name="T32" fmla="*/ 2147483647 w 6017"/>
                <a:gd name="T33" fmla="*/ 2147483647 h 6017"/>
                <a:gd name="T34" fmla="*/ 2147483647 w 6017"/>
                <a:gd name="T35" fmla="*/ 2147483647 h 6017"/>
                <a:gd name="T36" fmla="*/ 2147483647 w 6017"/>
                <a:gd name="T37" fmla="*/ 2147483647 h 6017"/>
                <a:gd name="T38" fmla="*/ 2147483647 w 6017"/>
                <a:gd name="T39" fmla="*/ 2147483647 h 6017"/>
                <a:gd name="T40" fmla="*/ 2147483647 w 6017"/>
                <a:gd name="T41" fmla="*/ 2147483647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69" name="Google Shape;164;p18">
              <a:extLst>
                <a:ext uri="{FF2B5EF4-FFF2-40B4-BE49-F238E27FC236}">
                  <a16:creationId xmlns:a16="http://schemas.microsoft.com/office/drawing/2014/main" id="{0E6D2F17-6BC8-4A21-9AE7-FA4421AEFAC6}"/>
                </a:ext>
              </a:extLst>
            </p:cNvPr>
            <p:cNvSpPr>
              <a:spLocks noChangeArrowheads="1"/>
            </p:cNvSpPr>
            <p:nvPr/>
          </p:nvSpPr>
          <p:spPr bwMode="auto">
            <a:xfrm>
              <a:off x="2019900" y="1757250"/>
              <a:ext cx="261825" cy="261850"/>
            </a:xfrm>
            <a:custGeom>
              <a:avLst/>
              <a:gdLst>
                <a:gd name="T0" fmla="*/ 2147483647 w 10473"/>
                <a:gd name="T1" fmla="*/ 2147483647 h 10474"/>
                <a:gd name="T2" fmla="*/ 0 w 10473"/>
                <a:gd name="T3" fmla="*/ 2147483647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0" name="Google Shape;165;p18">
              <a:extLst>
                <a:ext uri="{FF2B5EF4-FFF2-40B4-BE49-F238E27FC236}">
                  <a16:creationId xmlns:a16="http://schemas.microsoft.com/office/drawing/2014/main" id="{E8AC8E11-FB41-4454-8005-38D1DC447EA5}"/>
                </a:ext>
              </a:extLst>
            </p:cNvPr>
            <p:cNvSpPr>
              <a:spLocks noChangeArrowheads="1"/>
            </p:cNvSpPr>
            <p:nvPr/>
          </p:nvSpPr>
          <p:spPr bwMode="auto">
            <a:xfrm>
              <a:off x="1923675" y="1681150"/>
              <a:ext cx="388500" cy="388475"/>
            </a:xfrm>
            <a:custGeom>
              <a:avLst/>
              <a:gdLst>
                <a:gd name="T0" fmla="*/ 2147483647 w 15540"/>
                <a:gd name="T1" fmla="*/ 0 h 15539"/>
                <a:gd name="T2" fmla="*/ 2147483647 w 15540"/>
                <a:gd name="T3" fmla="*/ 2147483647 h 15539"/>
                <a:gd name="T4" fmla="*/ 2147483647 w 15540"/>
                <a:gd name="T5" fmla="*/ 2147483647 h 15539"/>
                <a:gd name="T6" fmla="*/ 2147483647 w 15540"/>
                <a:gd name="T7" fmla="*/ 2147483647 h 15539"/>
                <a:gd name="T8" fmla="*/ 2147483647 w 15540"/>
                <a:gd name="T9" fmla="*/ 2147483647 h 15539"/>
                <a:gd name="T10" fmla="*/ 2147483647 w 15540"/>
                <a:gd name="T11" fmla="*/ 2147483647 h 15539"/>
                <a:gd name="T12" fmla="*/ 2147483647 w 15540"/>
                <a:gd name="T13" fmla="*/ 2147483647 h 15539"/>
                <a:gd name="T14" fmla="*/ 2147483647 w 15540"/>
                <a:gd name="T15" fmla="*/ 2147483647 h 15539"/>
                <a:gd name="T16" fmla="*/ 2147483647 w 15540"/>
                <a:gd name="T17" fmla="*/ 2147483647 h 15539"/>
                <a:gd name="T18" fmla="*/ 2147483647 w 15540"/>
                <a:gd name="T19" fmla="*/ 2147483647 h 15539"/>
                <a:gd name="T20" fmla="*/ 2147483647 w 15540"/>
                <a:gd name="T21" fmla="*/ 2147483647 h 15539"/>
                <a:gd name="T22" fmla="*/ 2147483647 w 15540"/>
                <a:gd name="T23" fmla="*/ 2147483647 h 15539"/>
                <a:gd name="T24" fmla="*/ 2147483647 w 15540"/>
                <a:gd name="T25" fmla="*/ 2147483647 h 15539"/>
                <a:gd name="T26" fmla="*/ 2147483647 w 15540"/>
                <a:gd name="T27" fmla="*/ 2147483647 h 15539"/>
                <a:gd name="T28" fmla="*/ 2147483647 w 15540"/>
                <a:gd name="T29" fmla="*/ 2147483647 h 15539"/>
                <a:gd name="T30" fmla="*/ 2147483647 w 15540"/>
                <a:gd name="T31" fmla="*/ 2147483647 h 15539"/>
                <a:gd name="T32" fmla="*/ 2147483647 w 15540"/>
                <a:gd name="T33" fmla="*/ 2147483647 h 15539"/>
                <a:gd name="T34" fmla="*/ 2147483647 w 15540"/>
                <a:gd name="T35" fmla="*/ 2147483647 h 15539"/>
                <a:gd name="T36" fmla="*/ 2147483647 w 15540"/>
                <a:gd name="T37" fmla="*/ 2147483647 h 15539"/>
                <a:gd name="T38" fmla="*/ 2147483647 w 15540"/>
                <a:gd name="T39" fmla="*/ 2147483647 h 15539"/>
                <a:gd name="T40" fmla="*/ 2147483647 w 15540"/>
                <a:gd name="T41" fmla="*/ 2147483647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1" name="Google Shape;166;p18">
              <a:extLst>
                <a:ext uri="{FF2B5EF4-FFF2-40B4-BE49-F238E27FC236}">
                  <a16:creationId xmlns:a16="http://schemas.microsoft.com/office/drawing/2014/main" id="{C463F219-5ED5-4127-81C2-8062AF3A3D2F}"/>
                </a:ext>
              </a:extLst>
            </p:cNvPr>
            <p:cNvSpPr>
              <a:spLocks noChangeArrowheads="1"/>
            </p:cNvSpPr>
            <p:nvPr/>
          </p:nvSpPr>
          <p:spPr bwMode="auto">
            <a:xfrm>
              <a:off x="1974225" y="1711575"/>
              <a:ext cx="261825" cy="261850"/>
            </a:xfrm>
            <a:custGeom>
              <a:avLst/>
              <a:gdLst>
                <a:gd name="T0" fmla="*/ 0 w 10473"/>
                <a:gd name="T1" fmla="*/ 2147483647 h 10474"/>
                <a:gd name="T2" fmla="*/ 2147483647 w 10473"/>
                <a:gd name="T3" fmla="*/ 2147483647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2" name="Google Shape;167;p18">
              <a:extLst>
                <a:ext uri="{FF2B5EF4-FFF2-40B4-BE49-F238E27FC236}">
                  <a16:creationId xmlns:a16="http://schemas.microsoft.com/office/drawing/2014/main" id="{BAF1E61E-FFA6-44A3-B73A-1F97631CCA54}"/>
                </a:ext>
              </a:extLst>
            </p:cNvPr>
            <p:cNvSpPr>
              <a:spLocks noChangeArrowheads="1"/>
            </p:cNvSpPr>
            <p:nvPr/>
          </p:nvSpPr>
          <p:spPr bwMode="auto">
            <a:xfrm>
              <a:off x="1934650" y="2014200"/>
              <a:ext cx="44475" cy="44475"/>
            </a:xfrm>
            <a:custGeom>
              <a:avLst/>
              <a:gdLst>
                <a:gd name="T0" fmla="*/ 2147483647 w 1779"/>
                <a:gd name="T1" fmla="*/ 2147483647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3" name="Google Shape;168;p18">
              <a:extLst>
                <a:ext uri="{FF2B5EF4-FFF2-40B4-BE49-F238E27FC236}">
                  <a16:creationId xmlns:a16="http://schemas.microsoft.com/office/drawing/2014/main" id="{2BC464DB-9D63-4AA6-8BC5-FE50060B39FA}"/>
                </a:ext>
              </a:extLst>
            </p:cNvPr>
            <p:cNvSpPr>
              <a:spLocks noChangeArrowheads="1"/>
            </p:cNvSpPr>
            <p:nvPr/>
          </p:nvSpPr>
          <p:spPr bwMode="auto">
            <a:xfrm>
              <a:off x="1944375" y="1947225"/>
              <a:ext cx="101725" cy="101700"/>
            </a:xfrm>
            <a:custGeom>
              <a:avLst/>
              <a:gdLst>
                <a:gd name="T0" fmla="*/ 2147483647 w 4069"/>
                <a:gd name="T1" fmla="*/ 2147483647 h 4068"/>
                <a:gd name="T2" fmla="*/ 2147483647 w 4069"/>
                <a:gd name="T3" fmla="*/ 2147483647 h 4068"/>
                <a:gd name="T4" fmla="*/ 2147483647 w 4069"/>
                <a:gd name="T5" fmla="*/ 0 h 4068"/>
                <a:gd name="T6" fmla="*/ 2147483647 w 4069"/>
                <a:gd name="T7" fmla="*/ 2147483647 h 4068"/>
                <a:gd name="T8" fmla="*/ 2147483647 w 4069"/>
                <a:gd name="T9" fmla="*/ 2147483647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grpSp>
      <p:sp>
        <p:nvSpPr>
          <p:cNvPr id="15365" name="Google Shape;169;p18">
            <a:extLst>
              <a:ext uri="{FF2B5EF4-FFF2-40B4-BE49-F238E27FC236}">
                <a16:creationId xmlns:a16="http://schemas.microsoft.com/office/drawing/2014/main" id="{A1E412A8-3E76-4F98-9B9F-A4E7FB23C6D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2A5E3D4-6FB1-4896-BE67-D76395F90CEF}" type="slidenum">
              <a:rPr lang="sk-SK" altLang="sk-SK" sz="800">
                <a:solidFill>
                  <a:srgbClr val="FFFFFF"/>
                </a:solidFill>
                <a:latin typeface="Roboto Slab" charset="0"/>
                <a:sym typeface="Roboto Slab" charset="0"/>
              </a:rPr>
              <a:pPr eaLnBrk="1" hangingPunct="1"/>
              <a:t>12</a:t>
            </a:fld>
            <a:endParaRPr lang="sk-SK" altLang="sk-SK" sz="800">
              <a:solidFill>
                <a:srgbClr val="FFFFFF"/>
              </a:solidFill>
              <a:latin typeface="Roboto Slab" charset="0"/>
              <a:sym typeface="Roboto Slab" charset="0"/>
            </a:endParaRPr>
          </a:p>
        </p:txBody>
      </p:sp>
      <p:sp>
        <p:nvSpPr>
          <p:cNvPr id="13" name="Google Shape;132;p14">
            <a:extLst>
              <a:ext uri="{FF2B5EF4-FFF2-40B4-BE49-F238E27FC236}">
                <a16:creationId xmlns:a16="http://schemas.microsoft.com/office/drawing/2014/main" id="{488E1C81-8DB9-45AC-9673-D6BEE7F0EFFA}"/>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900" b="1" dirty="0">
                <a:latin typeface="Arial"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5367" name="Obrázok 13" descr="Erasmus+ logo EN.jpg">
            <a:extLst>
              <a:ext uri="{FF2B5EF4-FFF2-40B4-BE49-F238E27FC236}">
                <a16:creationId xmlns:a16="http://schemas.microsoft.com/office/drawing/2014/main" id="{0CA8B219-7E08-48DB-8EC2-54E03869B0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Obrázek 15">
            <a:extLst>
              <a:ext uri="{FF2B5EF4-FFF2-40B4-BE49-F238E27FC236}">
                <a16:creationId xmlns:a16="http://schemas.microsoft.com/office/drawing/2014/main" id="{66926554-DF16-41F9-AD78-F33DEEE5C03A}"/>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6675065" y="339502"/>
            <a:ext cx="2011735" cy="2011735"/>
          </a:xfrm>
          <a:prstGeom prst="rect">
            <a:avLst/>
          </a:prstGeom>
        </p:spPr>
      </p:pic>
    </p:spTree>
    <p:extLst>
      <p:ext uri="{BB962C8B-B14F-4D97-AF65-F5344CB8AC3E}">
        <p14:creationId xmlns:p14="http://schemas.microsoft.com/office/powerpoint/2010/main" val="1446732533"/>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mapa&#10;&#10;Popis byl vytvořen automaticky">
            <a:extLst>
              <a:ext uri="{FF2B5EF4-FFF2-40B4-BE49-F238E27FC236}">
                <a16:creationId xmlns:a16="http://schemas.microsoft.com/office/drawing/2014/main" id="{A97F459D-6A5B-451D-9135-B6976110B4D7}"/>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3584982" y="483518"/>
            <a:ext cx="5582412" cy="4176464"/>
          </a:xfrm>
          <a:prstGeom prst="rect">
            <a:avLst/>
          </a:prstGeom>
        </p:spPr>
      </p:pic>
      <p:sp>
        <p:nvSpPr>
          <p:cNvPr id="15362" name="Google Shape;160;p18">
            <a:extLst>
              <a:ext uri="{FF2B5EF4-FFF2-40B4-BE49-F238E27FC236}">
                <a16:creationId xmlns:a16="http://schemas.microsoft.com/office/drawing/2014/main" id="{5DBFC09E-3D2E-4CD3-BF2A-2236721C4726}"/>
              </a:ext>
            </a:extLst>
          </p:cNvPr>
          <p:cNvSpPr txBox="1">
            <a:spLocks noGrp="1"/>
          </p:cNvSpPr>
          <p:nvPr>
            <p:ph type="title"/>
          </p:nvPr>
        </p:nvSpPr>
        <p:spPr>
          <a:xfrm>
            <a:off x="745844" y="550863"/>
            <a:ext cx="3505481" cy="1028700"/>
          </a:xfrm>
        </p:spPr>
        <p:txBody>
          <a:bodyPr/>
          <a:lstStyle/>
          <a:p>
            <a:pPr eaLnBrk="1" hangingPunct="1">
              <a:spcBef>
                <a:spcPct val="0"/>
              </a:spcBef>
              <a:spcAft>
                <a:spcPct val="0"/>
              </a:spcAft>
              <a:buClr>
                <a:srgbClr val="FFFFFF"/>
              </a:buClr>
              <a:buFont typeface="Roboto Slab" charset="0"/>
              <a:buNone/>
            </a:pPr>
            <a:r>
              <a:rPr lang="sk-SK" altLang="sk-SK" sz="2000" b="1" dirty="0">
                <a:solidFill>
                  <a:schemeClr val="bg1"/>
                </a:solidFill>
                <a:latin typeface="Weekly Free Light" panose="00000400000000000000" pitchFamily="50" charset="-18"/>
                <a:cs typeface="Arial" panose="020B0604020202020204" pitchFamily="34" charset="0"/>
                <a:sym typeface="Roboto Slab" charset="0"/>
              </a:rPr>
              <a:t>RELIEVE</a:t>
            </a:r>
          </a:p>
        </p:txBody>
      </p:sp>
      <p:sp>
        <p:nvSpPr>
          <p:cNvPr id="15363" name="Google Shape;161;p18">
            <a:extLst>
              <a:ext uri="{FF2B5EF4-FFF2-40B4-BE49-F238E27FC236}">
                <a16:creationId xmlns:a16="http://schemas.microsoft.com/office/drawing/2014/main" id="{50068E98-B8DA-4C6A-8126-79CB3C575462}"/>
              </a:ext>
            </a:extLst>
          </p:cNvPr>
          <p:cNvSpPr txBox="1">
            <a:spLocks noGrp="1"/>
          </p:cNvSpPr>
          <p:nvPr>
            <p:ph type="body" idx="1"/>
          </p:nvPr>
        </p:nvSpPr>
        <p:spPr>
          <a:xfrm>
            <a:off x="298451" y="1579564"/>
            <a:ext cx="8388350" cy="3346450"/>
          </a:xfrm>
        </p:spPr>
        <p:txBody>
          <a:bodyPr/>
          <a:lstStyle/>
          <a:p>
            <a:pPr eaLnBrk="1" hangingPunct="1">
              <a:lnSpc>
                <a:spcPct val="150000"/>
              </a:lnSpc>
              <a:spcAft>
                <a:spcPct val="0"/>
              </a:spcAft>
              <a:buClr>
                <a:srgbClr val="114454"/>
              </a:buClr>
              <a:buSzPct val="101000"/>
              <a:buFont typeface="Wingdings" panose="05000000000000000000" pitchFamily="2" charset="2"/>
              <a:buChar char="Ø"/>
            </a:pPr>
            <a:r>
              <a:rPr lang="cs-CZ" altLang="sk-SK" sz="2000" b="1" dirty="0">
                <a:solidFill>
                  <a:srgbClr val="114454"/>
                </a:solidFill>
                <a:latin typeface="Weekly Free Light" panose="00000400000000000000" pitchFamily="50" charset="-18"/>
                <a:cs typeface="Arial" panose="020B0604020202020204" pitchFamily="34" charset="0"/>
                <a:sym typeface="Nixie One" charset="0"/>
              </a:rPr>
              <a:t>ELEVADO, 660 M</a:t>
            </a:r>
          </a:p>
          <a:p>
            <a:pPr eaLnBrk="1" hangingPunct="1">
              <a:lnSpc>
                <a:spcPct val="150000"/>
              </a:lnSpc>
              <a:spcAft>
                <a:spcPct val="0"/>
              </a:spcAft>
              <a:buClr>
                <a:srgbClr val="114454"/>
              </a:buClr>
              <a:buSzPct val="101000"/>
              <a:buFont typeface="Wingdings" panose="05000000000000000000" pitchFamily="2" charset="2"/>
              <a:buChar char="Ø"/>
            </a:pPr>
            <a:r>
              <a:rPr lang="cs-CZ" altLang="sk-SK" sz="2000" b="1" dirty="0">
                <a:solidFill>
                  <a:srgbClr val="114454"/>
                </a:solidFill>
                <a:latin typeface="Weekly Free Light" panose="00000400000000000000" pitchFamily="50" charset="-18"/>
                <a:cs typeface="Arial" panose="020B0604020202020204" pitchFamily="34" charset="0"/>
                <a:sym typeface="Nixie One" charset="0"/>
              </a:rPr>
              <a:t>MONTAÑOSO</a:t>
            </a:r>
            <a:endParaRPr lang="sk-SK" altLang="sk-SK" sz="2000" b="1" dirty="0">
              <a:solidFill>
                <a:srgbClr val="114454"/>
              </a:solidFill>
              <a:latin typeface="Weekly Free Light" panose="00000400000000000000" pitchFamily="50" charset="-18"/>
              <a:cs typeface="Arial" panose="020B0604020202020204" pitchFamily="34" charset="0"/>
              <a:sym typeface="Nixie One" charset="0"/>
            </a:endParaRPr>
          </a:p>
          <a:p>
            <a:pPr eaLnBrk="1" hangingPunct="1">
              <a:lnSpc>
                <a:spcPct val="150000"/>
              </a:lnSpc>
              <a:spcAft>
                <a:spcPct val="0"/>
              </a:spcAft>
              <a:buClr>
                <a:srgbClr val="114454"/>
              </a:buClr>
              <a:buSzPct val="101000"/>
              <a:buFont typeface="Wingdings" panose="05000000000000000000" pitchFamily="2" charset="2"/>
              <a:buChar char="Ø"/>
            </a:pPr>
            <a:r>
              <a:rPr lang="cs-CZ" altLang="sk-SK" sz="2000" b="1" dirty="0">
                <a:solidFill>
                  <a:srgbClr val="114454"/>
                </a:solidFill>
                <a:latin typeface="Weekly Free Light" panose="00000400000000000000" pitchFamily="50" charset="-18"/>
                <a:cs typeface="Arial" panose="020B0604020202020204" pitchFamily="34" charset="0"/>
                <a:sym typeface="Nixie One" charset="0"/>
              </a:rPr>
              <a:t>MESETA CENTRAL</a:t>
            </a:r>
          </a:p>
          <a:p>
            <a:pPr eaLnBrk="1" hangingPunct="1">
              <a:lnSpc>
                <a:spcPct val="150000"/>
              </a:lnSpc>
              <a:spcAft>
                <a:spcPct val="0"/>
              </a:spcAft>
              <a:buClr>
                <a:srgbClr val="114454"/>
              </a:buClr>
              <a:buSzPct val="101000"/>
              <a:buFont typeface="Wingdings" panose="05000000000000000000" pitchFamily="2" charset="2"/>
              <a:buChar char="Ø"/>
            </a:pPr>
            <a:r>
              <a:rPr lang="cs-CZ" altLang="sk-SK" sz="2000" b="1" dirty="0">
                <a:solidFill>
                  <a:srgbClr val="114454"/>
                </a:solidFill>
                <a:latin typeface="Weekly Free Light" panose="00000400000000000000" pitchFamily="50" charset="-18"/>
                <a:cs typeface="Arial" panose="020B0604020202020204" pitchFamily="34" charset="0"/>
                <a:sym typeface="Nixie One" charset="0"/>
              </a:rPr>
              <a:t>DEPRESIÓN DEL RÍO GUADALQUIVIR</a:t>
            </a:r>
          </a:p>
          <a:p>
            <a:pPr eaLnBrk="1" hangingPunct="1">
              <a:lnSpc>
                <a:spcPct val="150000"/>
              </a:lnSpc>
              <a:spcAft>
                <a:spcPct val="0"/>
              </a:spcAft>
              <a:buClr>
                <a:srgbClr val="114454"/>
              </a:buClr>
              <a:buSzPct val="101000"/>
              <a:buFont typeface="Wingdings" panose="05000000000000000000" pitchFamily="2" charset="2"/>
              <a:buChar char="Ø"/>
            </a:pPr>
            <a:r>
              <a:rPr lang="cs-CZ" altLang="sk-SK" sz="2000" b="1" dirty="0">
                <a:solidFill>
                  <a:srgbClr val="114454"/>
                </a:solidFill>
                <a:latin typeface="Weekly Free Light" panose="00000400000000000000" pitchFamily="50" charset="-18"/>
                <a:cs typeface="Arial" panose="020B0604020202020204" pitchFamily="34" charset="0"/>
                <a:sym typeface="Nixie One" charset="0"/>
              </a:rPr>
              <a:t>DEPRESIÓN DEL RÍO EBRO</a:t>
            </a:r>
          </a:p>
          <a:p>
            <a:pPr eaLnBrk="1" hangingPunct="1">
              <a:lnSpc>
                <a:spcPct val="150000"/>
              </a:lnSpc>
              <a:spcAft>
                <a:spcPct val="0"/>
              </a:spcAft>
              <a:buClr>
                <a:srgbClr val="114454"/>
              </a:buClr>
              <a:buSzPct val="101000"/>
              <a:buFont typeface="Wingdings" panose="05000000000000000000" pitchFamily="2" charset="2"/>
              <a:buChar char="Ø"/>
            </a:pPr>
            <a:endParaRPr lang="cs-CZ" altLang="sk-SK" sz="2000" b="1" dirty="0">
              <a:solidFill>
                <a:srgbClr val="114454"/>
              </a:solidFill>
              <a:latin typeface="Weekly Free Light" panose="00000400000000000000" pitchFamily="50" charset="-18"/>
              <a:cs typeface="Arial" panose="020B0604020202020204" pitchFamily="34" charset="0"/>
              <a:sym typeface="Nixie One" charset="0"/>
            </a:endParaRPr>
          </a:p>
        </p:txBody>
      </p:sp>
      <p:grpSp>
        <p:nvGrpSpPr>
          <p:cNvPr id="15364" name="Google Shape;162;p18">
            <a:extLst>
              <a:ext uri="{FF2B5EF4-FFF2-40B4-BE49-F238E27FC236}">
                <a16:creationId xmlns:a16="http://schemas.microsoft.com/office/drawing/2014/main" id="{C7D40D7C-A918-4C3A-9929-F412B739A130}"/>
              </a:ext>
            </a:extLst>
          </p:cNvPr>
          <p:cNvGrpSpPr>
            <a:grpSpLocks/>
          </p:cNvGrpSpPr>
          <p:nvPr/>
        </p:nvGrpSpPr>
        <p:grpSpPr bwMode="auto">
          <a:xfrm>
            <a:off x="323850" y="758825"/>
            <a:ext cx="366713" cy="366713"/>
            <a:chOff x="1923675" y="1633650"/>
            <a:chExt cx="436000" cy="435975"/>
          </a:xfrm>
        </p:grpSpPr>
        <p:sp>
          <p:nvSpPr>
            <p:cNvPr id="15368" name="Google Shape;163;p18">
              <a:extLst>
                <a:ext uri="{FF2B5EF4-FFF2-40B4-BE49-F238E27FC236}">
                  <a16:creationId xmlns:a16="http://schemas.microsoft.com/office/drawing/2014/main" id="{C1E11853-0223-4F3E-AC01-1CA5C918449D}"/>
                </a:ext>
              </a:extLst>
            </p:cNvPr>
            <p:cNvSpPr>
              <a:spLocks noChangeArrowheads="1"/>
            </p:cNvSpPr>
            <p:nvPr/>
          </p:nvSpPr>
          <p:spPr bwMode="auto">
            <a:xfrm>
              <a:off x="2209250" y="1633650"/>
              <a:ext cx="150425" cy="150425"/>
            </a:xfrm>
            <a:custGeom>
              <a:avLst/>
              <a:gdLst>
                <a:gd name="T0" fmla="*/ 2147483647 w 6017"/>
                <a:gd name="T1" fmla="*/ 2147483647 h 6017"/>
                <a:gd name="T2" fmla="*/ 2147483647 w 6017"/>
                <a:gd name="T3" fmla="*/ 2147483647 h 6017"/>
                <a:gd name="T4" fmla="*/ 2147483647 w 6017"/>
                <a:gd name="T5" fmla="*/ 2147483647 h 6017"/>
                <a:gd name="T6" fmla="*/ 2147483647 w 6017"/>
                <a:gd name="T7" fmla="*/ 2147483647 h 6017"/>
                <a:gd name="T8" fmla="*/ 2147483647 w 6017"/>
                <a:gd name="T9" fmla="*/ 2147483647 h 6017"/>
                <a:gd name="T10" fmla="*/ 2147483647 w 6017"/>
                <a:gd name="T11" fmla="*/ 2147483647 h 6017"/>
                <a:gd name="T12" fmla="*/ 2147483647 w 6017"/>
                <a:gd name="T13" fmla="*/ 2147483647 h 6017"/>
                <a:gd name="T14" fmla="*/ 2147483647 w 6017"/>
                <a:gd name="T15" fmla="*/ 2147483647 h 6017"/>
                <a:gd name="T16" fmla="*/ 2147483647 w 6017"/>
                <a:gd name="T17" fmla="*/ 2147483647 h 6017"/>
                <a:gd name="T18" fmla="*/ 2147483647 w 6017"/>
                <a:gd name="T19" fmla="*/ 2147483647 h 6017"/>
                <a:gd name="T20" fmla="*/ 0 w 6017"/>
                <a:gd name="T21" fmla="*/ 2147483647 h 6017"/>
                <a:gd name="T22" fmla="*/ 2147483647 w 6017"/>
                <a:gd name="T23" fmla="*/ 2147483647 h 6017"/>
                <a:gd name="T24" fmla="*/ 2147483647 w 6017"/>
                <a:gd name="T25" fmla="*/ 2147483647 h 6017"/>
                <a:gd name="T26" fmla="*/ 2147483647 w 6017"/>
                <a:gd name="T27" fmla="*/ 2147483647 h 6017"/>
                <a:gd name="T28" fmla="*/ 2147483647 w 6017"/>
                <a:gd name="T29" fmla="*/ 2147483647 h 6017"/>
                <a:gd name="T30" fmla="*/ 2147483647 w 6017"/>
                <a:gd name="T31" fmla="*/ 2147483647 h 6017"/>
                <a:gd name="T32" fmla="*/ 2147483647 w 6017"/>
                <a:gd name="T33" fmla="*/ 2147483647 h 6017"/>
                <a:gd name="T34" fmla="*/ 2147483647 w 6017"/>
                <a:gd name="T35" fmla="*/ 2147483647 h 6017"/>
                <a:gd name="T36" fmla="*/ 2147483647 w 6017"/>
                <a:gd name="T37" fmla="*/ 2147483647 h 6017"/>
                <a:gd name="T38" fmla="*/ 2147483647 w 6017"/>
                <a:gd name="T39" fmla="*/ 2147483647 h 6017"/>
                <a:gd name="T40" fmla="*/ 2147483647 w 6017"/>
                <a:gd name="T41" fmla="*/ 2147483647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69" name="Google Shape;164;p18">
              <a:extLst>
                <a:ext uri="{FF2B5EF4-FFF2-40B4-BE49-F238E27FC236}">
                  <a16:creationId xmlns:a16="http://schemas.microsoft.com/office/drawing/2014/main" id="{0E6D2F17-6BC8-4A21-9AE7-FA4421AEFAC6}"/>
                </a:ext>
              </a:extLst>
            </p:cNvPr>
            <p:cNvSpPr>
              <a:spLocks noChangeArrowheads="1"/>
            </p:cNvSpPr>
            <p:nvPr/>
          </p:nvSpPr>
          <p:spPr bwMode="auto">
            <a:xfrm>
              <a:off x="2019900" y="1757250"/>
              <a:ext cx="261825" cy="261850"/>
            </a:xfrm>
            <a:custGeom>
              <a:avLst/>
              <a:gdLst>
                <a:gd name="T0" fmla="*/ 2147483647 w 10473"/>
                <a:gd name="T1" fmla="*/ 2147483647 h 10474"/>
                <a:gd name="T2" fmla="*/ 0 w 10473"/>
                <a:gd name="T3" fmla="*/ 2147483647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0" name="Google Shape;165;p18">
              <a:extLst>
                <a:ext uri="{FF2B5EF4-FFF2-40B4-BE49-F238E27FC236}">
                  <a16:creationId xmlns:a16="http://schemas.microsoft.com/office/drawing/2014/main" id="{E8AC8E11-FB41-4454-8005-38D1DC447EA5}"/>
                </a:ext>
              </a:extLst>
            </p:cNvPr>
            <p:cNvSpPr>
              <a:spLocks noChangeArrowheads="1"/>
            </p:cNvSpPr>
            <p:nvPr/>
          </p:nvSpPr>
          <p:spPr bwMode="auto">
            <a:xfrm>
              <a:off x="1923675" y="1681150"/>
              <a:ext cx="388500" cy="388475"/>
            </a:xfrm>
            <a:custGeom>
              <a:avLst/>
              <a:gdLst>
                <a:gd name="T0" fmla="*/ 2147483647 w 15540"/>
                <a:gd name="T1" fmla="*/ 0 h 15539"/>
                <a:gd name="T2" fmla="*/ 2147483647 w 15540"/>
                <a:gd name="T3" fmla="*/ 2147483647 h 15539"/>
                <a:gd name="T4" fmla="*/ 2147483647 w 15540"/>
                <a:gd name="T5" fmla="*/ 2147483647 h 15539"/>
                <a:gd name="T6" fmla="*/ 2147483647 w 15540"/>
                <a:gd name="T7" fmla="*/ 2147483647 h 15539"/>
                <a:gd name="T8" fmla="*/ 2147483647 w 15540"/>
                <a:gd name="T9" fmla="*/ 2147483647 h 15539"/>
                <a:gd name="T10" fmla="*/ 2147483647 w 15540"/>
                <a:gd name="T11" fmla="*/ 2147483647 h 15539"/>
                <a:gd name="T12" fmla="*/ 2147483647 w 15540"/>
                <a:gd name="T13" fmla="*/ 2147483647 h 15539"/>
                <a:gd name="T14" fmla="*/ 2147483647 w 15540"/>
                <a:gd name="T15" fmla="*/ 2147483647 h 15539"/>
                <a:gd name="T16" fmla="*/ 2147483647 w 15540"/>
                <a:gd name="T17" fmla="*/ 2147483647 h 15539"/>
                <a:gd name="T18" fmla="*/ 2147483647 w 15540"/>
                <a:gd name="T19" fmla="*/ 2147483647 h 15539"/>
                <a:gd name="T20" fmla="*/ 2147483647 w 15540"/>
                <a:gd name="T21" fmla="*/ 2147483647 h 15539"/>
                <a:gd name="T22" fmla="*/ 2147483647 w 15540"/>
                <a:gd name="T23" fmla="*/ 2147483647 h 15539"/>
                <a:gd name="T24" fmla="*/ 2147483647 w 15540"/>
                <a:gd name="T25" fmla="*/ 2147483647 h 15539"/>
                <a:gd name="T26" fmla="*/ 2147483647 w 15540"/>
                <a:gd name="T27" fmla="*/ 2147483647 h 15539"/>
                <a:gd name="T28" fmla="*/ 2147483647 w 15540"/>
                <a:gd name="T29" fmla="*/ 2147483647 h 15539"/>
                <a:gd name="T30" fmla="*/ 2147483647 w 15540"/>
                <a:gd name="T31" fmla="*/ 2147483647 h 15539"/>
                <a:gd name="T32" fmla="*/ 2147483647 w 15540"/>
                <a:gd name="T33" fmla="*/ 2147483647 h 15539"/>
                <a:gd name="T34" fmla="*/ 2147483647 w 15540"/>
                <a:gd name="T35" fmla="*/ 2147483647 h 15539"/>
                <a:gd name="T36" fmla="*/ 2147483647 w 15540"/>
                <a:gd name="T37" fmla="*/ 2147483647 h 15539"/>
                <a:gd name="T38" fmla="*/ 2147483647 w 15540"/>
                <a:gd name="T39" fmla="*/ 2147483647 h 15539"/>
                <a:gd name="T40" fmla="*/ 2147483647 w 15540"/>
                <a:gd name="T41" fmla="*/ 2147483647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1" name="Google Shape;166;p18">
              <a:extLst>
                <a:ext uri="{FF2B5EF4-FFF2-40B4-BE49-F238E27FC236}">
                  <a16:creationId xmlns:a16="http://schemas.microsoft.com/office/drawing/2014/main" id="{C463F219-5ED5-4127-81C2-8062AF3A3D2F}"/>
                </a:ext>
              </a:extLst>
            </p:cNvPr>
            <p:cNvSpPr>
              <a:spLocks noChangeArrowheads="1"/>
            </p:cNvSpPr>
            <p:nvPr/>
          </p:nvSpPr>
          <p:spPr bwMode="auto">
            <a:xfrm>
              <a:off x="1974225" y="1711575"/>
              <a:ext cx="261825" cy="261850"/>
            </a:xfrm>
            <a:custGeom>
              <a:avLst/>
              <a:gdLst>
                <a:gd name="T0" fmla="*/ 0 w 10473"/>
                <a:gd name="T1" fmla="*/ 2147483647 h 10474"/>
                <a:gd name="T2" fmla="*/ 2147483647 w 10473"/>
                <a:gd name="T3" fmla="*/ 2147483647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2" name="Google Shape;167;p18">
              <a:extLst>
                <a:ext uri="{FF2B5EF4-FFF2-40B4-BE49-F238E27FC236}">
                  <a16:creationId xmlns:a16="http://schemas.microsoft.com/office/drawing/2014/main" id="{BAF1E61E-FFA6-44A3-B73A-1F97631CCA54}"/>
                </a:ext>
              </a:extLst>
            </p:cNvPr>
            <p:cNvSpPr>
              <a:spLocks noChangeArrowheads="1"/>
            </p:cNvSpPr>
            <p:nvPr/>
          </p:nvSpPr>
          <p:spPr bwMode="auto">
            <a:xfrm>
              <a:off x="1934650" y="2014200"/>
              <a:ext cx="44475" cy="44475"/>
            </a:xfrm>
            <a:custGeom>
              <a:avLst/>
              <a:gdLst>
                <a:gd name="T0" fmla="*/ 2147483647 w 1779"/>
                <a:gd name="T1" fmla="*/ 2147483647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3" name="Google Shape;168;p18">
              <a:extLst>
                <a:ext uri="{FF2B5EF4-FFF2-40B4-BE49-F238E27FC236}">
                  <a16:creationId xmlns:a16="http://schemas.microsoft.com/office/drawing/2014/main" id="{2BC464DB-9D63-4AA6-8BC5-FE50060B39FA}"/>
                </a:ext>
              </a:extLst>
            </p:cNvPr>
            <p:cNvSpPr>
              <a:spLocks noChangeArrowheads="1"/>
            </p:cNvSpPr>
            <p:nvPr/>
          </p:nvSpPr>
          <p:spPr bwMode="auto">
            <a:xfrm>
              <a:off x="1944375" y="1947225"/>
              <a:ext cx="101725" cy="101700"/>
            </a:xfrm>
            <a:custGeom>
              <a:avLst/>
              <a:gdLst>
                <a:gd name="T0" fmla="*/ 2147483647 w 4069"/>
                <a:gd name="T1" fmla="*/ 2147483647 h 4068"/>
                <a:gd name="T2" fmla="*/ 2147483647 w 4069"/>
                <a:gd name="T3" fmla="*/ 2147483647 h 4068"/>
                <a:gd name="T4" fmla="*/ 2147483647 w 4069"/>
                <a:gd name="T5" fmla="*/ 0 h 4068"/>
                <a:gd name="T6" fmla="*/ 2147483647 w 4069"/>
                <a:gd name="T7" fmla="*/ 2147483647 h 4068"/>
                <a:gd name="T8" fmla="*/ 2147483647 w 4069"/>
                <a:gd name="T9" fmla="*/ 2147483647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grpSp>
      <p:sp>
        <p:nvSpPr>
          <p:cNvPr id="15365" name="Google Shape;169;p18">
            <a:extLst>
              <a:ext uri="{FF2B5EF4-FFF2-40B4-BE49-F238E27FC236}">
                <a16:creationId xmlns:a16="http://schemas.microsoft.com/office/drawing/2014/main" id="{A1E412A8-3E76-4F98-9B9F-A4E7FB23C6D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2A5E3D4-6FB1-4896-BE67-D76395F90CEF}" type="slidenum">
              <a:rPr lang="sk-SK" altLang="sk-SK" sz="800">
                <a:solidFill>
                  <a:srgbClr val="FFFFFF"/>
                </a:solidFill>
                <a:latin typeface="Roboto Slab" charset="0"/>
                <a:sym typeface="Roboto Slab" charset="0"/>
              </a:rPr>
              <a:pPr eaLnBrk="1" hangingPunct="1"/>
              <a:t>13</a:t>
            </a:fld>
            <a:endParaRPr lang="sk-SK" altLang="sk-SK" sz="800">
              <a:solidFill>
                <a:srgbClr val="FFFFFF"/>
              </a:solidFill>
              <a:latin typeface="Roboto Slab" charset="0"/>
              <a:sym typeface="Roboto Slab" charset="0"/>
            </a:endParaRPr>
          </a:p>
        </p:txBody>
      </p:sp>
      <p:sp>
        <p:nvSpPr>
          <p:cNvPr id="13" name="Google Shape;132;p14">
            <a:extLst>
              <a:ext uri="{FF2B5EF4-FFF2-40B4-BE49-F238E27FC236}">
                <a16:creationId xmlns:a16="http://schemas.microsoft.com/office/drawing/2014/main" id="{488E1C81-8DB9-45AC-9673-D6BEE7F0EFFA}"/>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900" b="1" dirty="0">
                <a:latin typeface="Arial"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5367" name="Obrázok 13" descr="Erasmus+ logo EN.jpg">
            <a:extLst>
              <a:ext uri="{FF2B5EF4-FFF2-40B4-BE49-F238E27FC236}">
                <a16:creationId xmlns:a16="http://schemas.microsoft.com/office/drawing/2014/main" id="{0CA8B219-7E08-48DB-8EC2-54E03869B0E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a:extLst>
              <a:ext uri="{FF2B5EF4-FFF2-40B4-BE49-F238E27FC236}">
                <a16:creationId xmlns:a16="http://schemas.microsoft.com/office/drawing/2014/main" id="{1AA4B48D-ED05-4059-AA6D-8B62C4F4E92E}"/>
              </a:ext>
            </a:extLst>
          </p:cNvPr>
          <p:cNvSpPr txBox="1"/>
          <p:nvPr/>
        </p:nvSpPr>
        <p:spPr>
          <a:xfrm>
            <a:off x="298450" y="6348577"/>
            <a:ext cx="5582412" cy="230832"/>
          </a:xfrm>
          <a:prstGeom prst="rect">
            <a:avLst/>
          </a:prstGeom>
          <a:noFill/>
        </p:spPr>
        <p:txBody>
          <a:bodyPr wrap="square" rtlCol="0">
            <a:spAutoFit/>
          </a:bodyPr>
          <a:lstStyle/>
          <a:p>
            <a:r>
              <a:rPr lang="cs-CZ" sz="900">
                <a:hlinkClick r:id="rId4" tooltip="http://elblogdearcicarmen.blogspot.com/2016/09/tema-1-el-relieve-de-espana-formas-del_67.html"/>
              </a:rPr>
              <a:t>Tato fotka</a:t>
            </a:r>
            <a:r>
              <a:rPr lang="cs-CZ" sz="900"/>
              <a:t> od autora Neznámý autor s licencí </a:t>
            </a:r>
            <a:r>
              <a:rPr lang="cs-CZ" sz="900">
                <a:hlinkClick r:id="rId6" tooltip="https://creativecommons.org/licenses/by-nc-sa/3.0/"/>
              </a:rPr>
              <a:t>CC BY-SA-NC</a:t>
            </a:r>
            <a:endParaRPr lang="cs-CZ" sz="900"/>
          </a:p>
        </p:txBody>
      </p:sp>
    </p:spTree>
    <p:extLst>
      <p:ext uri="{BB962C8B-B14F-4D97-AF65-F5344CB8AC3E}">
        <p14:creationId xmlns:p14="http://schemas.microsoft.com/office/powerpoint/2010/main" val="2886546993"/>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mapa&#10;&#10;Popis byl vytvořen automaticky">
            <a:extLst>
              <a:ext uri="{FF2B5EF4-FFF2-40B4-BE49-F238E27FC236}">
                <a16:creationId xmlns:a16="http://schemas.microsoft.com/office/drawing/2014/main" id="{A97F459D-6A5B-451D-9135-B6976110B4D7}"/>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3600450" y="483518"/>
            <a:ext cx="5582412" cy="4176464"/>
          </a:xfrm>
          <a:prstGeom prst="rect">
            <a:avLst/>
          </a:prstGeom>
        </p:spPr>
      </p:pic>
      <p:sp>
        <p:nvSpPr>
          <p:cNvPr id="15362" name="Google Shape;160;p18">
            <a:extLst>
              <a:ext uri="{FF2B5EF4-FFF2-40B4-BE49-F238E27FC236}">
                <a16:creationId xmlns:a16="http://schemas.microsoft.com/office/drawing/2014/main" id="{5DBFC09E-3D2E-4CD3-BF2A-2236721C4726}"/>
              </a:ext>
            </a:extLst>
          </p:cNvPr>
          <p:cNvSpPr txBox="1">
            <a:spLocks noGrp="1"/>
          </p:cNvSpPr>
          <p:nvPr>
            <p:ph type="title"/>
          </p:nvPr>
        </p:nvSpPr>
        <p:spPr>
          <a:xfrm>
            <a:off x="667012" y="550863"/>
            <a:ext cx="3584313" cy="1028700"/>
          </a:xfrm>
        </p:spPr>
        <p:txBody>
          <a:bodyPr/>
          <a:lstStyle/>
          <a:p>
            <a:pPr marL="50800" indent="0" eaLnBrk="1" hangingPunct="1">
              <a:lnSpc>
                <a:spcPct val="150000"/>
              </a:lnSpc>
              <a:spcAft>
                <a:spcPct val="0"/>
              </a:spcAft>
              <a:buClr>
                <a:srgbClr val="114454"/>
              </a:buClr>
              <a:buSzPct val="101000"/>
              <a:buNone/>
            </a:pPr>
            <a:r>
              <a:rPr lang="cs-CZ" altLang="sk-SK" sz="2000" b="1" dirty="0">
                <a:solidFill>
                  <a:schemeClr val="bg1"/>
                </a:solidFill>
                <a:latin typeface="Weekly Free Light" panose="00000400000000000000" pitchFamily="50" charset="-18"/>
                <a:cs typeface="Arial" panose="020B0604020202020204" pitchFamily="34" charset="0"/>
                <a:sym typeface="Nixie One" charset="0"/>
              </a:rPr>
              <a:t>MONTAŇAS</a:t>
            </a:r>
            <a:endParaRPr lang="sk-SK" altLang="sk-SK" sz="2000" b="1" dirty="0">
              <a:solidFill>
                <a:schemeClr val="bg1"/>
              </a:solidFill>
              <a:latin typeface="Weekly Free Light" panose="00000400000000000000" pitchFamily="50" charset="-18"/>
              <a:cs typeface="Arial" panose="020B0604020202020204" pitchFamily="34" charset="0"/>
              <a:sym typeface="Nixie One" charset="0"/>
            </a:endParaRPr>
          </a:p>
        </p:txBody>
      </p:sp>
      <p:sp>
        <p:nvSpPr>
          <p:cNvPr id="15363" name="Google Shape;161;p18">
            <a:extLst>
              <a:ext uri="{FF2B5EF4-FFF2-40B4-BE49-F238E27FC236}">
                <a16:creationId xmlns:a16="http://schemas.microsoft.com/office/drawing/2014/main" id="{50068E98-B8DA-4C6A-8126-79CB3C575462}"/>
              </a:ext>
            </a:extLst>
          </p:cNvPr>
          <p:cNvSpPr txBox="1">
            <a:spLocks noGrp="1"/>
          </p:cNvSpPr>
          <p:nvPr>
            <p:ph type="body" idx="1"/>
          </p:nvPr>
        </p:nvSpPr>
        <p:spPr>
          <a:xfrm>
            <a:off x="285750" y="1405677"/>
            <a:ext cx="8401051" cy="3520337"/>
          </a:xfrm>
        </p:spPr>
        <p:txBody>
          <a:bodyPr/>
          <a:lstStyle/>
          <a:p>
            <a:pPr eaLnBrk="1" hangingPunct="1">
              <a:lnSpc>
                <a:spcPct val="150000"/>
              </a:lnSpc>
              <a:spcAft>
                <a:spcPct val="0"/>
              </a:spcAft>
              <a:buClr>
                <a:srgbClr val="114454"/>
              </a:buClr>
              <a:buSzPct val="101000"/>
              <a:buFont typeface="Wingdings" panose="05000000000000000000" pitchFamily="2" charset="2"/>
              <a:buChar char="Ø"/>
            </a:pPr>
            <a:r>
              <a:rPr lang="cs-CZ" altLang="sk-SK" sz="2000" b="1" dirty="0">
                <a:solidFill>
                  <a:srgbClr val="114454"/>
                </a:solidFill>
                <a:latin typeface="Weekly Free Light" panose="00000400000000000000" pitchFamily="50" charset="-18"/>
                <a:cs typeface="Arial" panose="020B0604020202020204" pitchFamily="34" charset="0"/>
                <a:sym typeface="Nixie One" charset="0"/>
              </a:rPr>
              <a:t>PIRINEOS</a:t>
            </a:r>
          </a:p>
          <a:p>
            <a:pPr eaLnBrk="1" hangingPunct="1">
              <a:lnSpc>
                <a:spcPct val="150000"/>
              </a:lnSpc>
              <a:spcAft>
                <a:spcPct val="0"/>
              </a:spcAft>
              <a:buClr>
                <a:srgbClr val="114454"/>
              </a:buClr>
              <a:buSzPct val="101000"/>
              <a:buFont typeface="Wingdings" panose="05000000000000000000" pitchFamily="2" charset="2"/>
              <a:buChar char="Ø"/>
            </a:pPr>
            <a:r>
              <a:rPr lang="cs-CZ" altLang="sk-SK" sz="2000" b="1" dirty="0">
                <a:solidFill>
                  <a:srgbClr val="114454"/>
                </a:solidFill>
                <a:latin typeface="Weekly Free Light" panose="00000400000000000000" pitchFamily="50" charset="-18"/>
                <a:cs typeface="Arial" panose="020B0604020202020204" pitchFamily="34" charset="0"/>
                <a:sym typeface="Nixie One" charset="0"/>
              </a:rPr>
              <a:t>SISTEMA IBÉRICO</a:t>
            </a:r>
          </a:p>
          <a:p>
            <a:pPr eaLnBrk="1" hangingPunct="1">
              <a:lnSpc>
                <a:spcPct val="150000"/>
              </a:lnSpc>
              <a:spcAft>
                <a:spcPct val="0"/>
              </a:spcAft>
              <a:buClr>
                <a:srgbClr val="114454"/>
              </a:buClr>
              <a:buSzPct val="101000"/>
              <a:buFont typeface="Wingdings" panose="05000000000000000000" pitchFamily="2" charset="2"/>
              <a:buChar char="Ø"/>
            </a:pPr>
            <a:r>
              <a:rPr lang="cs-CZ" altLang="sk-SK" sz="2000" b="1" dirty="0">
                <a:solidFill>
                  <a:srgbClr val="114454"/>
                </a:solidFill>
                <a:latin typeface="Weekly Free Light" panose="00000400000000000000" pitchFamily="50" charset="-18"/>
                <a:cs typeface="Arial" panose="020B0604020202020204" pitchFamily="34" charset="0"/>
                <a:sym typeface="Nixie One" charset="0"/>
              </a:rPr>
              <a:t>CORDILLERA CANTÁBRICA</a:t>
            </a:r>
          </a:p>
          <a:p>
            <a:pPr eaLnBrk="1" hangingPunct="1">
              <a:lnSpc>
                <a:spcPct val="150000"/>
              </a:lnSpc>
              <a:spcAft>
                <a:spcPct val="0"/>
              </a:spcAft>
              <a:buClr>
                <a:srgbClr val="114454"/>
              </a:buClr>
              <a:buSzPct val="101000"/>
              <a:buFont typeface="Wingdings" panose="05000000000000000000" pitchFamily="2" charset="2"/>
              <a:buChar char="Ø"/>
            </a:pPr>
            <a:r>
              <a:rPr lang="cs-CZ" altLang="sk-SK" sz="2000" b="1" dirty="0">
                <a:solidFill>
                  <a:srgbClr val="114454"/>
                </a:solidFill>
                <a:latin typeface="Weekly Free Light" panose="00000400000000000000" pitchFamily="50" charset="-18"/>
                <a:cs typeface="Arial" panose="020B0604020202020204" pitchFamily="34" charset="0"/>
                <a:sym typeface="Nixie One" charset="0"/>
              </a:rPr>
              <a:t>SISTEMA CENTRAL</a:t>
            </a:r>
          </a:p>
          <a:p>
            <a:pPr eaLnBrk="1" hangingPunct="1">
              <a:lnSpc>
                <a:spcPct val="150000"/>
              </a:lnSpc>
              <a:spcAft>
                <a:spcPct val="0"/>
              </a:spcAft>
              <a:buClr>
                <a:srgbClr val="114454"/>
              </a:buClr>
              <a:buSzPct val="101000"/>
              <a:buFont typeface="Wingdings" panose="05000000000000000000" pitchFamily="2" charset="2"/>
              <a:buChar char="Ø"/>
            </a:pPr>
            <a:r>
              <a:rPr lang="cs-CZ" altLang="sk-SK" sz="2000" b="1" dirty="0">
                <a:solidFill>
                  <a:srgbClr val="114454"/>
                </a:solidFill>
                <a:latin typeface="Weekly Free Light" panose="00000400000000000000" pitchFamily="50" charset="-18"/>
                <a:cs typeface="Arial" panose="020B0604020202020204" pitchFamily="34" charset="0"/>
                <a:sym typeface="Nixie One" charset="0"/>
              </a:rPr>
              <a:t>CORDILLERA BÉTICA</a:t>
            </a:r>
          </a:p>
          <a:p>
            <a:pPr eaLnBrk="1" hangingPunct="1">
              <a:lnSpc>
                <a:spcPct val="150000"/>
              </a:lnSpc>
              <a:spcAft>
                <a:spcPct val="0"/>
              </a:spcAft>
              <a:buClr>
                <a:srgbClr val="114454"/>
              </a:buClr>
              <a:buSzPct val="101000"/>
              <a:buFont typeface="Wingdings" panose="05000000000000000000" pitchFamily="2" charset="2"/>
              <a:buChar char="Ø"/>
            </a:pPr>
            <a:endParaRPr lang="cs-CZ" altLang="sk-SK" sz="2000" b="1" dirty="0">
              <a:solidFill>
                <a:srgbClr val="114454"/>
              </a:solidFill>
              <a:latin typeface="Weekly Free Light" panose="00000400000000000000" pitchFamily="50" charset="-18"/>
              <a:cs typeface="Arial" panose="020B0604020202020204" pitchFamily="34" charset="0"/>
              <a:sym typeface="Nixie One" charset="0"/>
            </a:endParaRPr>
          </a:p>
          <a:p>
            <a:pPr eaLnBrk="1" hangingPunct="1">
              <a:lnSpc>
                <a:spcPct val="150000"/>
              </a:lnSpc>
              <a:spcAft>
                <a:spcPct val="0"/>
              </a:spcAft>
              <a:buClr>
                <a:srgbClr val="114454"/>
              </a:buClr>
              <a:buSzPct val="101000"/>
              <a:buFont typeface="Wingdings" panose="05000000000000000000" pitchFamily="2" charset="2"/>
              <a:buChar char="Ø"/>
            </a:pPr>
            <a:endParaRPr lang="cs-CZ" altLang="sk-SK" sz="2000" b="1" dirty="0">
              <a:solidFill>
                <a:srgbClr val="114454"/>
              </a:solidFill>
              <a:latin typeface="Weekly Free Light" panose="00000400000000000000" pitchFamily="50" charset="-18"/>
              <a:cs typeface="Arial" panose="020B0604020202020204" pitchFamily="34" charset="0"/>
              <a:sym typeface="Nixie One" charset="0"/>
            </a:endParaRPr>
          </a:p>
        </p:txBody>
      </p:sp>
      <p:grpSp>
        <p:nvGrpSpPr>
          <p:cNvPr id="15364" name="Google Shape;162;p18">
            <a:extLst>
              <a:ext uri="{FF2B5EF4-FFF2-40B4-BE49-F238E27FC236}">
                <a16:creationId xmlns:a16="http://schemas.microsoft.com/office/drawing/2014/main" id="{C7D40D7C-A918-4C3A-9929-F412B739A130}"/>
              </a:ext>
            </a:extLst>
          </p:cNvPr>
          <p:cNvGrpSpPr>
            <a:grpSpLocks/>
          </p:cNvGrpSpPr>
          <p:nvPr/>
        </p:nvGrpSpPr>
        <p:grpSpPr bwMode="auto">
          <a:xfrm>
            <a:off x="323850" y="758825"/>
            <a:ext cx="366713" cy="366713"/>
            <a:chOff x="1923675" y="1633650"/>
            <a:chExt cx="436000" cy="435975"/>
          </a:xfrm>
        </p:grpSpPr>
        <p:sp>
          <p:nvSpPr>
            <p:cNvPr id="15368" name="Google Shape;163;p18">
              <a:extLst>
                <a:ext uri="{FF2B5EF4-FFF2-40B4-BE49-F238E27FC236}">
                  <a16:creationId xmlns:a16="http://schemas.microsoft.com/office/drawing/2014/main" id="{C1E11853-0223-4F3E-AC01-1CA5C918449D}"/>
                </a:ext>
              </a:extLst>
            </p:cNvPr>
            <p:cNvSpPr>
              <a:spLocks noChangeArrowheads="1"/>
            </p:cNvSpPr>
            <p:nvPr/>
          </p:nvSpPr>
          <p:spPr bwMode="auto">
            <a:xfrm>
              <a:off x="2209250" y="1633650"/>
              <a:ext cx="150425" cy="150425"/>
            </a:xfrm>
            <a:custGeom>
              <a:avLst/>
              <a:gdLst>
                <a:gd name="T0" fmla="*/ 2147483647 w 6017"/>
                <a:gd name="T1" fmla="*/ 2147483647 h 6017"/>
                <a:gd name="T2" fmla="*/ 2147483647 w 6017"/>
                <a:gd name="T3" fmla="*/ 2147483647 h 6017"/>
                <a:gd name="T4" fmla="*/ 2147483647 w 6017"/>
                <a:gd name="T5" fmla="*/ 2147483647 h 6017"/>
                <a:gd name="T6" fmla="*/ 2147483647 w 6017"/>
                <a:gd name="T7" fmla="*/ 2147483647 h 6017"/>
                <a:gd name="T8" fmla="*/ 2147483647 w 6017"/>
                <a:gd name="T9" fmla="*/ 2147483647 h 6017"/>
                <a:gd name="T10" fmla="*/ 2147483647 w 6017"/>
                <a:gd name="T11" fmla="*/ 2147483647 h 6017"/>
                <a:gd name="T12" fmla="*/ 2147483647 w 6017"/>
                <a:gd name="T13" fmla="*/ 2147483647 h 6017"/>
                <a:gd name="T14" fmla="*/ 2147483647 w 6017"/>
                <a:gd name="T15" fmla="*/ 2147483647 h 6017"/>
                <a:gd name="T16" fmla="*/ 2147483647 w 6017"/>
                <a:gd name="T17" fmla="*/ 2147483647 h 6017"/>
                <a:gd name="T18" fmla="*/ 2147483647 w 6017"/>
                <a:gd name="T19" fmla="*/ 2147483647 h 6017"/>
                <a:gd name="T20" fmla="*/ 0 w 6017"/>
                <a:gd name="T21" fmla="*/ 2147483647 h 6017"/>
                <a:gd name="T22" fmla="*/ 2147483647 w 6017"/>
                <a:gd name="T23" fmla="*/ 2147483647 h 6017"/>
                <a:gd name="T24" fmla="*/ 2147483647 w 6017"/>
                <a:gd name="T25" fmla="*/ 2147483647 h 6017"/>
                <a:gd name="T26" fmla="*/ 2147483647 w 6017"/>
                <a:gd name="T27" fmla="*/ 2147483647 h 6017"/>
                <a:gd name="T28" fmla="*/ 2147483647 w 6017"/>
                <a:gd name="T29" fmla="*/ 2147483647 h 6017"/>
                <a:gd name="T30" fmla="*/ 2147483647 w 6017"/>
                <a:gd name="T31" fmla="*/ 2147483647 h 6017"/>
                <a:gd name="T32" fmla="*/ 2147483647 w 6017"/>
                <a:gd name="T33" fmla="*/ 2147483647 h 6017"/>
                <a:gd name="T34" fmla="*/ 2147483647 w 6017"/>
                <a:gd name="T35" fmla="*/ 2147483647 h 6017"/>
                <a:gd name="T36" fmla="*/ 2147483647 w 6017"/>
                <a:gd name="T37" fmla="*/ 2147483647 h 6017"/>
                <a:gd name="T38" fmla="*/ 2147483647 w 6017"/>
                <a:gd name="T39" fmla="*/ 2147483647 h 6017"/>
                <a:gd name="T40" fmla="*/ 2147483647 w 6017"/>
                <a:gd name="T41" fmla="*/ 2147483647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69" name="Google Shape;164;p18">
              <a:extLst>
                <a:ext uri="{FF2B5EF4-FFF2-40B4-BE49-F238E27FC236}">
                  <a16:creationId xmlns:a16="http://schemas.microsoft.com/office/drawing/2014/main" id="{0E6D2F17-6BC8-4A21-9AE7-FA4421AEFAC6}"/>
                </a:ext>
              </a:extLst>
            </p:cNvPr>
            <p:cNvSpPr>
              <a:spLocks noChangeArrowheads="1"/>
            </p:cNvSpPr>
            <p:nvPr/>
          </p:nvSpPr>
          <p:spPr bwMode="auto">
            <a:xfrm>
              <a:off x="2019900" y="1757250"/>
              <a:ext cx="261825" cy="261850"/>
            </a:xfrm>
            <a:custGeom>
              <a:avLst/>
              <a:gdLst>
                <a:gd name="T0" fmla="*/ 2147483647 w 10473"/>
                <a:gd name="T1" fmla="*/ 2147483647 h 10474"/>
                <a:gd name="T2" fmla="*/ 0 w 10473"/>
                <a:gd name="T3" fmla="*/ 2147483647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0" name="Google Shape;165;p18">
              <a:extLst>
                <a:ext uri="{FF2B5EF4-FFF2-40B4-BE49-F238E27FC236}">
                  <a16:creationId xmlns:a16="http://schemas.microsoft.com/office/drawing/2014/main" id="{E8AC8E11-FB41-4454-8005-38D1DC447EA5}"/>
                </a:ext>
              </a:extLst>
            </p:cNvPr>
            <p:cNvSpPr>
              <a:spLocks noChangeArrowheads="1"/>
            </p:cNvSpPr>
            <p:nvPr/>
          </p:nvSpPr>
          <p:spPr bwMode="auto">
            <a:xfrm>
              <a:off x="1923675" y="1681150"/>
              <a:ext cx="388500" cy="388475"/>
            </a:xfrm>
            <a:custGeom>
              <a:avLst/>
              <a:gdLst>
                <a:gd name="T0" fmla="*/ 2147483647 w 15540"/>
                <a:gd name="T1" fmla="*/ 0 h 15539"/>
                <a:gd name="T2" fmla="*/ 2147483647 w 15540"/>
                <a:gd name="T3" fmla="*/ 2147483647 h 15539"/>
                <a:gd name="T4" fmla="*/ 2147483647 w 15540"/>
                <a:gd name="T5" fmla="*/ 2147483647 h 15539"/>
                <a:gd name="T6" fmla="*/ 2147483647 w 15540"/>
                <a:gd name="T7" fmla="*/ 2147483647 h 15539"/>
                <a:gd name="T8" fmla="*/ 2147483647 w 15540"/>
                <a:gd name="T9" fmla="*/ 2147483647 h 15539"/>
                <a:gd name="T10" fmla="*/ 2147483647 w 15540"/>
                <a:gd name="T11" fmla="*/ 2147483647 h 15539"/>
                <a:gd name="T12" fmla="*/ 2147483647 w 15540"/>
                <a:gd name="T13" fmla="*/ 2147483647 h 15539"/>
                <a:gd name="T14" fmla="*/ 2147483647 w 15540"/>
                <a:gd name="T15" fmla="*/ 2147483647 h 15539"/>
                <a:gd name="T16" fmla="*/ 2147483647 w 15540"/>
                <a:gd name="T17" fmla="*/ 2147483647 h 15539"/>
                <a:gd name="T18" fmla="*/ 2147483647 w 15540"/>
                <a:gd name="T19" fmla="*/ 2147483647 h 15539"/>
                <a:gd name="T20" fmla="*/ 2147483647 w 15540"/>
                <a:gd name="T21" fmla="*/ 2147483647 h 15539"/>
                <a:gd name="T22" fmla="*/ 2147483647 w 15540"/>
                <a:gd name="T23" fmla="*/ 2147483647 h 15539"/>
                <a:gd name="T24" fmla="*/ 2147483647 w 15540"/>
                <a:gd name="T25" fmla="*/ 2147483647 h 15539"/>
                <a:gd name="T26" fmla="*/ 2147483647 w 15540"/>
                <a:gd name="T27" fmla="*/ 2147483647 h 15539"/>
                <a:gd name="T28" fmla="*/ 2147483647 w 15540"/>
                <a:gd name="T29" fmla="*/ 2147483647 h 15539"/>
                <a:gd name="T30" fmla="*/ 2147483647 w 15540"/>
                <a:gd name="T31" fmla="*/ 2147483647 h 15539"/>
                <a:gd name="T32" fmla="*/ 2147483647 w 15540"/>
                <a:gd name="T33" fmla="*/ 2147483647 h 15539"/>
                <a:gd name="T34" fmla="*/ 2147483647 w 15540"/>
                <a:gd name="T35" fmla="*/ 2147483647 h 15539"/>
                <a:gd name="T36" fmla="*/ 2147483647 w 15540"/>
                <a:gd name="T37" fmla="*/ 2147483647 h 15539"/>
                <a:gd name="T38" fmla="*/ 2147483647 w 15540"/>
                <a:gd name="T39" fmla="*/ 2147483647 h 15539"/>
                <a:gd name="T40" fmla="*/ 2147483647 w 15540"/>
                <a:gd name="T41" fmla="*/ 2147483647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1" name="Google Shape;166;p18">
              <a:extLst>
                <a:ext uri="{FF2B5EF4-FFF2-40B4-BE49-F238E27FC236}">
                  <a16:creationId xmlns:a16="http://schemas.microsoft.com/office/drawing/2014/main" id="{C463F219-5ED5-4127-81C2-8062AF3A3D2F}"/>
                </a:ext>
              </a:extLst>
            </p:cNvPr>
            <p:cNvSpPr>
              <a:spLocks noChangeArrowheads="1"/>
            </p:cNvSpPr>
            <p:nvPr/>
          </p:nvSpPr>
          <p:spPr bwMode="auto">
            <a:xfrm>
              <a:off x="1974225" y="1711575"/>
              <a:ext cx="261825" cy="261850"/>
            </a:xfrm>
            <a:custGeom>
              <a:avLst/>
              <a:gdLst>
                <a:gd name="T0" fmla="*/ 0 w 10473"/>
                <a:gd name="T1" fmla="*/ 2147483647 h 10474"/>
                <a:gd name="T2" fmla="*/ 2147483647 w 10473"/>
                <a:gd name="T3" fmla="*/ 2147483647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2" name="Google Shape;167;p18">
              <a:extLst>
                <a:ext uri="{FF2B5EF4-FFF2-40B4-BE49-F238E27FC236}">
                  <a16:creationId xmlns:a16="http://schemas.microsoft.com/office/drawing/2014/main" id="{BAF1E61E-FFA6-44A3-B73A-1F97631CCA54}"/>
                </a:ext>
              </a:extLst>
            </p:cNvPr>
            <p:cNvSpPr>
              <a:spLocks noChangeArrowheads="1"/>
            </p:cNvSpPr>
            <p:nvPr/>
          </p:nvSpPr>
          <p:spPr bwMode="auto">
            <a:xfrm>
              <a:off x="1934650" y="2014200"/>
              <a:ext cx="44475" cy="44475"/>
            </a:xfrm>
            <a:custGeom>
              <a:avLst/>
              <a:gdLst>
                <a:gd name="T0" fmla="*/ 2147483647 w 1779"/>
                <a:gd name="T1" fmla="*/ 2147483647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3" name="Google Shape;168;p18">
              <a:extLst>
                <a:ext uri="{FF2B5EF4-FFF2-40B4-BE49-F238E27FC236}">
                  <a16:creationId xmlns:a16="http://schemas.microsoft.com/office/drawing/2014/main" id="{2BC464DB-9D63-4AA6-8BC5-FE50060B39FA}"/>
                </a:ext>
              </a:extLst>
            </p:cNvPr>
            <p:cNvSpPr>
              <a:spLocks noChangeArrowheads="1"/>
            </p:cNvSpPr>
            <p:nvPr/>
          </p:nvSpPr>
          <p:spPr bwMode="auto">
            <a:xfrm>
              <a:off x="1944375" y="1947225"/>
              <a:ext cx="101725" cy="101700"/>
            </a:xfrm>
            <a:custGeom>
              <a:avLst/>
              <a:gdLst>
                <a:gd name="T0" fmla="*/ 2147483647 w 4069"/>
                <a:gd name="T1" fmla="*/ 2147483647 h 4068"/>
                <a:gd name="T2" fmla="*/ 2147483647 w 4069"/>
                <a:gd name="T3" fmla="*/ 2147483647 h 4068"/>
                <a:gd name="T4" fmla="*/ 2147483647 w 4069"/>
                <a:gd name="T5" fmla="*/ 0 h 4068"/>
                <a:gd name="T6" fmla="*/ 2147483647 w 4069"/>
                <a:gd name="T7" fmla="*/ 2147483647 h 4068"/>
                <a:gd name="T8" fmla="*/ 2147483647 w 4069"/>
                <a:gd name="T9" fmla="*/ 2147483647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grpSp>
      <p:sp>
        <p:nvSpPr>
          <p:cNvPr id="15365" name="Google Shape;169;p18">
            <a:extLst>
              <a:ext uri="{FF2B5EF4-FFF2-40B4-BE49-F238E27FC236}">
                <a16:creationId xmlns:a16="http://schemas.microsoft.com/office/drawing/2014/main" id="{A1E412A8-3E76-4F98-9B9F-A4E7FB23C6D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2A5E3D4-6FB1-4896-BE67-D76395F90CEF}" type="slidenum">
              <a:rPr lang="sk-SK" altLang="sk-SK" sz="800">
                <a:solidFill>
                  <a:srgbClr val="FFFFFF"/>
                </a:solidFill>
                <a:latin typeface="Roboto Slab" charset="0"/>
                <a:sym typeface="Roboto Slab" charset="0"/>
              </a:rPr>
              <a:pPr eaLnBrk="1" hangingPunct="1"/>
              <a:t>14</a:t>
            </a:fld>
            <a:endParaRPr lang="sk-SK" altLang="sk-SK" sz="800">
              <a:solidFill>
                <a:srgbClr val="FFFFFF"/>
              </a:solidFill>
              <a:latin typeface="Roboto Slab" charset="0"/>
              <a:sym typeface="Roboto Slab" charset="0"/>
            </a:endParaRPr>
          </a:p>
        </p:txBody>
      </p:sp>
      <p:sp>
        <p:nvSpPr>
          <p:cNvPr id="13" name="Google Shape;132;p14">
            <a:extLst>
              <a:ext uri="{FF2B5EF4-FFF2-40B4-BE49-F238E27FC236}">
                <a16:creationId xmlns:a16="http://schemas.microsoft.com/office/drawing/2014/main" id="{488E1C81-8DB9-45AC-9673-D6BEE7F0EFFA}"/>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900" b="1" dirty="0">
                <a:latin typeface="Arial"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5367" name="Obrázok 13" descr="Erasmus+ logo EN.jpg">
            <a:extLst>
              <a:ext uri="{FF2B5EF4-FFF2-40B4-BE49-F238E27FC236}">
                <a16:creationId xmlns:a16="http://schemas.microsoft.com/office/drawing/2014/main" id="{0CA8B219-7E08-48DB-8EC2-54E03869B0E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a:extLst>
              <a:ext uri="{FF2B5EF4-FFF2-40B4-BE49-F238E27FC236}">
                <a16:creationId xmlns:a16="http://schemas.microsoft.com/office/drawing/2014/main" id="{1AA4B48D-ED05-4059-AA6D-8B62C4F4E92E}"/>
              </a:ext>
            </a:extLst>
          </p:cNvPr>
          <p:cNvSpPr txBox="1"/>
          <p:nvPr/>
        </p:nvSpPr>
        <p:spPr>
          <a:xfrm>
            <a:off x="298450" y="6348577"/>
            <a:ext cx="5582412" cy="230832"/>
          </a:xfrm>
          <a:prstGeom prst="rect">
            <a:avLst/>
          </a:prstGeom>
          <a:noFill/>
        </p:spPr>
        <p:txBody>
          <a:bodyPr wrap="square" rtlCol="0">
            <a:spAutoFit/>
          </a:bodyPr>
          <a:lstStyle/>
          <a:p>
            <a:r>
              <a:rPr lang="cs-CZ" sz="900">
                <a:hlinkClick r:id="rId4" tooltip="http://elblogdearcicarmen.blogspot.com/2016/09/tema-1-el-relieve-de-espana-formas-del_67.html"/>
              </a:rPr>
              <a:t>Tato fotka</a:t>
            </a:r>
            <a:r>
              <a:rPr lang="cs-CZ" sz="900"/>
              <a:t> od autora Neznámý autor s licencí </a:t>
            </a:r>
            <a:r>
              <a:rPr lang="cs-CZ" sz="900">
                <a:hlinkClick r:id="rId6" tooltip="https://creativecommons.org/licenses/by-nc-sa/3.0/"/>
              </a:rPr>
              <a:t>CC BY-SA-NC</a:t>
            </a:r>
            <a:endParaRPr lang="cs-CZ" sz="900"/>
          </a:p>
        </p:txBody>
      </p:sp>
    </p:spTree>
    <p:extLst>
      <p:ext uri="{BB962C8B-B14F-4D97-AF65-F5344CB8AC3E}">
        <p14:creationId xmlns:p14="http://schemas.microsoft.com/office/powerpoint/2010/main" val="1139652233"/>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Google Shape;160;p18">
            <a:extLst>
              <a:ext uri="{FF2B5EF4-FFF2-40B4-BE49-F238E27FC236}">
                <a16:creationId xmlns:a16="http://schemas.microsoft.com/office/drawing/2014/main" id="{5DBFC09E-3D2E-4CD3-BF2A-2236721C4726}"/>
              </a:ext>
            </a:extLst>
          </p:cNvPr>
          <p:cNvSpPr txBox="1">
            <a:spLocks noGrp="1"/>
          </p:cNvSpPr>
          <p:nvPr>
            <p:ph type="title"/>
          </p:nvPr>
        </p:nvSpPr>
        <p:spPr>
          <a:xfrm>
            <a:off x="745844" y="550863"/>
            <a:ext cx="3505481" cy="1028700"/>
          </a:xfrm>
        </p:spPr>
        <p:txBody>
          <a:bodyPr/>
          <a:lstStyle/>
          <a:p>
            <a:pPr eaLnBrk="1" hangingPunct="1">
              <a:spcBef>
                <a:spcPct val="0"/>
              </a:spcBef>
              <a:spcAft>
                <a:spcPct val="0"/>
              </a:spcAft>
              <a:buClr>
                <a:srgbClr val="FFFFFF"/>
              </a:buClr>
            </a:pPr>
            <a:r>
              <a:rPr lang="cs-CZ" altLang="sk-SK" sz="2000" b="1" dirty="0">
                <a:solidFill>
                  <a:schemeClr val="bg1"/>
                </a:solidFill>
                <a:latin typeface="Weekly Free Light" panose="00000400000000000000" pitchFamily="50" charset="-18"/>
                <a:cs typeface="Arial" panose="020B0604020202020204" pitchFamily="34" charset="0"/>
                <a:sym typeface="Nixie One" charset="0"/>
              </a:rPr>
              <a:t>ISLAS DE ESPAŇA</a:t>
            </a:r>
            <a:endParaRPr lang="sk-SK" altLang="sk-SK" sz="2000" b="1" dirty="0">
              <a:solidFill>
                <a:schemeClr val="bg1"/>
              </a:solidFill>
              <a:latin typeface="Nixie One" charset="0"/>
              <a:cs typeface="Arial" panose="020B0604020202020204" pitchFamily="34" charset="0"/>
              <a:sym typeface="Roboto Slab" charset="0"/>
            </a:endParaRPr>
          </a:p>
        </p:txBody>
      </p:sp>
      <p:sp>
        <p:nvSpPr>
          <p:cNvPr id="15363" name="Google Shape;161;p18">
            <a:extLst>
              <a:ext uri="{FF2B5EF4-FFF2-40B4-BE49-F238E27FC236}">
                <a16:creationId xmlns:a16="http://schemas.microsoft.com/office/drawing/2014/main" id="{50068E98-B8DA-4C6A-8126-79CB3C575462}"/>
              </a:ext>
            </a:extLst>
          </p:cNvPr>
          <p:cNvSpPr txBox="1">
            <a:spLocks noGrp="1"/>
          </p:cNvSpPr>
          <p:nvPr>
            <p:ph type="body" idx="1"/>
          </p:nvPr>
        </p:nvSpPr>
        <p:spPr>
          <a:xfrm>
            <a:off x="298451" y="1579564"/>
            <a:ext cx="8388350" cy="3346450"/>
          </a:xfrm>
        </p:spPr>
        <p:txBody>
          <a:bodyPr/>
          <a:lstStyle/>
          <a:p>
            <a:pPr eaLnBrk="1" hangingPunct="1">
              <a:lnSpc>
                <a:spcPct val="150000"/>
              </a:lnSpc>
              <a:spcAft>
                <a:spcPct val="0"/>
              </a:spcAft>
              <a:buClr>
                <a:srgbClr val="114454"/>
              </a:buClr>
              <a:buSzPct val="101000"/>
              <a:buFont typeface="Wingdings" panose="05000000000000000000" pitchFamily="2" charset="2"/>
              <a:buChar char="Ø"/>
            </a:pPr>
            <a:r>
              <a:rPr lang="cs-CZ" altLang="sk-SK" sz="2000" b="1" dirty="0">
                <a:solidFill>
                  <a:srgbClr val="114454"/>
                </a:solidFill>
                <a:latin typeface="Weekly Free Light" panose="00000400000000000000" pitchFamily="50" charset="-18"/>
                <a:cs typeface="Arial" panose="020B0604020202020204" pitchFamily="34" charset="0"/>
                <a:sym typeface="Nixie One" charset="0"/>
              </a:rPr>
              <a:t>ISLAS BALEARES</a:t>
            </a:r>
          </a:p>
          <a:p>
            <a:pPr eaLnBrk="1" hangingPunct="1">
              <a:lnSpc>
                <a:spcPct val="150000"/>
              </a:lnSpc>
              <a:spcAft>
                <a:spcPct val="0"/>
              </a:spcAft>
              <a:buClr>
                <a:srgbClr val="114454"/>
              </a:buClr>
              <a:buSzPct val="101000"/>
              <a:buFont typeface="Wingdings" panose="05000000000000000000" pitchFamily="2" charset="2"/>
              <a:buChar char="Ø"/>
            </a:pPr>
            <a:r>
              <a:rPr lang="cs-CZ" altLang="sk-SK" sz="2000" b="1" dirty="0">
                <a:solidFill>
                  <a:srgbClr val="114454"/>
                </a:solidFill>
                <a:latin typeface="Weekly Free Light" panose="00000400000000000000" pitchFamily="50" charset="-18"/>
                <a:cs typeface="Arial" panose="020B0604020202020204" pitchFamily="34" charset="0"/>
                <a:sym typeface="Nixie One" charset="0"/>
              </a:rPr>
              <a:t>ISLAS CANARIAS</a:t>
            </a:r>
          </a:p>
        </p:txBody>
      </p:sp>
      <p:grpSp>
        <p:nvGrpSpPr>
          <p:cNvPr id="15364" name="Google Shape;162;p18">
            <a:extLst>
              <a:ext uri="{FF2B5EF4-FFF2-40B4-BE49-F238E27FC236}">
                <a16:creationId xmlns:a16="http://schemas.microsoft.com/office/drawing/2014/main" id="{C7D40D7C-A918-4C3A-9929-F412B739A130}"/>
              </a:ext>
            </a:extLst>
          </p:cNvPr>
          <p:cNvGrpSpPr>
            <a:grpSpLocks/>
          </p:cNvGrpSpPr>
          <p:nvPr/>
        </p:nvGrpSpPr>
        <p:grpSpPr bwMode="auto">
          <a:xfrm>
            <a:off x="323850" y="758825"/>
            <a:ext cx="366713" cy="366713"/>
            <a:chOff x="1923675" y="1633650"/>
            <a:chExt cx="436000" cy="435975"/>
          </a:xfrm>
        </p:grpSpPr>
        <p:sp>
          <p:nvSpPr>
            <p:cNvPr id="15368" name="Google Shape;163;p18">
              <a:extLst>
                <a:ext uri="{FF2B5EF4-FFF2-40B4-BE49-F238E27FC236}">
                  <a16:creationId xmlns:a16="http://schemas.microsoft.com/office/drawing/2014/main" id="{C1E11853-0223-4F3E-AC01-1CA5C918449D}"/>
                </a:ext>
              </a:extLst>
            </p:cNvPr>
            <p:cNvSpPr>
              <a:spLocks noChangeArrowheads="1"/>
            </p:cNvSpPr>
            <p:nvPr/>
          </p:nvSpPr>
          <p:spPr bwMode="auto">
            <a:xfrm>
              <a:off x="2209250" y="1633650"/>
              <a:ext cx="150425" cy="150425"/>
            </a:xfrm>
            <a:custGeom>
              <a:avLst/>
              <a:gdLst>
                <a:gd name="T0" fmla="*/ 2147483647 w 6017"/>
                <a:gd name="T1" fmla="*/ 2147483647 h 6017"/>
                <a:gd name="T2" fmla="*/ 2147483647 w 6017"/>
                <a:gd name="T3" fmla="*/ 2147483647 h 6017"/>
                <a:gd name="T4" fmla="*/ 2147483647 w 6017"/>
                <a:gd name="T5" fmla="*/ 2147483647 h 6017"/>
                <a:gd name="T6" fmla="*/ 2147483647 w 6017"/>
                <a:gd name="T7" fmla="*/ 2147483647 h 6017"/>
                <a:gd name="T8" fmla="*/ 2147483647 w 6017"/>
                <a:gd name="T9" fmla="*/ 2147483647 h 6017"/>
                <a:gd name="T10" fmla="*/ 2147483647 w 6017"/>
                <a:gd name="T11" fmla="*/ 2147483647 h 6017"/>
                <a:gd name="T12" fmla="*/ 2147483647 w 6017"/>
                <a:gd name="T13" fmla="*/ 2147483647 h 6017"/>
                <a:gd name="T14" fmla="*/ 2147483647 w 6017"/>
                <a:gd name="T15" fmla="*/ 2147483647 h 6017"/>
                <a:gd name="T16" fmla="*/ 2147483647 w 6017"/>
                <a:gd name="T17" fmla="*/ 2147483647 h 6017"/>
                <a:gd name="T18" fmla="*/ 2147483647 w 6017"/>
                <a:gd name="T19" fmla="*/ 2147483647 h 6017"/>
                <a:gd name="T20" fmla="*/ 0 w 6017"/>
                <a:gd name="T21" fmla="*/ 2147483647 h 6017"/>
                <a:gd name="T22" fmla="*/ 2147483647 w 6017"/>
                <a:gd name="T23" fmla="*/ 2147483647 h 6017"/>
                <a:gd name="T24" fmla="*/ 2147483647 w 6017"/>
                <a:gd name="T25" fmla="*/ 2147483647 h 6017"/>
                <a:gd name="T26" fmla="*/ 2147483647 w 6017"/>
                <a:gd name="T27" fmla="*/ 2147483647 h 6017"/>
                <a:gd name="T28" fmla="*/ 2147483647 w 6017"/>
                <a:gd name="T29" fmla="*/ 2147483647 h 6017"/>
                <a:gd name="T30" fmla="*/ 2147483647 w 6017"/>
                <a:gd name="T31" fmla="*/ 2147483647 h 6017"/>
                <a:gd name="T32" fmla="*/ 2147483647 w 6017"/>
                <a:gd name="T33" fmla="*/ 2147483647 h 6017"/>
                <a:gd name="T34" fmla="*/ 2147483647 w 6017"/>
                <a:gd name="T35" fmla="*/ 2147483647 h 6017"/>
                <a:gd name="T36" fmla="*/ 2147483647 w 6017"/>
                <a:gd name="T37" fmla="*/ 2147483647 h 6017"/>
                <a:gd name="T38" fmla="*/ 2147483647 w 6017"/>
                <a:gd name="T39" fmla="*/ 2147483647 h 6017"/>
                <a:gd name="T40" fmla="*/ 2147483647 w 6017"/>
                <a:gd name="T41" fmla="*/ 2147483647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69" name="Google Shape;164;p18">
              <a:extLst>
                <a:ext uri="{FF2B5EF4-FFF2-40B4-BE49-F238E27FC236}">
                  <a16:creationId xmlns:a16="http://schemas.microsoft.com/office/drawing/2014/main" id="{0E6D2F17-6BC8-4A21-9AE7-FA4421AEFAC6}"/>
                </a:ext>
              </a:extLst>
            </p:cNvPr>
            <p:cNvSpPr>
              <a:spLocks noChangeArrowheads="1"/>
            </p:cNvSpPr>
            <p:nvPr/>
          </p:nvSpPr>
          <p:spPr bwMode="auto">
            <a:xfrm>
              <a:off x="2019900" y="1757250"/>
              <a:ext cx="261825" cy="261850"/>
            </a:xfrm>
            <a:custGeom>
              <a:avLst/>
              <a:gdLst>
                <a:gd name="T0" fmla="*/ 2147483647 w 10473"/>
                <a:gd name="T1" fmla="*/ 2147483647 h 10474"/>
                <a:gd name="T2" fmla="*/ 0 w 10473"/>
                <a:gd name="T3" fmla="*/ 2147483647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0" name="Google Shape;165;p18">
              <a:extLst>
                <a:ext uri="{FF2B5EF4-FFF2-40B4-BE49-F238E27FC236}">
                  <a16:creationId xmlns:a16="http://schemas.microsoft.com/office/drawing/2014/main" id="{E8AC8E11-FB41-4454-8005-38D1DC447EA5}"/>
                </a:ext>
              </a:extLst>
            </p:cNvPr>
            <p:cNvSpPr>
              <a:spLocks noChangeArrowheads="1"/>
            </p:cNvSpPr>
            <p:nvPr/>
          </p:nvSpPr>
          <p:spPr bwMode="auto">
            <a:xfrm>
              <a:off x="1923675" y="1681150"/>
              <a:ext cx="388500" cy="388475"/>
            </a:xfrm>
            <a:custGeom>
              <a:avLst/>
              <a:gdLst>
                <a:gd name="T0" fmla="*/ 2147483647 w 15540"/>
                <a:gd name="T1" fmla="*/ 0 h 15539"/>
                <a:gd name="T2" fmla="*/ 2147483647 w 15540"/>
                <a:gd name="T3" fmla="*/ 2147483647 h 15539"/>
                <a:gd name="T4" fmla="*/ 2147483647 w 15540"/>
                <a:gd name="T5" fmla="*/ 2147483647 h 15539"/>
                <a:gd name="T6" fmla="*/ 2147483647 w 15540"/>
                <a:gd name="T7" fmla="*/ 2147483647 h 15539"/>
                <a:gd name="T8" fmla="*/ 2147483647 w 15540"/>
                <a:gd name="T9" fmla="*/ 2147483647 h 15539"/>
                <a:gd name="T10" fmla="*/ 2147483647 w 15540"/>
                <a:gd name="T11" fmla="*/ 2147483647 h 15539"/>
                <a:gd name="T12" fmla="*/ 2147483647 w 15540"/>
                <a:gd name="T13" fmla="*/ 2147483647 h 15539"/>
                <a:gd name="T14" fmla="*/ 2147483647 w 15540"/>
                <a:gd name="T15" fmla="*/ 2147483647 h 15539"/>
                <a:gd name="T16" fmla="*/ 2147483647 w 15540"/>
                <a:gd name="T17" fmla="*/ 2147483647 h 15539"/>
                <a:gd name="T18" fmla="*/ 2147483647 w 15540"/>
                <a:gd name="T19" fmla="*/ 2147483647 h 15539"/>
                <a:gd name="T20" fmla="*/ 2147483647 w 15540"/>
                <a:gd name="T21" fmla="*/ 2147483647 h 15539"/>
                <a:gd name="T22" fmla="*/ 2147483647 w 15540"/>
                <a:gd name="T23" fmla="*/ 2147483647 h 15539"/>
                <a:gd name="T24" fmla="*/ 2147483647 w 15540"/>
                <a:gd name="T25" fmla="*/ 2147483647 h 15539"/>
                <a:gd name="T26" fmla="*/ 2147483647 w 15540"/>
                <a:gd name="T27" fmla="*/ 2147483647 h 15539"/>
                <a:gd name="T28" fmla="*/ 2147483647 w 15540"/>
                <a:gd name="T29" fmla="*/ 2147483647 h 15539"/>
                <a:gd name="T30" fmla="*/ 2147483647 w 15540"/>
                <a:gd name="T31" fmla="*/ 2147483647 h 15539"/>
                <a:gd name="T32" fmla="*/ 2147483647 w 15540"/>
                <a:gd name="T33" fmla="*/ 2147483647 h 15539"/>
                <a:gd name="T34" fmla="*/ 2147483647 w 15540"/>
                <a:gd name="T35" fmla="*/ 2147483647 h 15539"/>
                <a:gd name="T36" fmla="*/ 2147483647 w 15540"/>
                <a:gd name="T37" fmla="*/ 2147483647 h 15539"/>
                <a:gd name="T38" fmla="*/ 2147483647 w 15540"/>
                <a:gd name="T39" fmla="*/ 2147483647 h 15539"/>
                <a:gd name="T40" fmla="*/ 2147483647 w 15540"/>
                <a:gd name="T41" fmla="*/ 2147483647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1" name="Google Shape;166;p18">
              <a:extLst>
                <a:ext uri="{FF2B5EF4-FFF2-40B4-BE49-F238E27FC236}">
                  <a16:creationId xmlns:a16="http://schemas.microsoft.com/office/drawing/2014/main" id="{C463F219-5ED5-4127-81C2-8062AF3A3D2F}"/>
                </a:ext>
              </a:extLst>
            </p:cNvPr>
            <p:cNvSpPr>
              <a:spLocks noChangeArrowheads="1"/>
            </p:cNvSpPr>
            <p:nvPr/>
          </p:nvSpPr>
          <p:spPr bwMode="auto">
            <a:xfrm>
              <a:off x="1974225" y="1711575"/>
              <a:ext cx="261825" cy="261850"/>
            </a:xfrm>
            <a:custGeom>
              <a:avLst/>
              <a:gdLst>
                <a:gd name="T0" fmla="*/ 0 w 10473"/>
                <a:gd name="T1" fmla="*/ 2147483647 h 10474"/>
                <a:gd name="T2" fmla="*/ 2147483647 w 10473"/>
                <a:gd name="T3" fmla="*/ 2147483647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2" name="Google Shape;167;p18">
              <a:extLst>
                <a:ext uri="{FF2B5EF4-FFF2-40B4-BE49-F238E27FC236}">
                  <a16:creationId xmlns:a16="http://schemas.microsoft.com/office/drawing/2014/main" id="{BAF1E61E-FFA6-44A3-B73A-1F97631CCA54}"/>
                </a:ext>
              </a:extLst>
            </p:cNvPr>
            <p:cNvSpPr>
              <a:spLocks noChangeArrowheads="1"/>
            </p:cNvSpPr>
            <p:nvPr/>
          </p:nvSpPr>
          <p:spPr bwMode="auto">
            <a:xfrm>
              <a:off x="1934650" y="2014200"/>
              <a:ext cx="44475" cy="44475"/>
            </a:xfrm>
            <a:custGeom>
              <a:avLst/>
              <a:gdLst>
                <a:gd name="T0" fmla="*/ 2147483647 w 1779"/>
                <a:gd name="T1" fmla="*/ 2147483647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3" name="Google Shape;168;p18">
              <a:extLst>
                <a:ext uri="{FF2B5EF4-FFF2-40B4-BE49-F238E27FC236}">
                  <a16:creationId xmlns:a16="http://schemas.microsoft.com/office/drawing/2014/main" id="{2BC464DB-9D63-4AA6-8BC5-FE50060B39FA}"/>
                </a:ext>
              </a:extLst>
            </p:cNvPr>
            <p:cNvSpPr>
              <a:spLocks noChangeArrowheads="1"/>
            </p:cNvSpPr>
            <p:nvPr/>
          </p:nvSpPr>
          <p:spPr bwMode="auto">
            <a:xfrm>
              <a:off x="1944375" y="1947225"/>
              <a:ext cx="101725" cy="101700"/>
            </a:xfrm>
            <a:custGeom>
              <a:avLst/>
              <a:gdLst>
                <a:gd name="T0" fmla="*/ 2147483647 w 4069"/>
                <a:gd name="T1" fmla="*/ 2147483647 h 4068"/>
                <a:gd name="T2" fmla="*/ 2147483647 w 4069"/>
                <a:gd name="T3" fmla="*/ 2147483647 h 4068"/>
                <a:gd name="T4" fmla="*/ 2147483647 w 4069"/>
                <a:gd name="T5" fmla="*/ 0 h 4068"/>
                <a:gd name="T6" fmla="*/ 2147483647 w 4069"/>
                <a:gd name="T7" fmla="*/ 2147483647 h 4068"/>
                <a:gd name="T8" fmla="*/ 2147483647 w 4069"/>
                <a:gd name="T9" fmla="*/ 2147483647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grpSp>
      <p:sp>
        <p:nvSpPr>
          <p:cNvPr id="15365" name="Google Shape;169;p18">
            <a:extLst>
              <a:ext uri="{FF2B5EF4-FFF2-40B4-BE49-F238E27FC236}">
                <a16:creationId xmlns:a16="http://schemas.microsoft.com/office/drawing/2014/main" id="{A1E412A8-3E76-4F98-9B9F-A4E7FB23C6D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2A5E3D4-6FB1-4896-BE67-D76395F90CEF}" type="slidenum">
              <a:rPr lang="sk-SK" altLang="sk-SK" sz="800">
                <a:solidFill>
                  <a:srgbClr val="FFFFFF"/>
                </a:solidFill>
                <a:latin typeface="Roboto Slab" charset="0"/>
                <a:sym typeface="Roboto Slab" charset="0"/>
              </a:rPr>
              <a:pPr eaLnBrk="1" hangingPunct="1"/>
              <a:t>15</a:t>
            </a:fld>
            <a:endParaRPr lang="sk-SK" altLang="sk-SK" sz="800">
              <a:solidFill>
                <a:srgbClr val="FFFFFF"/>
              </a:solidFill>
              <a:latin typeface="Roboto Slab" charset="0"/>
              <a:sym typeface="Roboto Slab" charset="0"/>
            </a:endParaRPr>
          </a:p>
        </p:txBody>
      </p:sp>
      <p:sp>
        <p:nvSpPr>
          <p:cNvPr id="13" name="Google Shape;132;p14">
            <a:extLst>
              <a:ext uri="{FF2B5EF4-FFF2-40B4-BE49-F238E27FC236}">
                <a16:creationId xmlns:a16="http://schemas.microsoft.com/office/drawing/2014/main" id="{488E1C81-8DB9-45AC-9673-D6BEE7F0EFFA}"/>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900" b="1" dirty="0">
                <a:latin typeface="Arial"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5367" name="Obrázok 13" descr="Erasmus+ logo EN.jpg">
            <a:extLst>
              <a:ext uri="{FF2B5EF4-FFF2-40B4-BE49-F238E27FC236}">
                <a16:creationId xmlns:a16="http://schemas.microsoft.com/office/drawing/2014/main" id="{0CA8B219-7E08-48DB-8EC2-54E03869B0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2" descr="Obsah obrázku mapa&#10;&#10;Popis byl vytvořen automaticky">
            <a:extLst>
              <a:ext uri="{FF2B5EF4-FFF2-40B4-BE49-F238E27FC236}">
                <a16:creationId xmlns:a16="http://schemas.microsoft.com/office/drawing/2014/main" id="{A97F459D-6A5B-451D-9135-B6976110B4D7}"/>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3600450" y="483518"/>
            <a:ext cx="5582412" cy="4176464"/>
          </a:xfrm>
          <a:prstGeom prst="rect">
            <a:avLst/>
          </a:prstGeom>
        </p:spPr>
      </p:pic>
      <p:sp>
        <p:nvSpPr>
          <p:cNvPr id="4" name="TextovéPole 3">
            <a:extLst>
              <a:ext uri="{FF2B5EF4-FFF2-40B4-BE49-F238E27FC236}">
                <a16:creationId xmlns:a16="http://schemas.microsoft.com/office/drawing/2014/main" id="{1AA4B48D-ED05-4059-AA6D-8B62C4F4E92E}"/>
              </a:ext>
            </a:extLst>
          </p:cNvPr>
          <p:cNvSpPr txBox="1"/>
          <p:nvPr/>
        </p:nvSpPr>
        <p:spPr>
          <a:xfrm>
            <a:off x="298450" y="6348577"/>
            <a:ext cx="5582412" cy="230832"/>
          </a:xfrm>
          <a:prstGeom prst="rect">
            <a:avLst/>
          </a:prstGeom>
          <a:noFill/>
        </p:spPr>
        <p:txBody>
          <a:bodyPr wrap="square" rtlCol="0">
            <a:spAutoFit/>
          </a:bodyPr>
          <a:lstStyle/>
          <a:p>
            <a:r>
              <a:rPr lang="cs-CZ" sz="900">
                <a:hlinkClick r:id="rId5" tooltip="http://elblogdearcicarmen.blogspot.com/2016/09/tema-1-el-relieve-de-espana-formas-del_67.html"/>
              </a:rPr>
              <a:t>Tato fotka</a:t>
            </a:r>
            <a:r>
              <a:rPr lang="cs-CZ" sz="900"/>
              <a:t> od autora Neznámý autor s licencí </a:t>
            </a:r>
            <a:r>
              <a:rPr lang="cs-CZ" sz="900">
                <a:hlinkClick r:id="rId6" tooltip="https://creativecommons.org/licenses/by-nc-sa/3.0/"/>
              </a:rPr>
              <a:t>CC BY-SA-NC</a:t>
            </a:r>
            <a:endParaRPr lang="cs-CZ" sz="900"/>
          </a:p>
        </p:txBody>
      </p:sp>
    </p:spTree>
    <p:extLst>
      <p:ext uri="{BB962C8B-B14F-4D97-AF65-F5344CB8AC3E}">
        <p14:creationId xmlns:p14="http://schemas.microsoft.com/office/powerpoint/2010/main" val="2400858331"/>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Google Shape;160;p18">
            <a:extLst>
              <a:ext uri="{FF2B5EF4-FFF2-40B4-BE49-F238E27FC236}">
                <a16:creationId xmlns:a16="http://schemas.microsoft.com/office/drawing/2014/main" id="{5DBFC09E-3D2E-4CD3-BF2A-2236721C4726}"/>
              </a:ext>
            </a:extLst>
          </p:cNvPr>
          <p:cNvSpPr txBox="1">
            <a:spLocks noGrp="1"/>
          </p:cNvSpPr>
          <p:nvPr>
            <p:ph type="title"/>
          </p:nvPr>
        </p:nvSpPr>
        <p:spPr>
          <a:xfrm>
            <a:off x="734750" y="550863"/>
            <a:ext cx="3516576" cy="1028700"/>
          </a:xfrm>
        </p:spPr>
        <p:txBody>
          <a:bodyPr/>
          <a:lstStyle/>
          <a:p>
            <a:pPr eaLnBrk="1" hangingPunct="1">
              <a:spcBef>
                <a:spcPct val="0"/>
              </a:spcBef>
              <a:spcAft>
                <a:spcPct val="0"/>
              </a:spcAft>
              <a:buClr>
                <a:srgbClr val="FFFFFF"/>
              </a:buClr>
              <a:buFont typeface="Roboto Slab" charset="0"/>
              <a:buNone/>
            </a:pPr>
            <a:r>
              <a:rPr lang="sk-SK" altLang="sk-SK" sz="2000" b="1" dirty="0">
                <a:solidFill>
                  <a:srgbClr val="FFFFFF"/>
                </a:solidFill>
                <a:latin typeface="Weekly Free Light" panose="00000400000000000000" pitchFamily="50" charset="-18"/>
                <a:cs typeface="Arial" panose="020B0604020202020204" pitchFamily="34" charset="0"/>
                <a:sym typeface="Roboto Slab" charset="0"/>
              </a:rPr>
              <a:t>RIOS</a:t>
            </a:r>
          </a:p>
        </p:txBody>
      </p:sp>
      <p:sp>
        <p:nvSpPr>
          <p:cNvPr id="15363" name="Google Shape;161;p18">
            <a:extLst>
              <a:ext uri="{FF2B5EF4-FFF2-40B4-BE49-F238E27FC236}">
                <a16:creationId xmlns:a16="http://schemas.microsoft.com/office/drawing/2014/main" id="{50068E98-B8DA-4C6A-8126-79CB3C575462}"/>
              </a:ext>
            </a:extLst>
          </p:cNvPr>
          <p:cNvSpPr txBox="1">
            <a:spLocks noGrp="1"/>
          </p:cNvSpPr>
          <p:nvPr>
            <p:ph type="body" idx="1"/>
          </p:nvPr>
        </p:nvSpPr>
        <p:spPr>
          <a:xfrm>
            <a:off x="298451" y="1579564"/>
            <a:ext cx="8388350" cy="3346450"/>
          </a:xfrm>
        </p:spPr>
        <p:txBody>
          <a:bodyPr/>
          <a:lstStyle/>
          <a:p>
            <a:pPr eaLnBrk="1" hangingPunct="1">
              <a:lnSpc>
                <a:spcPct val="150000"/>
              </a:lnSpc>
              <a:spcAft>
                <a:spcPct val="0"/>
              </a:spcAft>
              <a:buClr>
                <a:srgbClr val="114454"/>
              </a:buClr>
              <a:buSzPct val="101000"/>
              <a:buFont typeface="Wingdings" panose="05000000000000000000" pitchFamily="2" charset="2"/>
              <a:buChar char="Ø"/>
            </a:pPr>
            <a:r>
              <a:rPr lang="cs-CZ" altLang="sk-SK" sz="2000" b="1" dirty="0">
                <a:solidFill>
                  <a:srgbClr val="114454"/>
                </a:solidFill>
                <a:latin typeface="Weekly Free Light" panose="00000400000000000000" pitchFamily="50" charset="-18"/>
                <a:cs typeface="Arial" panose="020B0604020202020204" pitchFamily="34" charset="0"/>
                <a:sym typeface="Nixie One" charset="0"/>
              </a:rPr>
              <a:t>CORTOS</a:t>
            </a:r>
            <a:endParaRPr lang="sk-SK" altLang="sk-SK" sz="2000" b="1" dirty="0">
              <a:solidFill>
                <a:srgbClr val="114454"/>
              </a:solidFill>
              <a:latin typeface="Weekly Free Light" panose="00000400000000000000" pitchFamily="50" charset="-18"/>
              <a:cs typeface="Arial" panose="020B0604020202020204" pitchFamily="34" charset="0"/>
              <a:sym typeface="Nixie One" charset="0"/>
            </a:endParaRPr>
          </a:p>
          <a:p>
            <a:pPr eaLnBrk="1" hangingPunct="1">
              <a:lnSpc>
                <a:spcPct val="150000"/>
              </a:lnSpc>
              <a:spcAft>
                <a:spcPct val="0"/>
              </a:spcAft>
              <a:buClr>
                <a:srgbClr val="114454"/>
              </a:buClr>
              <a:buSzPct val="101000"/>
              <a:buFont typeface="Wingdings" panose="05000000000000000000" pitchFamily="2" charset="2"/>
              <a:buChar char="Ø"/>
            </a:pPr>
            <a:r>
              <a:rPr lang="cs-CZ" altLang="sk-SK" sz="2000" b="1" dirty="0">
                <a:solidFill>
                  <a:srgbClr val="114454"/>
                </a:solidFill>
                <a:latin typeface="Weekly Free Light" panose="00000400000000000000" pitchFamily="50" charset="-18"/>
                <a:cs typeface="Arial" panose="020B0604020202020204" pitchFamily="34" charset="0"/>
                <a:sym typeface="Nixie One" charset="0"/>
              </a:rPr>
              <a:t>POCO CAUDALOSOS</a:t>
            </a:r>
          </a:p>
          <a:p>
            <a:pPr eaLnBrk="1" hangingPunct="1">
              <a:lnSpc>
                <a:spcPct val="150000"/>
              </a:lnSpc>
              <a:spcAft>
                <a:spcPct val="0"/>
              </a:spcAft>
              <a:buClr>
                <a:srgbClr val="114454"/>
              </a:buClr>
              <a:buSzPct val="101000"/>
              <a:buFont typeface="Wingdings" panose="05000000000000000000" pitchFamily="2" charset="2"/>
              <a:buChar char="Ø"/>
            </a:pPr>
            <a:r>
              <a:rPr lang="sk-SK" altLang="sk-SK" sz="2000" b="1" dirty="0">
                <a:solidFill>
                  <a:srgbClr val="114454"/>
                </a:solidFill>
                <a:latin typeface="Weekly Free Light" panose="00000400000000000000" pitchFamily="50" charset="-18"/>
                <a:cs typeface="Arial" panose="020B0604020202020204" pitchFamily="34" charset="0"/>
                <a:sym typeface="Nixie One" charset="0"/>
              </a:rPr>
              <a:t>DESAUGUE </a:t>
            </a:r>
          </a:p>
          <a:p>
            <a:pPr marL="50800" indent="0" eaLnBrk="1" hangingPunct="1">
              <a:lnSpc>
                <a:spcPct val="150000"/>
              </a:lnSpc>
              <a:spcAft>
                <a:spcPct val="0"/>
              </a:spcAft>
              <a:buClr>
                <a:srgbClr val="114454"/>
              </a:buClr>
              <a:buSzPct val="101000"/>
              <a:buNone/>
            </a:pPr>
            <a:r>
              <a:rPr lang="sk-SK" altLang="sk-SK" sz="2000" b="1" dirty="0">
                <a:solidFill>
                  <a:srgbClr val="114454"/>
                </a:solidFill>
                <a:latin typeface="Weekly Free Light" panose="00000400000000000000" pitchFamily="50" charset="-18"/>
                <a:cs typeface="Arial" panose="020B0604020202020204" pitchFamily="34" charset="0"/>
                <a:sym typeface="Nixie One" charset="0"/>
              </a:rPr>
              <a:t>     MEDITERRÁNEO</a:t>
            </a:r>
          </a:p>
          <a:p>
            <a:pPr marL="50800" indent="0" eaLnBrk="1" hangingPunct="1">
              <a:lnSpc>
                <a:spcPct val="150000"/>
              </a:lnSpc>
              <a:spcAft>
                <a:spcPct val="0"/>
              </a:spcAft>
              <a:buClr>
                <a:srgbClr val="114454"/>
              </a:buClr>
              <a:buSzPct val="101000"/>
              <a:buNone/>
            </a:pPr>
            <a:r>
              <a:rPr lang="sk-SK" altLang="sk-SK" sz="2000" b="1" dirty="0">
                <a:solidFill>
                  <a:srgbClr val="114454"/>
                </a:solidFill>
                <a:latin typeface="Weekly Free Light" panose="00000400000000000000" pitchFamily="50" charset="-18"/>
                <a:cs typeface="Arial" panose="020B0604020202020204" pitchFamily="34" charset="0"/>
                <a:sym typeface="Nixie One" charset="0"/>
              </a:rPr>
              <a:t>     ATLÁNTICO</a:t>
            </a:r>
          </a:p>
        </p:txBody>
      </p:sp>
      <p:grpSp>
        <p:nvGrpSpPr>
          <p:cNvPr id="15364" name="Google Shape;162;p18">
            <a:extLst>
              <a:ext uri="{FF2B5EF4-FFF2-40B4-BE49-F238E27FC236}">
                <a16:creationId xmlns:a16="http://schemas.microsoft.com/office/drawing/2014/main" id="{C7D40D7C-A918-4C3A-9929-F412B739A130}"/>
              </a:ext>
            </a:extLst>
          </p:cNvPr>
          <p:cNvGrpSpPr>
            <a:grpSpLocks/>
          </p:cNvGrpSpPr>
          <p:nvPr/>
        </p:nvGrpSpPr>
        <p:grpSpPr bwMode="auto">
          <a:xfrm>
            <a:off x="323850" y="758825"/>
            <a:ext cx="366713" cy="366713"/>
            <a:chOff x="1923675" y="1633650"/>
            <a:chExt cx="436000" cy="435975"/>
          </a:xfrm>
        </p:grpSpPr>
        <p:sp>
          <p:nvSpPr>
            <p:cNvPr id="15368" name="Google Shape;163;p18">
              <a:extLst>
                <a:ext uri="{FF2B5EF4-FFF2-40B4-BE49-F238E27FC236}">
                  <a16:creationId xmlns:a16="http://schemas.microsoft.com/office/drawing/2014/main" id="{C1E11853-0223-4F3E-AC01-1CA5C918449D}"/>
                </a:ext>
              </a:extLst>
            </p:cNvPr>
            <p:cNvSpPr>
              <a:spLocks noChangeArrowheads="1"/>
            </p:cNvSpPr>
            <p:nvPr/>
          </p:nvSpPr>
          <p:spPr bwMode="auto">
            <a:xfrm>
              <a:off x="2209250" y="1633650"/>
              <a:ext cx="150425" cy="150425"/>
            </a:xfrm>
            <a:custGeom>
              <a:avLst/>
              <a:gdLst>
                <a:gd name="T0" fmla="*/ 2147483647 w 6017"/>
                <a:gd name="T1" fmla="*/ 2147483647 h 6017"/>
                <a:gd name="T2" fmla="*/ 2147483647 w 6017"/>
                <a:gd name="T3" fmla="*/ 2147483647 h 6017"/>
                <a:gd name="T4" fmla="*/ 2147483647 w 6017"/>
                <a:gd name="T5" fmla="*/ 2147483647 h 6017"/>
                <a:gd name="T6" fmla="*/ 2147483647 w 6017"/>
                <a:gd name="T7" fmla="*/ 2147483647 h 6017"/>
                <a:gd name="T8" fmla="*/ 2147483647 w 6017"/>
                <a:gd name="T9" fmla="*/ 2147483647 h 6017"/>
                <a:gd name="T10" fmla="*/ 2147483647 w 6017"/>
                <a:gd name="T11" fmla="*/ 2147483647 h 6017"/>
                <a:gd name="T12" fmla="*/ 2147483647 w 6017"/>
                <a:gd name="T13" fmla="*/ 2147483647 h 6017"/>
                <a:gd name="T14" fmla="*/ 2147483647 w 6017"/>
                <a:gd name="T15" fmla="*/ 2147483647 h 6017"/>
                <a:gd name="T16" fmla="*/ 2147483647 w 6017"/>
                <a:gd name="T17" fmla="*/ 2147483647 h 6017"/>
                <a:gd name="T18" fmla="*/ 2147483647 w 6017"/>
                <a:gd name="T19" fmla="*/ 2147483647 h 6017"/>
                <a:gd name="T20" fmla="*/ 0 w 6017"/>
                <a:gd name="T21" fmla="*/ 2147483647 h 6017"/>
                <a:gd name="T22" fmla="*/ 2147483647 w 6017"/>
                <a:gd name="T23" fmla="*/ 2147483647 h 6017"/>
                <a:gd name="T24" fmla="*/ 2147483647 w 6017"/>
                <a:gd name="T25" fmla="*/ 2147483647 h 6017"/>
                <a:gd name="T26" fmla="*/ 2147483647 w 6017"/>
                <a:gd name="T27" fmla="*/ 2147483647 h 6017"/>
                <a:gd name="T28" fmla="*/ 2147483647 w 6017"/>
                <a:gd name="T29" fmla="*/ 2147483647 h 6017"/>
                <a:gd name="T30" fmla="*/ 2147483647 w 6017"/>
                <a:gd name="T31" fmla="*/ 2147483647 h 6017"/>
                <a:gd name="T32" fmla="*/ 2147483647 w 6017"/>
                <a:gd name="T33" fmla="*/ 2147483647 h 6017"/>
                <a:gd name="T34" fmla="*/ 2147483647 w 6017"/>
                <a:gd name="T35" fmla="*/ 2147483647 h 6017"/>
                <a:gd name="T36" fmla="*/ 2147483647 w 6017"/>
                <a:gd name="T37" fmla="*/ 2147483647 h 6017"/>
                <a:gd name="T38" fmla="*/ 2147483647 w 6017"/>
                <a:gd name="T39" fmla="*/ 2147483647 h 6017"/>
                <a:gd name="T40" fmla="*/ 2147483647 w 6017"/>
                <a:gd name="T41" fmla="*/ 2147483647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69" name="Google Shape;164;p18">
              <a:extLst>
                <a:ext uri="{FF2B5EF4-FFF2-40B4-BE49-F238E27FC236}">
                  <a16:creationId xmlns:a16="http://schemas.microsoft.com/office/drawing/2014/main" id="{0E6D2F17-6BC8-4A21-9AE7-FA4421AEFAC6}"/>
                </a:ext>
              </a:extLst>
            </p:cNvPr>
            <p:cNvSpPr>
              <a:spLocks noChangeArrowheads="1"/>
            </p:cNvSpPr>
            <p:nvPr/>
          </p:nvSpPr>
          <p:spPr bwMode="auto">
            <a:xfrm>
              <a:off x="2019900" y="1757250"/>
              <a:ext cx="261825" cy="261850"/>
            </a:xfrm>
            <a:custGeom>
              <a:avLst/>
              <a:gdLst>
                <a:gd name="T0" fmla="*/ 2147483647 w 10473"/>
                <a:gd name="T1" fmla="*/ 2147483647 h 10474"/>
                <a:gd name="T2" fmla="*/ 0 w 10473"/>
                <a:gd name="T3" fmla="*/ 2147483647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0" name="Google Shape;165;p18">
              <a:extLst>
                <a:ext uri="{FF2B5EF4-FFF2-40B4-BE49-F238E27FC236}">
                  <a16:creationId xmlns:a16="http://schemas.microsoft.com/office/drawing/2014/main" id="{E8AC8E11-FB41-4454-8005-38D1DC447EA5}"/>
                </a:ext>
              </a:extLst>
            </p:cNvPr>
            <p:cNvSpPr>
              <a:spLocks noChangeArrowheads="1"/>
            </p:cNvSpPr>
            <p:nvPr/>
          </p:nvSpPr>
          <p:spPr bwMode="auto">
            <a:xfrm>
              <a:off x="1923675" y="1681150"/>
              <a:ext cx="388500" cy="388475"/>
            </a:xfrm>
            <a:custGeom>
              <a:avLst/>
              <a:gdLst>
                <a:gd name="T0" fmla="*/ 2147483647 w 15540"/>
                <a:gd name="T1" fmla="*/ 0 h 15539"/>
                <a:gd name="T2" fmla="*/ 2147483647 w 15540"/>
                <a:gd name="T3" fmla="*/ 2147483647 h 15539"/>
                <a:gd name="T4" fmla="*/ 2147483647 w 15540"/>
                <a:gd name="T5" fmla="*/ 2147483647 h 15539"/>
                <a:gd name="T6" fmla="*/ 2147483647 w 15540"/>
                <a:gd name="T7" fmla="*/ 2147483647 h 15539"/>
                <a:gd name="T8" fmla="*/ 2147483647 w 15540"/>
                <a:gd name="T9" fmla="*/ 2147483647 h 15539"/>
                <a:gd name="T10" fmla="*/ 2147483647 w 15540"/>
                <a:gd name="T11" fmla="*/ 2147483647 h 15539"/>
                <a:gd name="T12" fmla="*/ 2147483647 w 15540"/>
                <a:gd name="T13" fmla="*/ 2147483647 h 15539"/>
                <a:gd name="T14" fmla="*/ 2147483647 w 15540"/>
                <a:gd name="T15" fmla="*/ 2147483647 h 15539"/>
                <a:gd name="T16" fmla="*/ 2147483647 w 15540"/>
                <a:gd name="T17" fmla="*/ 2147483647 h 15539"/>
                <a:gd name="T18" fmla="*/ 2147483647 w 15540"/>
                <a:gd name="T19" fmla="*/ 2147483647 h 15539"/>
                <a:gd name="T20" fmla="*/ 2147483647 w 15540"/>
                <a:gd name="T21" fmla="*/ 2147483647 h 15539"/>
                <a:gd name="T22" fmla="*/ 2147483647 w 15540"/>
                <a:gd name="T23" fmla="*/ 2147483647 h 15539"/>
                <a:gd name="T24" fmla="*/ 2147483647 w 15540"/>
                <a:gd name="T25" fmla="*/ 2147483647 h 15539"/>
                <a:gd name="T26" fmla="*/ 2147483647 w 15540"/>
                <a:gd name="T27" fmla="*/ 2147483647 h 15539"/>
                <a:gd name="T28" fmla="*/ 2147483647 w 15540"/>
                <a:gd name="T29" fmla="*/ 2147483647 h 15539"/>
                <a:gd name="T30" fmla="*/ 2147483647 w 15540"/>
                <a:gd name="T31" fmla="*/ 2147483647 h 15539"/>
                <a:gd name="T32" fmla="*/ 2147483647 w 15540"/>
                <a:gd name="T33" fmla="*/ 2147483647 h 15539"/>
                <a:gd name="T34" fmla="*/ 2147483647 w 15540"/>
                <a:gd name="T35" fmla="*/ 2147483647 h 15539"/>
                <a:gd name="T36" fmla="*/ 2147483647 w 15540"/>
                <a:gd name="T37" fmla="*/ 2147483647 h 15539"/>
                <a:gd name="T38" fmla="*/ 2147483647 w 15540"/>
                <a:gd name="T39" fmla="*/ 2147483647 h 15539"/>
                <a:gd name="T40" fmla="*/ 2147483647 w 15540"/>
                <a:gd name="T41" fmla="*/ 2147483647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1" name="Google Shape;166;p18">
              <a:extLst>
                <a:ext uri="{FF2B5EF4-FFF2-40B4-BE49-F238E27FC236}">
                  <a16:creationId xmlns:a16="http://schemas.microsoft.com/office/drawing/2014/main" id="{C463F219-5ED5-4127-81C2-8062AF3A3D2F}"/>
                </a:ext>
              </a:extLst>
            </p:cNvPr>
            <p:cNvSpPr>
              <a:spLocks noChangeArrowheads="1"/>
            </p:cNvSpPr>
            <p:nvPr/>
          </p:nvSpPr>
          <p:spPr bwMode="auto">
            <a:xfrm>
              <a:off x="1974225" y="1711575"/>
              <a:ext cx="261825" cy="261850"/>
            </a:xfrm>
            <a:custGeom>
              <a:avLst/>
              <a:gdLst>
                <a:gd name="T0" fmla="*/ 0 w 10473"/>
                <a:gd name="T1" fmla="*/ 2147483647 h 10474"/>
                <a:gd name="T2" fmla="*/ 2147483647 w 10473"/>
                <a:gd name="T3" fmla="*/ 2147483647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2" name="Google Shape;167;p18">
              <a:extLst>
                <a:ext uri="{FF2B5EF4-FFF2-40B4-BE49-F238E27FC236}">
                  <a16:creationId xmlns:a16="http://schemas.microsoft.com/office/drawing/2014/main" id="{BAF1E61E-FFA6-44A3-B73A-1F97631CCA54}"/>
                </a:ext>
              </a:extLst>
            </p:cNvPr>
            <p:cNvSpPr>
              <a:spLocks noChangeArrowheads="1"/>
            </p:cNvSpPr>
            <p:nvPr/>
          </p:nvSpPr>
          <p:spPr bwMode="auto">
            <a:xfrm>
              <a:off x="1934650" y="2014200"/>
              <a:ext cx="44475" cy="44475"/>
            </a:xfrm>
            <a:custGeom>
              <a:avLst/>
              <a:gdLst>
                <a:gd name="T0" fmla="*/ 2147483647 w 1779"/>
                <a:gd name="T1" fmla="*/ 2147483647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3" name="Google Shape;168;p18">
              <a:extLst>
                <a:ext uri="{FF2B5EF4-FFF2-40B4-BE49-F238E27FC236}">
                  <a16:creationId xmlns:a16="http://schemas.microsoft.com/office/drawing/2014/main" id="{2BC464DB-9D63-4AA6-8BC5-FE50060B39FA}"/>
                </a:ext>
              </a:extLst>
            </p:cNvPr>
            <p:cNvSpPr>
              <a:spLocks noChangeArrowheads="1"/>
            </p:cNvSpPr>
            <p:nvPr/>
          </p:nvSpPr>
          <p:spPr bwMode="auto">
            <a:xfrm>
              <a:off x="1944375" y="1947225"/>
              <a:ext cx="101725" cy="101700"/>
            </a:xfrm>
            <a:custGeom>
              <a:avLst/>
              <a:gdLst>
                <a:gd name="T0" fmla="*/ 2147483647 w 4069"/>
                <a:gd name="T1" fmla="*/ 2147483647 h 4068"/>
                <a:gd name="T2" fmla="*/ 2147483647 w 4069"/>
                <a:gd name="T3" fmla="*/ 2147483647 h 4068"/>
                <a:gd name="T4" fmla="*/ 2147483647 w 4069"/>
                <a:gd name="T5" fmla="*/ 0 h 4068"/>
                <a:gd name="T6" fmla="*/ 2147483647 w 4069"/>
                <a:gd name="T7" fmla="*/ 2147483647 h 4068"/>
                <a:gd name="T8" fmla="*/ 2147483647 w 4069"/>
                <a:gd name="T9" fmla="*/ 2147483647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grpSp>
      <p:sp>
        <p:nvSpPr>
          <p:cNvPr id="15365" name="Google Shape;169;p18">
            <a:extLst>
              <a:ext uri="{FF2B5EF4-FFF2-40B4-BE49-F238E27FC236}">
                <a16:creationId xmlns:a16="http://schemas.microsoft.com/office/drawing/2014/main" id="{A1E412A8-3E76-4F98-9B9F-A4E7FB23C6D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2A5E3D4-6FB1-4896-BE67-D76395F90CEF}" type="slidenum">
              <a:rPr lang="sk-SK" altLang="sk-SK" sz="800">
                <a:solidFill>
                  <a:srgbClr val="FFFFFF"/>
                </a:solidFill>
                <a:latin typeface="Roboto Slab" charset="0"/>
                <a:sym typeface="Roboto Slab" charset="0"/>
              </a:rPr>
              <a:pPr eaLnBrk="1" hangingPunct="1"/>
              <a:t>16</a:t>
            </a:fld>
            <a:endParaRPr lang="sk-SK" altLang="sk-SK" sz="800">
              <a:solidFill>
                <a:srgbClr val="FFFFFF"/>
              </a:solidFill>
              <a:latin typeface="Roboto Slab" charset="0"/>
              <a:sym typeface="Roboto Slab" charset="0"/>
            </a:endParaRPr>
          </a:p>
        </p:txBody>
      </p:sp>
      <p:sp>
        <p:nvSpPr>
          <p:cNvPr id="13" name="Google Shape;132;p14">
            <a:extLst>
              <a:ext uri="{FF2B5EF4-FFF2-40B4-BE49-F238E27FC236}">
                <a16:creationId xmlns:a16="http://schemas.microsoft.com/office/drawing/2014/main" id="{488E1C81-8DB9-45AC-9673-D6BEE7F0EFFA}"/>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900" b="1" dirty="0">
                <a:latin typeface="Arial"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5367" name="Obrázok 13" descr="Erasmus+ logo EN.jpg">
            <a:extLst>
              <a:ext uri="{FF2B5EF4-FFF2-40B4-BE49-F238E27FC236}">
                <a16:creationId xmlns:a16="http://schemas.microsoft.com/office/drawing/2014/main" id="{0CA8B219-7E08-48DB-8EC2-54E03869B0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ázek 10" descr="Obsah obrázku mapa&#10;&#10;Popis byl vytvořen automaticky">
            <a:extLst>
              <a:ext uri="{FF2B5EF4-FFF2-40B4-BE49-F238E27FC236}">
                <a16:creationId xmlns:a16="http://schemas.microsoft.com/office/drawing/2014/main" id="{44BC5865-31C3-4BF2-B7AC-2B629A68C62C}"/>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3407546" y="483518"/>
            <a:ext cx="5736454" cy="4041774"/>
          </a:xfrm>
          <a:prstGeom prst="rect">
            <a:avLst/>
          </a:prstGeom>
        </p:spPr>
      </p:pic>
      <p:sp>
        <p:nvSpPr>
          <p:cNvPr id="12" name="TextovéPole 11">
            <a:extLst>
              <a:ext uri="{FF2B5EF4-FFF2-40B4-BE49-F238E27FC236}">
                <a16:creationId xmlns:a16="http://schemas.microsoft.com/office/drawing/2014/main" id="{A5EB1516-687D-4A0C-9291-88623AF5AA23}"/>
              </a:ext>
            </a:extLst>
          </p:cNvPr>
          <p:cNvSpPr txBox="1"/>
          <p:nvPr/>
        </p:nvSpPr>
        <p:spPr>
          <a:xfrm>
            <a:off x="5469734" y="4628745"/>
            <a:ext cx="3674265" cy="230832"/>
          </a:xfrm>
          <a:prstGeom prst="rect">
            <a:avLst/>
          </a:prstGeom>
          <a:noFill/>
        </p:spPr>
        <p:txBody>
          <a:bodyPr wrap="square" rtlCol="0">
            <a:spAutoFit/>
          </a:bodyPr>
          <a:lstStyle/>
          <a:p>
            <a:r>
              <a:rPr lang="cs-CZ" sz="900">
                <a:hlinkClick r:id="rId5" tooltip="http://aprendiendoconjulia.com/2015/05/los-rios-de-espana-mapa-interactivo/"/>
              </a:rPr>
              <a:t>Tato fotka</a:t>
            </a:r>
            <a:r>
              <a:rPr lang="cs-CZ" sz="900"/>
              <a:t> od autora Neznámý autor s licencí </a:t>
            </a:r>
            <a:r>
              <a:rPr lang="cs-CZ" sz="900">
                <a:hlinkClick r:id="rId6" tooltip="https://creativecommons.org/licenses/by-nc-sa/3.0/"/>
              </a:rPr>
              <a:t>CC BY-SA-NC</a:t>
            </a:r>
            <a:endParaRPr lang="cs-CZ" sz="900"/>
          </a:p>
        </p:txBody>
      </p:sp>
    </p:spTree>
    <p:extLst>
      <p:ext uri="{BB962C8B-B14F-4D97-AF65-F5344CB8AC3E}">
        <p14:creationId xmlns:p14="http://schemas.microsoft.com/office/powerpoint/2010/main" val="2577351105"/>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mapa&#10;&#10;Popis byl vytvořen automaticky">
            <a:extLst>
              <a:ext uri="{FF2B5EF4-FFF2-40B4-BE49-F238E27FC236}">
                <a16:creationId xmlns:a16="http://schemas.microsoft.com/office/drawing/2014/main" id="{7854815C-D1F6-42EA-9C42-8C56C9BCE2C6}"/>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2897135" y="499110"/>
            <a:ext cx="6242304" cy="4145280"/>
          </a:xfrm>
          <a:prstGeom prst="rect">
            <a:avLst/>
          </a:prstGeom>
        </p:spPr>
      </p:pic>
      <p:sp>
        <p:nvSpPr>
          <p:cNvPr id="15362" name="Google Shape;160;p18">
            <a:extLst>
              <a:ext uri="{FF2B5EF4-FFF2-40B4-BE49-F238E27FC236}">
                <a16:creationId xmlns:a16="http://schemas.microsoft.com/office/drawing/2014/main" id="{5DBFC09E-3D2E-4CD3-BF2A-2236721C4726}"/>
              </a:ext>
            </a:extLst>
          </p:cNvPr>
          <p:cNvSpPr txBox="1">
            <a:spLocks noGrp="1"/>
          </p:cNvSpPr>
          <p:nvPr>
            <p:ph type="title"/>
          </p:nvPr>
        </p:nvSpPr>
        <p:spPr>
          <a:xfrm>
            <a:off x="620880" y="550863"/>
            <a:ext cx="3630446" cy="1028700"/>
          </a:xfrm>
        </p:spPr>
        <p:txBody>
          <a:bodyPr/>
          <a:lstStyle/>
          <a:p>
            <a:pPr eaLnBrk="1" hangingPunct="1">
              <a:spcBef>
                <a:spcPct val="0"/>
              </a:spcBef>
              <a:spcAft>
                <a:spcPct val="0"/>
              </a:spcAft>
              <a:buClr>
                <a:srgbClr val="FFFFFF"/>
              </a:buClr>
              <a:buFont typeface="Roboto Slab" charset="0"/>
              <a:buNone/>
            </a:pPr>
            <a:r>
              <a:rPr lang="sk-SK" altLang="sk-SK" sz="2000" b="1" dirty="0">
                <a:solidFill>
                  <a:srgbClr val="FFFFFF"/>
                </a:solidFill>
                <a:latin typeface="Weekly Free Light" panose="00000400000000000000" pitchFamily="50" charset="-18"/>
                <a:cs typeface="Arial" panose="020B0604020202020204" pitchFamily="34" charset="0"/>
                <a:sym typeface="Roboto Slab" charset="0"/>
              </a:rPr>
              <a:t>CLIMA</a:t>
            </a:r>
          </a:p>
        </p:txBody>
      </p:sp>
      <p:sp>
        <p:nvSpPr>
          <p:cNvPr id="15363" name="Google Shape;161;p18">
            <a:extLst>
              <a:ext uri="{FF2B5EF4-FFF2-40B4-BE49-F238E27FC236}">
                <a16:creationId xmlns:a16="http://schemas.microsoft.com/office/drawing/2014/main" id="{50068E98-B8DA-4C6A-8126-79CB3C575462}"/>
              </a:ext>
            </a:extLst>
          </p:cNvPr>
          <p:cNvSpPr txBox="1">
            <a:spLocks noGrp="1"/>
          </p:cNvSpPr>
          <p:nvPr>
            <p:ph type="body" idx="1"/>
          </p:nvPr>
        </p:nvSpPr>
        <p:spPr>
          <a:xfrm>
            <a:off x="426819" y="1579564"/>
            <a:ext cx="8259982" cy="3346450"/>
          </a:xfrm>
        </p:spPr>
        <p:txBody>
          <a:bodyPr/>
          <a:lstStyle/>
          <a:p>
            <a:pPr marL="50800" indent="0" eaLnBrk="1" hangingPunct="1">
              <a:lnSpc>
                <a:spcPct val="150000"/>
              </a:lnSpc>
              <a:spcAft>
                <a:spcPct val="0"/>
              </a:spcAft>
              <a:buClr>
                <a:srgbClr val="114454"/>
              </a:buClr>
              <a:buSzPct val="101000"/>
              <a:buNone/>
            </a:pPr>
            <a:endParaRPr lang="sk-SK" altLang="sk-SK" sz="2000" b="1" dirty="0">
              <a:solidFill>
                <a:srgbClr val="114454"/>
              </a:solidFill>
              <a:latin typeface="Weekly Free Light" panose="00000400000000000000" pitchFamily="50" charset="-18"/>
              <a:cs typeface="Arial" panose="020B0604020202020204" pitchFamily="34" charset="0"/>
              <a:sym typeface="Nixie One" charset="0"/>
            </a:endParaRPr>
          </a:p>
          <a:p>
            <a:pPr marL="50800" indent="0" eaLnBrk="1" hangingPunct="1">
              <a:lnSpc>
                <a:spcPct val="150000"/>
              </a:lnSpc>
              <a:spcAft>
                <a:spcPct val="0"/>
              </a:spcAft>
              <a:buClr>
                <a:srgbClr val="114454"/>
              </a:buClr>
              <a:buSzPct val="101000"/>
              <a:buNone/>
            </a:pPr>
            <a:endParaRPr lang="sk-SK" altLang="sk-SK" sz="2000" b="1" dirty="0">
              <a:solidFill>
                <a:srgbClr val="114454"/>
              </a:solidFill>
              <a:latin typeface="Weekly Free Light" panose="00000400000000000000" pitchFamily="50" charset="-18"/>
              <a:cs typeface="Arial" panose="020B0604020202020204" pitchFamily="34" charset="0"/>
              <a:sym typeface="Nixie One" charset="0"/>
            </a:endParaRPr>
          </a:p>
          <a:p>
            <a:pPr marL="50800" indent="0" eaLnBrk="1" hangingPunct="1">
              <a:lnSpc>
                <a:spcPct val="150000"/>
              </a:lnSpc>
              <a:spcAft>
                <a:spcPct val="0"/>
              </a:spcAft>
              <a:buClr>
                <a:srgbClr val="114454"/>
              </a:buClr>
              <a:buSzPct val="101000"/>
              <a:buNone/>
            </a:pPr>
            <a:r>
              <a:rPr lang="sk-SK" altLang="sk-SK" sz="2000" b="1" dirty="0">
                <a:solidFill>
                  <a:srgbClr val="114454"/>
                </a:solidFill>
                <a:latin typeface="Weekly Free Light" panose="00000400000000000000" pitchFamily="50" charset="-18"/>
                <a:cs typeface="Arial" panose="020B0604020202020204" pitchFamily="34" charset="0"/>
                <a:sym typeface="Nixie One" charset="0"/>
              </a:rPr>
              <a:t>HAY SEIS TIPOS DE CLIMA</a:t>
            </a:r>
          </a:p>
        </p:txBody>
      </p:sp>
      <p:grpSp>
        <p:nvGrpSpPr>
          <p:cNvPr id="15364" name="Google Shape;162;p18">
            <a:extLst>
              <a:ext uri="{FF2B5EF4-FFF2-40B4-BE49-F238E27FC236}">
                <a16:creationId xmlns:a16="http://schemas.microsoft.com/office/drawing/2014/main" id="{C7D40D7C-A918-4C3A-9929-F412B739A130}"/>
              </a:ext>
            </a:extLst>
          </p:cNvPr>
          <p:cNvGrpSpPr>
            <a:grpSpLocks/>
          </p:cNvGrpSpPr>
          <p:nvPr/>
        </p:nvGrpSpPr>
        <p:grpSpPr bwMode="auto">
          <a:xfrm>
            <a:off x="323850" y="758825"/>
            <a:ext cx="366713" cy="366713"/>
            <a:chOff x="1923675" y="1633650"/>
            <a:chExt cx="436000" cy="435975"/>
          </a:xfrm>
        </p:grpSpPr>
        <p:sp>
          <p:nvSpPr>
            <p:cNvPr id="15368" name="Google Shape;163;p18">
              <a:extLst>
                <a:ext uri="{FF2B5EF4-FFF2-40B4-BE49-F238E27FC236}">
                  <a16:creationId xmlns:a16="http://schemas.microsoft.com/office/drawing/2014/main" id="{C1E11853-0223-4F3E-AC01-1CA5C918449D}"/>
                </a:ext>
              </a:extLst>
            </p:cNvPr>
            <p:cNvSpPr>
              <a:spLocks noChangeArrowheads="1"/>
            </p:cNvSpPr>
            <p:nvPr/>
          </p:nvSpPr>
          <p:spPr bwMode="auto">
            <a:xfrm>
              <a:off x="2209250" y="1633650"/>
              <a:ext cx="150425" cy="150425"/>
            </a:xfrm>
            <a:custGeom>
              <a:avLst/>
              <a:gdLst>
                <a:gd name="T0" fmla="*/ 2147483647 w 6017"/>
                <a:gd name="T1" fmla="*/ 2147483647 h 6017"/>
                <a:gd name="T2" fmla="*/ 2147483647 w 6017"/>
                <a:gd name="T3" fmla="*/ 2147483647 h 6017"/>
                <a:gd name="T4" fmla="*/ 2147483647 w 6017"/>
                <a:gd name="T5" fmla="*/ 2147483647 h 6017"/>
                <a:gd name="T6" fmla="*/ 2147483647 w 6017"/>
                <a:gd name="T7" fmla="*/ 2147483647 h 6017"/>
                <a:gd name="T8" fmla="*/ 2147483647 w 6017"/>
                <a:gd name="T9" fmla="*/ 2147483647 h 6017"/>
                <a:gd name="T10" fmla="*/ 2147483647 w 6017"/>
                <a:gd name="T11" fmla="*/ 2147483647 h 6017"/>
                <a:gd name="T12" fmla="*/ 2147483647 w 6017"/>
                <a:gd name="T13" fmla="*/ 2147483647 h 6017"/>
                <a:gd name="T14" fmla="*/ 2147483647 w 6017"/>
                <a:gd name="T15" fmla="*/ 2147483647 h 6017"/>
                <a:gd name="T16" fmla="*/ 2147483647 w 6017"/>
                <a:gd name="T17" fmla="*/ 2147483647 h 6017"/>
                <a:gd name="T18" fmla="*/ 2147483647 w 6017"/>
                <a:gd name="T19" fmla="*/ 2147483647 h 6017"/>
                <a:gd name="T20" fmla="*/ 0 w 6017"/>
                <a:gd name="T21" fmla="*/ 2147483647 h 6017"/>
                <a:gd name="T22" fmla="*/ 2147483647 w 6017"/>
                <a:gd name="T23" fmla="*/ 2147483647 h 6017"/>
                <a:gd name="T24" fmla="*/ 2147483647 w 6017"/>
                <a:gd name="T25" fmla="*/ 2147483647 h 6017"/>
                <a:gd name="T26" fmla="*/ 2147483647 w 6017"/>
                <a:gd name="T27" fmla="*/ 2147483647 h 6017"/>
                <a:gd name="T28" fmla="*/ 2147483647 w 6017"/>
                <a:gd name="T29" fmla="*/ 2147483647 h 6017"/>
                <a:gd name="T30" fmla="*/ 2147483647 w 6017"/>
                <a:gd name="T31" fmla="*/ 2147483647 h 6017"/>
                <a:gd name="T32" fmla="*/ 2147483647 w 6017"/>
                <a:gd name="T33" fmla="*/ 2147483647 h 6017"/>
                <a:gd name="T34" fmla="*/ 2147483647 w 6017"/>
                <a:gd name="T35" fmla="*/ 2147483647 h 6017"/>
                <a:gd name="T36" fmla="*/ 2147483647 w 6017"/>
                <a:gd name="T37" fmla="*/ 2147483647 h 6017"/>
                <a:gd name="T38" fmla="*/ 2147483647 w 6017"/>
                <a:gd name="T39" fmla="*/ 2147483647 h 6017"/>
                <a:gd name="T40" fmla="*/ 2147483647 w 6017"/>
                <a:gd name="T41" fmla="*/ 2147483647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69" name="Google Shape;164;p18">
              <a:extLst>
                <a:ext uri="{FF2B5EF4-FFF2-40B4-BE49-F238E27FC236}">
                  <a16:creationId xmlns:a16="http://schemas.microsoft.com/office/drawing/2014/main" id="{0E6D2F17-6BC8-4A21-9AE7-FA4421AEFAC6}"/>
                </a:ext>
              </a:extLst>
            </p:cNvPr>
            <p:cNvSpPr>
              <a:spLocks noChangeArrowheads="1"/>
            </p:cNvSpPr>
            <p:nvPr/>
          </p:nvSpPr>
          <p:spPr bwMode="auto">
            <a:xfrm>
              <a:off x="2019900" y="1757250"/>
              <a:ext cx="261825" cy="261850"/>
            </a:xfrm>
            <a:custGeom>
              <a:avLst/>
              <a:gdLst>
                <a:gd name="T0" fmla="*/ 2147483647 w 10473"/>
                <a:gd name="T1" fmla="*/ 2147483647 h 10474"/>
                <a:gd name="T2" fmla="*/ 0 w 10473"/>
                <a:gd name="T3" fmla="*/ 2147483647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0" name="Google Shape;165;p18">
              <a:extLst>
                <a:ext uri="{FF2B5EF4-FFF2-40B4-BE49-F238E27FC236}">
                  <a16:creationId xmlns:a16="http://schemas.microsoft.com/office/drawing/2014/main" id="{E8AC8E11-FB41-4454-8005-38D1DC447EA5}"/>
                </a:ext>
              </a:extLst>
            </p:cNvPr>
            <p:cNvSpPr>
              <a:spLocks noChangeArrowheads="1"/>
            </p:cNvSpPr>
            <p:nvPr/>
          </p:nvSpPr>
          <p:spPr bwMode="auto">
            <a:xfrm>
              <a:off x="1923675" y="1681150"/>
              <a:ext cx="388500" cy="388475"/>
            </a:xfrm>
            <a:custGeom>
              <a:avLst/>
              <a:gdLst>
                <a:gd name="T0" fmla="*/ 2147483647 w 15540"/>
                <a:gd name="T1" fmla="*/ 0 h 15539"/>
                <a:gd name="T2" fmla="*/ 2147483647 w 15540"/>
                <a:gd name="T3" fmla="*/ 2147483647 h 15539"/>
                <a:gd name="T4" fmla="*/ 2147483647 w 15540"/>
                <a:gd name="T5" fmla="*/ 2147483647 h 15539"/>
                <a:gd name="T6" fmla="*/ 2147483647 w 15540"/>
                <a:gd name="T7" fmla="*/ 2147483647 h 15539"/>
                <a:gd name="T8" fmla="*/ 2147483647 w 15540"/>
                <a:gd name="T9" fmla="*/ 2147483647 h 15539"/>
                <a:gd name="T10" fmla="*/ 2147483647 w 15540"/>
                <a:gd name="T11" fmla="*/ 2147483647 h 15539"/>
                <a:gd name="T12" fmla="*/ 2147483647 w 15540"/>
                <a:gd name="T13" fmla="*/ 2147483647 h 15539"/>
                <a:gd name="T14" fmla="*/ 2147483647 w 15540"/>
                <a:gd name="T15" fmla="*/ 2147483647 h 15539"/>
                <a:gd name="T16" fmla="*/ 2147483647 w 15540"/>
                <a:gd name="T17" fmla="*/ 2147483647 h 15539"/>
                <a:gd name="T18" fmla="*/ 2147483647 w 15540"/>
                <a:gd name="T19" fmla="*/ 2147483647 h 15539"/>
                <a:gd name="T20" fmla="*/ 2147483647 w 15540"/>
                <a:gd name="T21" fmla="*/ 2147483647 h 15539"/>
                <a:gd name="T22" fmla="*/ 2147483647 w 15540"/>
                <a:gd name="T23" fmla="*/ 2147483647 h 15539"/>
                <a:gd name="T24" fmla="*/ 2147483647 w 15540"/>
                <a:gd name="T25" fmla="*/ 2147483647 h 15539"/>
                <a:gd name="T26" fmla="*/ 2147483647 w 15540"/>
                <a:gd name="T27" fmla="*/ 2147483647 h 15539"/>
                <a:gd name="T28" fmla="*/ 2147483647 w 15540"/>
                <a:gd name="T29" fmla="*/ 2147483647 h 15539"/>
                <a:gd name="T30" fmla="*/ 2147483647 w 15540"/>
                <a:gd name="T31" fmla="*/ 2147483647 h 15539"/>
                <a:gd name="T32" fmla="*/ 2147483647 w 15540"/>
                <a:gd name="T33" fmla="*/ 2147483647 h 15539"/>
                <a:gd name="T34" fmla="*/ 2147483647 w 15540"/>
                <a:gd name="T35" fmla="*/ 2147483647 h 15539"/>
                <a:gd name="T36" fmla="*/ 2147483647 w 15540"/>
                <a:gd name="T37" fmla="*/ 2147483647 h 15539"/>
                <a:gd name="T38" fmla="*/ 2147483647 w 15540"/>
                <a:gd name="T39" fmla="*/ 2147483647 h 15539"/>
                <a:gd name="T40" fmla="*/ 2147483647 w 15540"/>
                <a:gd name="T41" fmla="*/ 2147483647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1" name="Google Shape;166;p18">
              <a:extLst>
                <a:ext uri="{FF2B5EF4-FFF2-40B4-BE49-F238E27FC236}">
                  <a16:creationId xmlns:a16="http://schemas.microsoft.com/office/drawing/2014/main" id="{C463F219-5ED5-4127-81C2-8062AF3A3D2F}"/>
                </a:ext>
              </a:extLst>
            </p:cNvPr>
            <p:cNvSpPr>
              <a:spLocks noChangeArrowheads="1"/>
            </p:cNvSpPr>
            <p:nvPr/>
          </p:nvSpPr>
          <p:spPr bwMode="auto">
            <a:xfrm>
              <a:off x="1974225" y="1711575"/>
              <a:ext cx="261825" cy="261850"/>
            </a:xfrm>
            <a:custGeom>
              <a:avLst/>
              <a:gdLst>
                <a:gd name="T0" fmla="*/ 0 w 10473"/>
                <a:gd name="T1" fmla="*/ 2147483647 h 10474"/>
                <a:gd name="T2" fmla="*/ 2147483647 w 10473"/>
                <a:gd name="T3" fmla="*/ 2147483647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2" name="Google Shape;167;p18">
              <a:extLst>
                <a:ext uri="{FF2B5EF4-FFF2-40B4-BE49-F238E27FC236}">
                  <a16:creationId xmlns:a16="http://schemas.microsoft.com/office/drawing/2014/main" id="{BAF1E61E-FFA6-44A3-B73A-1F97631CCA54}"/>
                </a:ext>
              </a:extLst>
            </p:cNvPr>
            <p:cNvSpPr>
              <a:spLocks noChangeArrowheads="1"/>
            </p:cNvSpPr>
            <p:nvPr/>
          </p:nvSpPr>
          <p:spPr bwMode="auto">
            <a:xfrm>
              <a:off x="1934650" y="2014200"/>
              <a:ext cx="44475" cy="44475"/>
            </a:xfrm>
            <a:custGeom>
              <a:avLst/>
              <a:gdLst>
                <a:gd name="T0" fmla="*/ 2147483647 w 1779"/>
                <a:gd name="T1" fmla="*/ 2147483647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3" name="Google Shape;168;p18">
              <a:extLst>
                <a:ext uri="{FF2B5EF4-FFF2-40B4-BE49-F238E27FC236}">
                  <a16:creationId xmlns:a16="http://schemas.microsoft.com/office/drawing/2014/main" id="{2BC464DB-9D63-4AA6-8BC5-FE50060B39FA}"/>
                </a:ext>
              </a:extLst>
            </p:cNvPr>
            <p:cNvSpPr>
              <a:spLocks noChangeArrowheads="1"/>
            </p:cNvSpPr>
            <p:nvPr/>
          </p:nvSpPr>
          <p:spPr bwMode="auto">
            <a:xfrm>
              <a:off x="1944375" y="1947225"/>
              <a:ext cx="101725" cy="101700"/>
            </a:xfrm>
            <a:custGeom>
              <a:avLst/>
              <a:gdLst>
                <a:gd name="T0" fmla="*/ 2147483647 w 4069"/>
                <a:gd name="T1" fmla="*/ 2147483647 h 4068"/>
                <a:gd name="T2" fmla="*/ 2147483647 w 4069"/>
                <a:gd name="T3" fmla="*/ 2147483647 h 4068"/>
                <a:gd name="T4" fmla="*/ 2147483647 w 4069"/>
                <a:gd name="T5" fmla="*/ 0 h 4068"/>
                <a:gd name="T6" fmla="*/ 2147483647 w 4069"/>
                <a:gd name="T7" fmla="*/ 2147483647 h 4068"/>
                <a:gd name="T8" fmla="*/ 2147483647 w 4069"/>
                <a:gd name="T9" fmla="*/ 2147483647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grpSp>
      <p:sp>
        <p:nvSpPr>
          <p:cNvPr id="15365" name="Google Shape;169;p18">
            <a:extLst>
              <a:ext uri="{FF2B5EF4-FFF2-40B4-BE49-F238E27FC236}">
                <a16:creationId xmlns:a16="http://schemas.microsoft.com/office/drawing/2014/main" id="{A1E412A8-3E76-4F98-9B9F-A4E7FB23C6D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2A5E3D4-6FB1-4896-BE67-D76395F90CEF}" type="slidenum">
              <a:rPr lang="sk-SK" altLang="sk-SK" sz="800">
                <a:solidFill>
                  <a:srgbClr val="FFFFFF"/>
                </a:solidFill>
                <a:latin typeface="Roboto Slab" charset="0"/>
                <a:sym typeface="Roboto Slab" charset="0"/>
              </a:rPr>
              <a:pPr eaLnBrk="1" hangingPunct="1"/>
              <a:t>17</a:t>
            </a:fld>
            <a:endParaRPr lang="sk-SK" altLang="sk-SK" sz="800">
              <a:solidFill>
                <a:srgbClr val="FFFFFF"/>
              </a:solidFill>
              <a:latin typeface="Roboto Slab" charset="0"/>
              <a:sym typeface="Roboto Slab" charset="0"/>
            </a:endParaRPr>
          </a:p>
        </p:txBody>
      </p:sp>
      <p:sp>
        <p:nvSpPr>
          <p:cNvPr id="13" name="Google Shape;132;p14">
            <a:extLst>
              <a:ext uri="{FF2B5EF4-FFF2-40B4-BE49-F238E27FC236}">
                <a16:creationId xmlns:a16="http://schemas.microsoft.com/office/drawing/2014/main" id="{488E1C81-8DB9-45AC-9673-D6BEE7F0EFFA}"/>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900" b="1" dirty="0">
                <a:latin typeface="Arial"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5367" name="Obrázok 13" descr="Erasmus+ logo EN.jpg">
            <a:extLst>
              <a:ext uri="{FF2B5EF4-FFF2-40B4-BE49-F238E27FC236}">
                <a16:creationId xmlns:a16="http://schemas.microsoft.com/office/drawing/2014/main" id="{0CA8B219-7E08-48DB-8EC2-54E03869B0E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235977"/>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0AD604D9-E7A2-4A74-9520-100283B592FB}"/>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3339743" y="500063"/>
            <a:ext cx="5776881" cy="4643370"/>
          </a:xfrm>
          <a:prstGeom prst="rect">
            <a:avLst/>
          </a:prstGeom>
        </p:spPr>
      </p:pic>
      <p:sp>
        <p:nvSpPr>
          <p:cNvPr id="15362" name="Google Shape;160;p18">
            <a:extLst>
              <a:ext uri="{FF2B5EF4-FFF2-40B4-BE49-F238E27FC236}">
                <a16:creationId xmlns:a16="http://schemas.microsoft.com/office/drawing/2014/main" id="{5DBFC09E-3D2E-4CD3-BF2A-2236721C4726}"/>
              </a:ext>
            </a:extLst>
          </p:cNvPr>
          <p:cNvSpPr txBox="1">
            <a:spLocks noGrp="1"/>
          </p:cNvSpPr>
          <p:nvPr>
            <p:ph type="title"/>
          </p:nvPr>
        </p:nvSpPr>
        <p:spPr>
          <a:xfrm>
            <a:off x="705112" y="550863"/>
            <a:ext cx="3546213" cy="1028700"/>
          </a:xfrm>
        </p:spPr>
        <p:txBody>
          <a:bodyPr/>
          <a:lstStyle/>
          <a:p>
            <a:pPr eaLnBrk="1" hangingPunct="1">
              <a:spcBef>
                <a:spcPct val="0"/>
              </a:spcBef>
              <a:spcAft>
                <a:spcPct val="0"/>
              </a:spcAft>
              <a:buClr>
                <a:srgbClr val="FFFFFF"/>
              </a:buClr>
              <a:buFont typeface="Roboto Slab" charset="0"/>
              <a:buNone/>
            </a:pPr>
            <a:r>
              <a:rPr lang="sk-SK" altLang="sk-SK" sz="2000" b="1" dirty="0">
                <a:solidFill>
                  <a:srgbClr val="FFFFFF"/>
                </a:solidFill>
                <a:latin typeface="Weekly Free Light" panose="00000400000000000000" pitchFamily="50" charset="-18"/>
                <a:cs typeface="Arial" panose="020B0604020202020204" pitchFamily="34" charset="0"/>
                <a:sym typeface="Roboto Slab" charset="0"/>
              </a:rPr>
              <a:t>ECONOMÍA</a:t>
            </a:r>
          </a:p>
        </p:txBody>
      </p:sp>
      <p:grpSp>
        <p:nvGrpSpPr>
          <p:cNvPr id="15364" name="Google Shape;162;p18">
            <a:extLst>
              <a:ext uri="{FF2B5EF4-FFF2-40B4-BE49-F238E27FC236}">
                <a16:creationId xmlns:a16="http://schemas.microsoft.com/office/drawing/2014/main" id="{C7D40D7C-A918-4C3A-9929-F412B739A130}"/>
              </a:ext>
            </a:extLst>
          </p:cNvPr>
          <p:cNvGrpSpPr>
            <a:grpSpLocks/>
          </p:cNvGrpSpPr>
          <p:nvPr/>
        </p:nvGrpSpPr>
        <p:grpSpPr bwMode="auto">
          <a:xfrm>
            <a:off x="323850" y="758825"/>
            <a:ext cx="366713" cy="366713"/>
            <a:chOff x="1923675" y="1633650"/>
            <a:chExt cx="436000" cy="435975"/>
          </a:xfrm>
        </p:grpSpPr>
        <p:sp>
          <p:nvSpPr>
            <p:cNvPr id="15368" name="Google Shape;163;p18">
              <a:extLst>
                <a:ext uri="{FF2B5EF4-FFF2-40B4-BE49-F238E27FC236}">
                  <a16:creationId xmlns:a16="http://schemas.microsoft.com/office/drawing/2014/main" id="{C1E11853-0223-4F3E-AC01-1CA5C918449D}"/>
                </a:ext>
              </a:extLst>
            </p:cNvPr>
            <p:cNvSpPr>
              <a:spLocks noChangeArrowheads="1"/>
            </p:cNvSpPr>
            <p:nvPr/>
          </p:nvSpPr>
          <p:spPr bwMode="auto">
            <a:xfrm>
              <a:off x="2209250" y="1633650"/>
              <a:ext cx="150425" cy="150425"/>
            </a:xfrm>
            <a:custGeom>
              <a:avLst/>
              <a:gdLst>
                <a:gd name="T0" fmla="*/ 2147483647 w 6017"/>
                <a:gd name="T1" fmla="*/ 2147483647 h 6017"/>
                <a:gd name="T2" fmla="*/ 2147483647 w 6017"/>
                <a:gd name="T3" fmla="*/ 2147483647 h 6017"/>
                <a:gd name="T4" fmla="*/ 2147483647 w 6017"/>
                <a:gd name="T5" fmla="*/ 2147483647 h 6017"/>
                <a:gd name="T6" fmla="*/ 2147483647 w 6017"/>
                <a:gd name="T7" fmla="*/ 2147483647 h 6017"/>
                <a:gd name="T8" fmla="*/ 2147483647 w 6017"/>
                <a:gd name="T9" fmla="*/ 2147483647 h 6017"/>
                <a:gd name="T10" fmla="*/ 2147483647 w 6017"/>
                <a:gd name="T11" fmla="*/ 2147483647 h 6017"/>
                <a:gd name="T12" fmla="*/ 2147483647 w 6017"/>
                <a:gd name="T13" fmla="*/ 2147483647 h 6017"/>
                <a:gd name="T14" fmla="*/ 2147483647 w 6017"/>
                <a:gd name="T15" fmla="*/ 2147483647 h 6017"/>
                <a:gd name="T16" fmla="*/ 2147483647 w 6017"/>
                <a:gd name="T17" fmla="*/ 2147483647 h 6017"/>
                <a:gd name="T18" fmla="*/ 2147483647 w 6017"/>
                <a:gd name="T19" fmla="*/ 2147483647 h 6017"/>
                <a:gd name="T20" fmla="*/ 0 w 6017"/>
                <a:gd name="T21" fmla="*/ 2147483647 h 6017"/>
                <a:gd name="T22" fmla="*/ 2147483647 w 6017"/>
                <a:gd name="T23" fmla="*/ 2147483647 h 6017"/>
                <a:gd name="T24" fmla="*/ 2147483647 w 6017"/>
                <a:gd name="T25" fmla="*/ 2147483647 h 6017"/>
                <a:gd name="T26" fmla="*/ 2147483647 w 6017"/>
                <a:gd name="T27" fmla="*/ 2147483647 h 6017"/>
                <a:gd name="T28" fmla="*/ 2147483647 w 6017"/>
                <a:gd name="T29" fmla="*/ 2147483647 h 6017"/>
                <a:gd name="T30" fmla="*/ 2147483647 w 6017"/>
                <a:gd name="T31" fmla="*/ 2147483647 h 6017"/>
                <a:gd name="T32" fmla="*/ 2147483647 w 6017"/>
                <a:gd name="T33" fmla="*/ 2147483647 h 6017"/>
                <a:gd name="T34" fmla="*/ 2147483647 w 6017"/>
                <a:gd name="T35" fmla="*/ 2147483647 h 6017"/>
                <a:gd name="T36" fmla="*/ 2147483647 w 6017"/>
                <a:gd name="T37" fmla="*/ 2147483647 h 6017"/>
                <a:gd name="T38" fmla="*/ 2147483647 w 6017"/>
                <a:gd name="T39" fmla="*/ 2147483647 h 6017"/>
                <a:gd name="T40" fmla="*/ 2147483647 w 6017"/>
                <a:gd name="T41" fmla="*/ 2147483647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69" name="Google Shape;164;p18">
              <a:extLst>
                <a:ext uri="{FF2B5EF4-FFF2-40B4-BE49-F238E27FC236}">
                  <a16:creationId xmlns:a16="http://schemas.microsoft.com/office/drawing/2014/main" id="{0E6D2F17-6BC8-4A21-9AE7-FA4421AEFAC6}"/>
                </a:ext>
              </a:extLst>
            </p:cNvPr>
            <p:cNvSpPr>
              <a:spLocks noChangeArrowheads="1"/>
            </p:cNvSpPr>
            <p:nvPr/>
          </p:nvSpPr>
          <p:spPr bwMode="auto">
            <a:xfrm>
              <a:off x="2019900" y="1757250"/>
              <a:ext cx="261825" cy="261850"/>
            </a:xfrm>
            <a:custGeom>
              <a:avLst/>
              <a:gdLst>
                <a:gd name="T0" fmla="*/ 2147483647 w 10473"/>
                <a:gd name="T1" fmla="*/ 2147483647 h 10474"/>
                <a:gd name="T2" fmla="*/ 0 w 10473"/>
                <a:gd name="T3" fmla="*/ 2147483647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0" name="Google Shape;165;p18">
              <a:extLst>
                <a:ext uri="{FF2B5EF4-FFF2-40B4-BE49-F238E27FC236}">
                  <a16:creationId xmlns:a16="http://schemas.microsoft.com/office/drawing/2014/main" id="{E8AC8E11-FB41-4454-8005-38D1DC447EA5}"/>
                </a:ext>
              </a:extLst>
            </p:cNvPr>
            <p:cNvSpPr>
              <a:spLocks noChangeArrowheads="1"/>
            </p:cNvSpPr>
            <p:nvPr/>
          </p:nvSpPr>
          <p:spPr bwMode="auto">
            <a:xfrm>
              <a:off x="1923675" y="1681150"/>
              <a:ext cx="388500" cy="388475"/>
            </a:xfrm>
            <a:custGeom>
              <a:avLst/>
              <a:gdLst>
                <a:gd name="T0" fmla="*/ 2147483647 w 15540"/>
                <a:gd name="T1" fmla="*/ 0 h 15539"/>
                <a:gd name="T2" fmla="*/ 2147483647 w 15540"/>
                <a:gd name="T3" fmla="*/ 2147483647 h 15539"/>
                <a:gd name="T4" fmla="*/ 2147483647 w 15540"/>
                <a:gd name="T5" fmla="*/ 2147483647 h 15539"/>
                <a:gd name="T6" fmla="*/ 2147483647 w 15540"/>
                <a:gd name="T7" fmla="*/ 2147483647 h 15539"/>
                <a:gd name="T8" fmla="*/ 2147483647 w 15540"/>
                <a:gd name="T9" fmla="*/ 2147483647 h 15539"/>
                <a:gd name="T10" fmla="*/ 2147483647 w 15540"/>
                <a:gd name="T11" fmla="*/ 2147483647 h 15539"/>
                <a:gd name="T12" fmla="*/ 2147483647 w 15540"/>
                <a:gd name="T13" fmla="*/ 2147483647 h 15539"/>
                <a:gd name="T14" fmla="*/ 2147483647 w 15540"/>
                <a:gd name="T15" fmla="*/ 2147483647 h 15539"/>
                <a:gd name="T16" fmla="*/ 2147483647 w 15540"/>
                <a:gd name="T17" fmla="*/ 2147483647 h 15539"/>
                <a:gd name="T18" fmla="*/ 2147483647 w 15540"/>
                <a:gd name="T19" fmla="*/ 2147483647 h 15539"/>
                <a:gd name="T20" fmla="*/ 2147483647 w 15540"/>
                <a:gd name="T21" fmla="*/ 2147483647 h 15539"/>
                <a:gd name="T22" fmla="*/ 2147483647 w 15540"/>
                <a:gd name="T23" fmla="*/ 2147483647 h 15539"/>
                <a:gd name="T24" fmla="*/ 2147483647 w 15540"/>
                <a:gd name="T25" fmla="*/ 2147483647 h 15539"/>
                <a:gd name="T26" fmla="*/ 2147483647 w 15540"/>
                <a:gd name="T27" fmla="*/ 2147483647 h 15539"/>
                <a:gd name="T28" fmla="*/ 2147483647 w 15540"/>
                <a:gd name="T29" fmla="*/ 2147483647 h 15539"/>
                <a:gd name="T30" fmla="*/ 2147483647 w 15540"/>
                <a:gd name="T31" fmla="*/ 2147483647 h 15539"/>
                <a:gd name="T32" fmla="*/ 2147483647 w 15540"/>
                <a:gd name="T33" fmla="*/ 2147483647 h 15539"/>
                <a:gd name="T34" fmla="*/ 2147483647 w 15540"/>
                <a:gd name="T35" fmla="*/ 2147483647 h 15539"/>
                <a:gd name="T36" fmla="*/ 2147483647 w 15540"/>
                <a:gd name="T37" fmla="*/ 2147483647 h 15539"/>
                <a:gd name="T38" fmla="*/ 2147483647 w 15540"/>
                <a:gd name="T39" fmla="*/ 2147483647 h 15539"/>
                <a:gd name="T40" fmla="*/ 2147483647 w 15540"/>
                <a:gd name="T41" fmla="*/ 2147483647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1" name="Google Shape;166;p18">
              <a:extLst>
                <a:ext uri="{FF2B5EF4-FFF2-40B4-BE49-F238E27FC236}">
                  <a16:creationId xmlns:a16="http://schemas.microsoft.com/office/drawing/2014/main" id="{C463F219-5ED5-4127-81C2-8062AF3A3D2F}"/>
                </a:ext>
              </a:extLst>
            </p:cNvPr>
            <p:cNvSpPr>
              <a:spLocks noChangeArrowheads="1"/>
            </p:cNvSpPr>
            <p:nvPr/>
          </p:nvSpPr>
          <p:spPr bwMode="auto">
            <a:xfrm>
              <a:off x="1974225" y="1711575"/>
              <a:ext cx="261825" cy="261850"/>
            </a:xfrm>
            <a:custGeom>
              <a:avLst/>
              <a:gdLst>
                <a:gd name="T0" fmla="*/ 0 w 10473"/>
                <a:gd name="T1" fmla="*/ 2147483647 h 10474"/>
                <a:gd name="T2" fmla="*/ 2147483647 w 10473"/>
                <a:gd name="T3" fmla="*/ 2147483647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2" name="Google Shape;167;p18">
              <a:extLst>
                <a:ext uri="{FF2B5EF4-FFF2-40B4-BE49-F238E27FC236}">
                  <a16:creationId xmlns:a16="http://schemas.microsoft.com/office/drawing/2014/main" id="{BAF1E61E-FFA6-44A3-B73A-1F97631CCA54}"/>
                </a:ext>
              </a:extLst>
            </p:cNvPr>
            <p:cNvSpPr>
              <a:spLocks noChangeArrowheads="1"/>
            </p:cNvSpPr>
            <p:nvPr/>
          </p:nvSpPr>
          <p:spPr bwMode="auto">
            <a:xfrm>
              <a:off x="1934650" y="2014200"/>
              <a:ext cx="44475" cy="44475"/>
            </a:xfrm>
            <a:custGeom>
              <a:avLst/>
              <a:gdLst>
                <a:gd name="T0" fmla="*/ 2147483647 w 1779"/>
                <a:gd name="T1" fmla="*/ 2147483647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3" name="Google Shape;168;p18">
              <a:extLst>
                <a:ext uri="{FF2B5EF4-FFF2-40B4-BE49-F238E27FC236}">
                  <a16:creationId xmlns:a16="http://schemas.microsoft.com/office/drawing/2014/main" id="{2BC464DB-9D63-4AA6-8BC5-FE50060B39FA}"/>
                </a:ext>
              </a:extLst>
            </p:cNvPr>
            <p:cNvSpPr>
              <a:spLocks noChangeArrowheads="1"/>
            </p:cNvSpPr>
            <p:nvPr/>
          </p:nvSpPr>
          <p:spPr bwMode="auto">
            <a:xfrm>
              <a:off x="1944375" y="1947225"/>
              <a:ext cx="101725" cy="101700"/>
            </a:xfrm>
            <a:custGeom>
              <a:avLst/>
              <a:gdLst>
                <a:gd name="T0" fmla="*/ 2147483647 w 4069"/>
                <a:gd name="T1" fmla="*/ 2147483647 h 4068"/>
                <a:gd name="T2" fmla="*/ 2147483647 w 4069"/>
                <a:gd name="T3" fmla="*/ 2147483647 h 4068"/>
                <a:gd name="T4" fmla="*/ 2147483647 w 4069"/>
                <a:gd name="T5" fmla="*/ 0 h 4068"/>
                <a:gd name="T6" fmla="*/ 2147483647 w 4069"/>
                <a:gd name="T7" fmla="*/ 2147483647 h 4068"/>
                <a:gd name="T8" fmla="*/ 2147483647 w 4069"/>
                <a:gd name="T9" fmla="*/ 2147483647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grpSp>
      <p:sp>
        <p:nvSpPr>
          <p:cNvPr id="15365" name="Google Shape;169;p18">
            <a:extLst>
              <a:ext uri="{FF2B5EF4-FFF2-40B4-BE49-F238E27FC236}">
                <a16:creationId xmlns:a16="http://schemas.microsoft.com/office/drawing/2014/main" id="{A1E412A8-3E76-4F98-9B9F-A4E7FB23C6D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2A5E3D4-6FB1-4896-BE67-D76395F90CEF}" type="slidenum">
              <a:rPr lang="sk-SK" altLang="sk-SK" sz="800">
                <a:solidFill>
                  <a:srgbClr val="FFFFFF"/>
                </a:solidFill>
                <a:latin typeface="Roboto Slab" charset="0"/>
                <a:sym typeface="Roboto Slab" charset="0"/>
              </a:rPr>
              <a:pPr eaLnBrk="1" hangingPunct="1"/>
              <a:t>18</a:t>
            </a:fld>
            <a:endParaRPr lang="sk-SK" altLang="sk-SK" sz="800">
              <a:solidFill>
                <a:srgbClr val="FFFFFF"/>
              </a:solidFill>
              <a:latin typeface="Roboto Slab" charset="0"/>
              <a:sym typeface="Roboto Slab" charset="0"/>
            </a:endParaRPr>
          </a:p>
        </p:txBody>
      </p:sp>
      <p:sp>
        <p:nvSpPr>
          <p:cNvPr id="13" name="Google Shape;132;p14">
            <a:extLst>
              <a:ext uri="{FF2B5EF4-FFF2-40B4-BE49-F238E27FC236}">
                <a16:creationId xmlns:a16="http://schemas.microsoft.com/office/drawing/2014/main" id="{488E1C81-8DB9-45AC-9673-D6BEE7F0EFFA}"/>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900" b="1" dirty="0">
                <a:latin typeface="Arial"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5367" name="Obrázok 13" descr="Erasmus+ logo EN.jpg">
            <a:extLst>
              <a:ext uri="{FF2B5EF4-FFF2-40B4-BE49-F238E27FC236}">
                <a16:creationId xmlns:a16="http://schemas.microsoft.com/office/drawing/2014/main" id="{0CA8B219-7E08-48DB-8EC2-54E03869B0E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text 1">
            <a:extLst>
              <a:ext uri="{FF2B5EF4-FFF2-40B4-BE49-F238E27FC236}">
                <a16:creationId xmlns:a16="http://schemas.microsoft.com/office/drawing/2014/main" id="{DAF52544-8C81-4E60-8BF6-3C7AA452DFAD}"/>
              </a:ext>
            </a:extLst>
          </p:cNvPr>
          <p:cNvSpPr>
            <a:spLocks noGrp="1"/>
          </p:cNvSpPr>
          <p:nvPr>
            <p:ph type="body" idx="1"/>
          </p:nvPr>
        </p:nvSpPr>
        <p:spPr>
          <a:xfrm>
            <a:off x="214313" y="1777776"/>
            <a:ext cx="3360391" cy="2698974"/>
          </a:xfrm>
        </p:spPr>
        <p:txBody>
          <a:bodyPr/>
          <a:lstStyle/>
          <a:p>
            <a:pPr marL="50800" indent="0">
              <a:buNone/>
            </a:pPr>
            <a:endParaRPr lang="cs-CZ" sz="2000" dirty="0">
              <a:solidFill>
                <a:schemeClr val="accent1"/>
              </a:solidFill>
              <a:latin typeface="Weekly Free Light" panose="00000400000000000000" pitchFamily="50" charset="-18"/>
            </a:endParaRPr>
          </a:p>
          <a:p>
            <a:pPr marL="50800" indent="0">
              <a:buNone/>
            </a:pPr>
            <a:r>
              <a:rPr lang="cs-CZ" sz="2000" dirty="0">
                <a:solidFill>
                  <a:schemeClr val="accent1"/>
                </a:solidFill>
                <a:latin typeface="Weekly Free Light" panose="00000400000000000000" pitchFamily="50" charset="-18"/>
              </a:rPr>
              <a:t>PREDOMINA EL SECTOR TERCIARIO</a:t>
            </a:r>
          </a:p>
          <a:p>
            <a:pPr eaLnBrk="1" hangingPunct="1">
              <a:lnSpc>
                <a:spcPct val="150000"/>
              </a:lnSpc>
              <a:spcAft>
                <a:spcPct val="0"/>
              </a:spcAft>
              <a:buClr>
                <a:srgbClr val="114454"/>
              </a:buClr>
              <a:buSzPct val="101000"/>
              <a:buFont typeface="Wingdings" panose="05000000000000000000" pitchFamily="2" charset="2"/>
              <a:buChar char="Ø"/>
            </a:pPr>
            <a:endParaRPr lang="cs-CZ" altLang="sk-SK" sz="2000" dirty="0">
              <a:solidFill>
                <a:srgbClr val="114454"/>
              </a:solidFill>
              <a:latin typeface="Weekly Free Light" panose="00000400000000000000" pitchFamily="50" charset="-18"/>
              <a:cs typeface="Arial" panose="020B0604020202020204" pitchFamily="34" charset="0"/>
              <a:sym typeface="Nixie One" charset="0"/>
            </a:endParaRPr>
          </a:p>
          <a:p>
            <a:pPr eaLnBrk="1" hangingPunct="1">
              <a:lnSpc>
                <a:spcPct val="150000"/>
              </a:lnSpc>
              <a:spcAft>
                <a:spcPct val="0"/>
              </a:spcAft>
              <a:buClr>
                <a:srgbClr val="114454"/>
              </a:buClr>
              <a:buSzPct val="101000"/>
              <a:buFont typeface="Wingdings" panose="05000000000000000000" pitchFamily="2" charset="2"/>
              <a:buChar char="Ø"/>
            </a:pPr>
            <a:endParaRPr lang="cs-CZ" altLang="sk-SK" sz="2000" b="1" dirty="0">
              <a:solidFill>
                <a:srgbClr val="114454"/>
              </a:solidFill>
              <a:latin typeface="Weekly Free Light" panose="00000400000000000000" pitchFamily="50" charset="-18"/>
              <a:cs typeface="Arial" panose="020B0604020202020204" pitchFamily="34" charset="0"/>
              <a:sym typeface="Nixie One" charset="0"/>
            </a:endParaRPr>
          </a:p>
        </p:txBody>
      </p:sp>
      <p:sp>
        <p:nvSpPr>
          <p:cNvPr id="5" name="TextovéPole 4">
            <a:extLst>
              <a:ext uri="{FF2B5EF4-FFF2-40B4-BE49-F238E27FC236}">
                <a16:creationId xmlns:a16="http://schemas.microsoft.com/office/drawing/2014/main" id="{F8921BF1-E730-4F62-A874-F90BE7DA9D70}"/>
              </a:ext>
            </a:extLst>
          </p:cNvPr>
          <p:cNvSpPr txBox="1"/>
          <p:nvPr/>
        </p:nvSpPr>
        <p:spPr>
          <a:xfrm>
            <a:off x="2462804" y="5266978"/>
            <a:ext cx="6399100" cy="230832"/>
          </a:xfrm>
          <a:prstGeom prst="rect">
            <a:avLst/>
          </a:prstGeom>
          <a:noFill/>
        </p:spPr>
        <p:txBody>
          <a:bodyPr wrap="square" rtlCol="0">
            <a:spAutoFit/>
          </a:bodyPr>
          <a:lstStyle/>
          <a:p>
            <a:r>
              <a:rPr lang="cs-CZ" sz="900">
                <a:hlinkClick r:id="rId4" tooltip="http://jovenesgeografos.blogspot.com.es/2016/10/poblacion-por-sectores-economicos.html"/>
              </a:rPr>
              <a:t>Tato fotka</a:t>
            </a:r>
            <a:r>
              <a:rPr lang="cs-CZ" sz="900"/>
              <a:t> od autora Neznámý autor s licencí </a:t>
            </a:r>
            <a:r>
              <a:rPr lang="cs-CZ" sz="900">
                <a:hlinkClick r:id="rId6" tooltip="https://creativecommons.org/licenses/by-nc-sa/3.0/"/>
              </a:rPr>
              <a:t>CC BY-SA-NC</a:t>
            </a:r>
            <a:endParaRPr lang="cs-CZ" sz="900"/>
          </a:p>
        </p:txBody>
      </p:sp>
    </p:spTree>
    <p:extLst>
      <p:ext uri="{BB962C8B-B14F-4D97-AF65-F5344CB8AC3E}">
        <p14:creationId xmlns:p14="http://schemas.microsoft.com/office/powerpoint/2010/main" val="2532010415"/>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mapa&#10;&#10;Popis byl vytvořen automaticky">
            <a:extLst>
              <a:ext uri="{FF2B5EF4-FFF2-40B4-BE49-F238E27FC236}">
                <a16:creationId xmlns:a16="http://schemas.microsoft.com/office/drawing/2014/main" id="{76B26D79-FD39-434A-B67B-40D97C2E36D0}"/>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3253079" y="490428"/>
            <a:ext cx="5950210" cy="4633008"/>
          </a:xfrm>
          <a:prstGeom prst="rect">
            <a:avLst/>
          </a:prstGeom>
        </p:spPr>
      </p:pic>
      <p:sp>
        <p:nvSpPr>
          <p:cNvPr id="15362" name="Google Shape;160;p18">
            <a:extLst>
              <a:ext uri="{FF2B5EF4-FFF2-40B4-BE49-F238E27FC236}">
                <a16:creationId xmlns:a16="http://schemas.microsoft.com/office/drawing/2014/main" id="{5DBFC09E-3D2E-4CD3-BF2A-2236721C4726}"/>
              </a:ext>
            </a:extLst>
          </p:cNvPr>
          <p:cNvSpPr txBox="1">
            <a:spLocks noGrp="1"/>
          </p:cNvSpPr>
          <p:nvPr>
            <p:ph type="title"/>
          </p:nvPr>
        </p:nvSpPr>
        <p:spPr>
          <a:xfrm>
            <a:off x="754136" y="550863"/>
            <a:ext cx="3497190" cy="1028700"/>
          </a:xfrm>
        </p:spPr>
        <p:txBody>
          <a:bodyPr/>
          <a:lstStyle/>
          <a:p>
            <a:pPr eaLnBrk="1" hangingPunct="1">
              <a:spcBef>
                <a:spcPct val="0"/>
              </a:spcBef>
              <a:spcAft>
                <a:spcPct val="0"/>
              </a:spcAft>
              <a:buClr>
                <a:srgbClr val="FFFFFF"/>
              </a:buClr>
              <a:buFont typeface="Roboto Slab" charset="0"/>
              <a:buNone/>
            </a:pPr>
            <a:r>
              <a:rPr lang="sk-SK" altLang="sk-SK" sz="2000" b="1" dirty="0">
                <a:solidFill>
                  <a:srgbClr val="FFFFFF"/>
                </a:solidFill>
                <a:latin typeface="Weekly Free Light" panose="00000400000000000000" pitchFamily="50" charset="-18"/>
                <a:cs typeface="Arial" panose="020B0604020202020204" pitchFamily="34" charset="0"/>
                <a:sym typeface="Roboto Slab" charset="0"/>
              </a:rPr>
              <a:t>ECONOMÍA</a:t>
            </a:r>
          </a:p>
        </p:txBody>
      </p:sp>
      <p:grpSp>
        <p:nvGrpSpPr>
          <p:cNvPr id="15364" name="Google Shape;162;p18">
            <a:extLst>
              <a:ext uri="{FF2B5EF4-FFF2-40B4-BE49-F238E27FC236}">
                <a16:creationId xmlns:a16="http://schemas.microsoft.com/office/drawing/2014/main" id="{C7D40D7C-A918-4C3A-9929-F412B739A130}"/>
              </a:ext>
            </a:extLst>
          </p:cNvPr>
          <p:cNvGrpSpPr>
            <a:grpSpLocks/>
          </p:cNvGrpSpPr>
          <p:nvPr/>
        </p:nvGrpSpPr>
        <p:grpSpPr bwMode="auto">
          <a:xfrm>
            <a:off x="323850" y="758825"/>
            <a:ext cx="366713" cy="366713"/>
            <a:chOff x="1923675" y="1633650"/>
            <a:chExt cx="436000" cy="435975"/>
          </a:xfrm>
        </p:grpSpPr>
        <p:sp>
          <p:nvSpPr>
            <p:cNvPr id="15368" name="Google Shape;163;p18">
              <a:extLst>
                <a:ext uri="{FF2B5EF4-FFF2-40B4-BE49-F238E27FC236}">
                  <a16:creationId xmlns:a16="http://schemas.microsoft.com/office/drawing/2014/main" id="{C1E11853-0223-4F3E-AC01-1CA5C918449D}"/>
                </a:ext>
              </a:extLst>
            </p:cNvPr>
            <p:cNvSpPr>
              <a:spLocks noChangeArrowheads="1"/>
            </p:cNvSpPr>
            <p:nvPr/>
          </p:nvSpPr>
          <p:spPr bwMode="auto">
            <a:xfrm>
              <a:off x="2209250" y="1633650"/>
              <a:ext cx="150425" cy="150425"/>
            </a:xfrm>
            <a:custGeom>
              <a:avLst/>
              <a:gdLst>
                <a:gd name="T0" fmla="*/ 2147483647 w 6017"/>
                <a:gd name="T1" fmla="*/ 2147483647 h 6017"/>
                <a:gd name="T2" fmla="*/ 2147483647 w 6017"/>
                <a:gd name="T3" fmla="*/ 2147483647 h 6017"/>
                <a:gd name="T4" fmla="*/ 2147483647 w 6017"/>
                <a:gd name="T5" fmla="*/ 2147483647 h 6017"/>
                <a:gd name="T6" fmla="*/ 2147483647 w 6017"/>
                <a:gd name="T7" fmla="*/ 2147483647 h 6017"/>
                <a:gd name="T8" fmla="*/ 2147483647 w 6017"/>
                <a:gd name="T9" fmla="*/ 2147483647 h 6017"/>
                <a:gd name="T10" fmla="*/ 2147483647 w 6017"/>
                <a:gd name="T11" fmla="*/ 2147483647 h 6017"/>
                <a:gd name="T12" fmla="*/ 2147483647 w 6017"/>
                <a:gd name="T13" fmla="*/ 2147483647 h 6017"/>
                <a:gd name="T14" fmla="*/ 2147483647 w 6017"/>
                <a:gd name="T15" fmla="*/ 2147483647 h 6017"/>
                <a:gd name="T16" fmla="*/ 2147483647 w 6017"/>
                <a:gd name="T17" fmla="*/ 2147483647 h 6017"/>
                <a:gd name="T18" fmla="*/ 2147483647 w 6017"/>
                <a:gd name="T19" fmla="*/ 2147483647 h 6017"/>
                <a:gd name="T20" fmla="*/ 0 w 6017"/>
                <a:gd name="T21" fmla="*/ 2147483647 h 6017"/>
                <a:gd name="T22" fmla="*/ 2147483647 w 6017"/>
                <a:gd name="T23" fmla="*/ 2147483647 h 6017"/>
                <a:gd name="T24" fmla="*/ 2147483647 w 6017"/>
                <a:gd name="T25" fmla="*/ 2147483647 h 6017"/>
                <a:gd name="T26" fmla="*/ 2147483647 w 6017"/>
                <a:gd name="T27" fmla="*/ 2147483647 h 6017"/>
                <a:gd name="T28" fmla="*/ 2147483647 w 6017"/>
                <a:gd name="T29" fmla="*/ 2147483647 h 6017"/>
                <a:gd name="T30" fmla="*/ 2147483647 w 6017"/>
                <a:gd name="T31" fmla="*/ 2147483647 h 6017"/>
                <a:gd name="T32" fmla="*/ 2147483647 w 6017"/>
                <a:gd name="T33" fmla="*/ 2147483647 h 6017"/>
                <a:gd name="T34" fmla="*/ 2147483647 w 6017"/>
                <a:gd name="T35" fmla="*/ 2147483647 h 6017"/>
                <a:gd name="T36" fmla="*/ 2147483647 w 6017"/>
                <a:gd name="T37" fmla="*/ 2147483647 h 6017"/>
                <a:gd name="T38" fmla="*/ 2147483647 w 6017"/>
                <a:gd name="T39" fmla="*/ 2147483647 h 6017"/>
                <a:gd name="T40" fmla="*/ 2147483647 w 6017"/>
                <a:gd name="T41" fmla="*/ 2147483647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69" name="Google Shape;164;p18">
              <a:extLst>
                <a:ext uri="{FF2B5EF4-FFF2-40B4-BE49-F238E27FC236}">
                  <a16:creationId xmlns:a16="http://schemas.microsoft.com/office/drawing/2014/main" id="{0E6D2F17-6BC8-4A21-9AE7-FA4421AEFAC6}"/>
                </a:ext>
              </a:extLst>
            </p:cNvPr>
            <p:cNvSpPr>
              <a:spLocks noChangeArrowheads="1"/>
            </p:cNvSpPr>
            <p:nvPr/>
          </p:nvSpPr>
          <p:spPr bwMode="auto">
            <a:xfrm>
              <a:off x="2019900" y="1757250"/>
              <a:ext cx="261825" cy="261850"/>
            </a:xfrm>
            <a:custGeom>
              <a:avLst/>
              <a:gdLst>
                <a:gd name="T0" fmla="*/ 2147483647 w 10473"/>
                <a:gd name="T1" fmla="*/ 2147483647 h 10474"/>
                <a:gd name="T2" fmla="*/ 0 w 10473"/>
                <a:gd name="T3" fmla="*/ 2147483647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0" name="Google Shape;165;p18">
              <a:extLst>
                <a:ext uri="{FF2B5EF4-FFF2-40B4-BE49-F238E27FC236}">
                  <a16:creationId xmlns:a16="http://schemas.microsoft.com/office/drawing/2014/main" id="{E8AC8E11-FB41-4454-8005-38D1DC447EA5}"/>
                </a:ext>
              </a:extLst>
            </p:cNvPr>
            <p:cNvSpPr>
              <a:spLocks noChangeArrowheads="1"/>
            </p:cNvSpPr>
            <p:nvPr/>
          </p:nvSpPr>
          <p:spPr bwMode="auto">
            <a:xfrm>
              <a:off x="1923675" y="1681150"/>
              <a:ext cx="388500" cy="388475"/>
            </a:xfrm>
            <a:custGeom>
              <a:avLst/>
              <a:gdLst>
                <a:gd name="T0" fmla="*/ 2147483647 w 15540"/>
                <a:gd name="T1" fmla="*/ 0 h 15539"/>
                <a:gd name="T2" fmla="*/ 2147483647 w 15540"/>
                <a:gd name="T3" fmla="*/ 2147483647 h 15539"/>
                <a:gd name="T4" fmla="*/ 2147483647 w 15540"/>
                <a:gd name="T5" fmla="*/ 2147483647 h 15539"/>
                <a:gd name="T6" fmla="*/ 2147483647 w 15540"/>
                <a:gd name="T7" fmla="*/ 2147483647 h 15539"/>
                <a:gd name="T8" fmla="*/ 2147483647 w 15540"/>
                <a:gd name="T9" fmla="*/ 2147483647 h 15539"/>
                <a:gd name="T10" fmla="*/ 2147483647 w 15540"/>
                <a:gd name="T11" fmla="*/ 2147483647 h 15539"/>
                <a:gd name="T12" fmla="*/ 2147483647 w 15540"/>
                <a:gd name="T13" fmla="*/ 2147483647 h 15539"/>
                <a:gd name="T14" fmla="*/ 2147483647 w 15540"/>
                <a:gd name="T15" fmla="*/ 2147483647 h 15539"/>
                <a:gd name="T16" fmla="*/ 2147483647 w 15540"/>
                <a:gd name="T17" fmla="*/ 2147483647 h 15539"/>
                <a:gd name="T18" fmla="*/ 2147483647 w 15540"/>
                <a:gd name="T19" fmla="*/ 2147483647 h 15539"/>
                <a:gd name="T20" fmla="*/ 2147483647 w 15540"/>
                <a:gd name="T21" fmla="*/ 2147483647 h 15539"/>
                <a:gd name="T22" fmla="*/ 2147483647 w 15540"/>
                <a:gd name="T23" fmla="*/ 2147483647 h 15539"/>
                <a:gd name="T24" fmla="*/ 2147483647 w 15540"/>
                <a:gd name="T25" fmla="*/ 2147483647 h 15539"/>
                <a:gd name="T26" fmla="*/ 2147483647 w 15540"/>
                <a:gd name="T27" fmla="*/ 2147483647 h 15539"/>
                <a:gd name="T28" fmla="*/ 2147483647 w 15540"/>
                <a:gd name="T29" fmla="*/ 2147483647 h 15539"/>
                <a:gd name="T30" fmla="*/ 2147483647 w 15540"/>
                <a:gd name="T31" fmla="*/ 2147483647 h 15539"/>
                <a:gd name="T32" fmla="*/ 2147483647 w 15540"/>
                <a:gd name="T33" fmla="*/ 2147483647 h 15539"/>
                <a:gd name="T34" fmla="*/ 2147483647 w 15540"/>
                <a:gd name="T35" fmla="*/ 2147483647 h 15539"/>
                <a:gd name="T36" fmla="*/ 2147483647 w 15540"/>
                <a:gd name="T37" fmla="*/ 2147483647 h 15539"/>
                <a:gd name="T38" fmla="*/ 2147483647 w 15540"/>
                <a:gd name="T39" fmla="*/ 2147483647 h 15539"/>
                <a:gd name="T40" fmla="*/ 2147483647 w 15540"/>
                <a:gd name="T41" fmla="*/ 2147483647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1" name="Google Shape;166;p18">
              <a:extLst>
                <a:ext uri="{FF2B5EF4-FFF2-40B4-BE49-F238E27FC236}">
                  <a16:creationId xmlns:a16="http://schemas.microsoft.com/office/drawing/2014/main" id="{C463F219-5ED5-4127-81C2-8062AF3A3D2F}"/>
                </a:ext>
              </a:extLst>
            </p:cNvPr>
            <p:cNvSpPr>
              <a:spLocks noChangeArrowheads="1"/>
            </p:cNvSpPr>
            <p:nvPr/>
          </p:nvSpPr>
          <p:spPr bwMode="auto">
            <a:xfrm>
              <a:off x="1974225" y="1711575"/>
              <a:ext cx="261825" cy="261850"/>
            </a:xfrm>
            <a:custGeom>
              <a:avLst/>
              <a:gdLst>
                <a:gd name="T0" fmla="*/ 0 w 10473"/>
                <a:gd name="T1" fmla="*/ 2147483647 h 10474"/>
                <a:gd name="T2" fmla="*/ 2147483647 w 10473"/>
                <a:gd name="T3" fmla="*/ 2147483647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2" name="Google Shape;167;p18">
              <a:extLst>
                <a:ext uri="{FF2B5EF4-FFF2-40B4-BE49-F238E27FC236}">
                  <a16:creationId xmlns:a16="http://schemas.microsoft.com/office/drawing/2014/main" id="{BAF1E61E-FFA6-44A3-B73A-1F97631CCA54}"/>
                </a:ext>
              </a:extLst>
            </p:cNvPr>
            <p:cNvSpPr>
              <a:spLocks noChangeArrowheads="1"/>
            </p:cNvSpPr>
            <p:nvPr/>
          </p:nvSpPr>
          <p:spPr bwMode="auto">
            <a:xfrm>
              <a:off x="1934650" y="2014200"/>
              <a:ext cx="44475" cy="44475"/>
            </a:xfrm>
            <a:custGeom>
              <a:avLst/>
              <a:gdLst>
                <a:gd name="T0" fmla="*/ 2147483647 w 1779"/>
                <a:gd name="T1" fmla="*/ 2147483647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3" name="Google Shape;168;p18">
              <a:extLst>
                <a:ext uri="{FF2B5EF4-FFF2-40B4-BE49-F238E27FC236}">
                  <a16:creationId xmlns:a16="http://schemas.microsoft.com/office/drawing/2014/main" id="{2BC464DB-9D63-4AA6-8BC5-FE50060B39FA}"/>
                </a:ext>
              </a:extLst>
            </p:cNvPr>
            <p:cNvSpPr>
              <a:spLocks noChangeArrowheads="1"/>
            </p:cNvSpPr>
            <p:nvPr/>
          </p:nvSpPr>
          <p:spPr bwMode="auto">
            <a:xfrm>
              <a:off x="1944375" y="1947225"/>
              <a:ext cx="101725" cy="101700"/>
            </a:xfrm>
            <a:custGeom>
              <a:avLst/>
              <a:gdLst>
                <a:gd name="T0" fmla="*/ 2147483647 w 4069"/>
                <a:gd name="T1" fmla="*/ 2147483647 h 4068"/>
                <a:gd name="T2" fmla="*/ 2147483647 w 4069"/>
                <a:gd name="T3" fmla="*/ 2147483647 h 4068"/>
                <a:gd name="T4" fmla="*/ 2147483647 w 4069"/>
                <a:gd name="T5" fmla="*/ 0 h 4068"/>
                <a:gd name="T6" fmla="*/ 2147483647 w 4069"/>
                <a:gd name="T7" fmla="*/ 2147483647 h 4068"/>
                <a:gd name="T8" fmla="*/ 2147483647 w 4069"/>
                <a:gd name="T9" fmla="*/ 2147483647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grpSp>
      <p:sp>
        <p:nvSpPr>
          <p:cNvPr id="15365" name="Google Shape;169;p18">
            <a:extLst>
              <a:ext uri="{FF2B5EF4-FFF2-40B4-BE49-F238E27FC236}">
                <a16:creationId xmlns:a16="http://schemas.microsoft.com/office/drawing/2014/main" id="{A1E412A8-3E76-4F98-9B9F-A4E7FB23C6D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2A5E3D4-6FB1-4896-BE67-D76395F90CEF}" type="slidenum">
              <a:rPr lang="sk-SK" altLang="sk-SK" sz="800">
                <a:solidFill>
                  <a:srgbClr val="FFFFFF"/>
                </a:solidFill>
                <a:latin typeface="Roboto Slab" charset="0"/>
                <a:sym typeface="Roboto Slab" charset="0"/>
              </a:rPr>
              <a:pPr eaLnBrk="1" hangingPunct="1"/>
              <a:t>19</a:t>
            </a:fld>
            <a:endParaRPr lang="sk-SK" altLang="sk-SK" sz="800">
              <a:solidFill>
                <a:srgbClr val="FFFFFF"/>
              </a:solidFill>
              <a:latin typeface="Roboto Slab" charset="0"/>
              <a:sym typeface="Roboto Slab" charset="0"/>
            </a:endParaRPr>
          </a:p>
        </p:txBody>
      </p:sp>
      <p:sp>
        <p:nvSpPr>
          <p:cNvPr id="13" name="Google Shape;132;p14">
            <a:extLst>
              <a:ext uri="{FF2B5EF4-FFF2-40B4-BE49-F238E27FC236}">
                <a16:creationId xmlns:a16="http://schemas.microsoft.com/office/drawing/2014/main" id="{488E1C81-8DB9-45AC-9673-D6BEE7F0EFFA}"/>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900" b="1" dirty="0">
                <a:latin typeface="Arial"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5367" name="Obrázok 13" descr="Erasmus+ logo EN.jpg">
            <a:extLst>
              <a:ext uri="{FF2B5EF4-FFF2-40B4-BE49-F238E27FC236}">
                <a16:creationId xmlns:a16="http://schemas.microsoft.com/office/drawing/2014/main" id="{0CA8B219-7E08-48DB-8EC2-54E03869B0E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text 1">
            <a:extLst>
              <a:ext uri="{FF2B5EF4-FFF2-40B4-BE49-F238E27FC236}">
                <a16:creationId xmlns:a16="http://schemas.microsoft.com/office/drawing/2014/main" id="{DAF52544-8C81-4E60-8BF6-3C7AA452DFAD}"/>
              </a:ext>
            </a:extLst>
          </p:cNvPr>
          <p:cNvSpPr>
            <a:spLocks noGrp="1"/>
          </p:cNvSpPr>
          <p:nvPr>
            <p:ph type="body" idx="1"/>
          </p:nvPr>
        </p:nvSpPr>
        <p:spPr>
          <a:xfrm>
            <a:off x="366367" y="1777776"/>
            <a:ext cx="3629569" cy="2698974"/>
          </a:xfrm>
        </p:spPr>
        <p:txBody>
          <a:bodyPr/>
          <a:lstStyle/>
          <a:p>
            <a:pPr eaLnBrk="1" hangingPunct="1">
              <a:lnSpc>
                <a:spcPct val="150000"/>
              </a:lnSpc>
              <a:spcAft>
                <a:spcPct val="0"/>
              </a:spcAft>
              <a:buClr>
                <a:srgbClr val="114454"/>
              </a:buClr>
              <a:buSzPct val="101000"/>
              <a:buFont typeface="Wingdings" panose="05000000000000000000" pitchFamily="2" charset="2"/>
              <a:buChar char="Ø"/>
            </a:pPr>
            <a:r>
              <a:rPr lang="cs-CZ" sz="2000" dirty="0">
                <a:solidFill>
                  <a:schemeClr val="accent1"/>
                </a:solidFill>
                <a:latin typeface="Weekly Free Light" panose="00000400000000000000" pitchFamily="50" charset="-18"/>
              </a:rPr>
              <a:t>AGRICULTURA: CULTIVOS</a:t>
            </a:r>
          </a:p>
          <a:p>
            <a:pPr eaLnBrk="1" hangingPunct="1">
              <a:lnSpc>
                <a:spcPct val="150000"/>
              </a:lnSpc>
              <a:spcAft>
                <a:spcPct val="0"/>
              </a:spcAft>
              <a:buClr>
                <a:srgbClr val="114454"/>
              </a:buClr>
              <a:buSzPct val="101000"/>
              <a:buFont typeface="Wingdings" panose="05000000000000000000" pitchFamily="2" charset="2"/>
              <a:buChar char="Ø"/>
            </a:pPr>
            <a:r>
              <a:rPr lang="cs-CZ" altLang="sk-SK" sz="2000" dirty="0">
                <a:solidFill>
                  <a:srgbClr val="114454"/>
                </a:solidFill>
                <a:latin typeface="Weekly Free Light" panose="00000400000000000000" pitchFamily="50" charset="-18"/>
                <a:cs typeface="Arial" panose="020B0604020202020204" pitchFamily="34" charset="0"/>
                <a:sym typeface="Nixie One" charset="0"/>
              </a:rPr>
              <a:t>GANADERÍAS</a:t>
            </a:r>
          </a:p>
          <a:p>
            <a:pPr eaLnBrk="1" hangingPunct="1">
              <a:lnSpc>
                <a:spcPct val="150000"/>
              </a:lnSpc>
              <a:spcAft>
                <a:spcPct val="0"/>
              </a:spcAft>
              <a:buClr>
                <a:srgbClr val="114454"/>
              </a:buClr>
              <a:buSzPct val="101000"/>
              <a:buFont typeface="Wingdings" panose="05000000000000000000" pitchFamily="2" charset="2"/>
              <a:buChar char="Ø"/>
            </a:pPr>
            <a:r>
              <a:rPr lang="cs-CZ" altLang="sk-SK" sz="2000" dirty="0">
                <a:solidFill>
                  <a:srgbClr val="114454"/>
                </a:solidFill>
                <a:latin typeface="Weekly Free Light" panose="00000400000000000000" pitchFamily="50" charset="-18"/>
                <a:cs typeface="Arial" panose="020B0604020202020204" pitchFamily="34" charset="0"/>
                <a:sym typeface="Nixie One" charset="0"/>
              </a:rPr>
              <a:t>PESCA</a:t>
            </a:r>
          </a:p>
          <a:p>
            <a:pPr eaLnBrk="1" hangingPunct="1">
              <a:lnSpc>
                <a:spcPct val="150000"/>
              </a:lnSpc>
              <a:spcAft>
                <a:spcPct val="0"/>
              </a:spcAft>
              <a:buClr>
                <a:srgbClr val="114454"/>
              </a:buClr>
              <a:buSzPct val="101000"/>
              <a:buFont typeface="Wingdings" panose="05000000000000000000" pitchFamily="2" charset="2"/>
              <a:buChar char="Ø"/>
            </a:pPr>
            <a:endParaRPr lang="cs-CZ" altLang="sk-SK" sz="2000" dirty="0">
              <a:solidFill>
                <a:srgbClr val="114454"/>
              </a:solidFill>
              <a:latin typeface="Weekly Free Light" panose="00000400000000000000" pitchFamily="50" charset="-18"/>
              <a:cs typeface="Arial" panose="020B0604020202020204" pitchFamily="34" charset="0"/>
              <a:sym typeface="Nixie One" charset="0"/>
            </a:endParaRPr>
          </a:p>
          <a:p>
            <a:pPr eaLnBrk="1" hangingPunct="1">
              <a:lnSpc>
                <a:spcPct val="150000"/>
              </a:lnSpc>
              <a:spcAft>
                <a:spcPct val="0"/>
              </a:spcAft>
              <a:buClr>
                <a:srgbClr val="114454"/>
              </a:buClr>
              <a:buSzPct val="101000"/>
              <a:buFont typeface="Wingdings" panose="05000000000000000000" pitchFamily="2" charset="2"/>
              <a:buChar char="Ø"/>
            </a:pPr>
            <a:endParaRPr lang="cs-CZ" altLang="sk-SK" sz="2000" b="1" dirty="0">
              <a:solidFill>
                <a:srgbClr val="114454"/>
              </a:solidFill>
              <a:latin typeface="Weekly Free Light" panose="00000400000000000000" pitchFamily="50" charset="-18"/>
              <a:cs typeface="Arial" panose="020B0604020202020204" pitchFamily="34" charset="0"/>
              <a:sym typeface="Nixie One" charset="0"/>
            </a:endParaRPr>
          </a:p>
        </p:txBody>
      </p:sp>
    </p:spTree>
    <p:extLst>
      <p:ext uri="{BB962C8B-B14F-4D97-AF65-F5344CB8AC3E}">
        <p14:creationId xmlns:p14="http://schemas.microsoft.com/office/powerpoint/2010/main" val="671654185"/>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38;p15">
            <a:extLst>
              <a:ext uri="{FF2B5EF4-FFF2-40B4-BE49-F238E27FC236}">
                <a16:creationId xmlns:a16="http://schemas.microsoft.com/office/drawing/2014/main" id="{3792DD26-F4C3-4747-A773-930968942B39}"/>
              </a:ext>
            </a:extLst>
          </p:cNvPr>
          <p:cNvSpPr txBox="1">
            <a:spLocks noGrp="1"/>
          </p:cNvSpPr>
          <p:nvPr>
            <p:ph type="ctrTitle" idx="4294967295"/>
          </p:nvPr>
        </p:nvSpPr>
        <p:spPr>
          <a:xfrm>
            <a:off x="3000375" y="571500"/>
            <a:ext cx="4279900" cy="687388"/>
          </a:xfrm>
        </p:spPr>
        <p:txBody>
          <a:bodyPr/>
          <a:lstStyle/>
          <a:p>
            <a:pPr eaLnBrk="1" hangingPunct="1">
              <a:buClr>
                <a:srgbClr val="FFFFFF"/>
              </a:buClr>
              <a:buSzPts val="1800"/>
              <a:buFont typeface="Roboto Slab" charset="0"/>
              <a:buNone/>
            </a:pPr>
            <a:r>
              <a:rPr lang="sk-SK" altLang="sk-SK" sz="4800" b="1" dirty="0">
                <a:solidFill>
                  <a:srgbClr val="FFFFFF"/>
                </a:solidFill>
                <a:latin typeface="Weekly Free Light" panose="00000400000000000000" pitchFamily="50" charset="-18"/>
                <a:cs typeface="Arial" panose="020B0604020202020204" pitchFamily="34" charset="0"/>
                <a:sym typeface="Roboto Slab" charset="0"/>
              </a:rPr>
              <a:t>ESPAÑA</a:t>
            </a:r>
          </a:p>
        </p:txBody>
      </p:sp>
      <p:sp>
        <p:nvSpPr>
          <p:cNvPr id="10243" name="Google Shape;141;p15">
            <a:extLst>
              <a:ext uri="{FF2B5EF4-FFF2-40B4-BE49-F238E27FC236}">
                <a16:creationId xmlns:a16="http://schemas.microsoft.com/office/drawing/2014/main" id="{0297FF2B-0D76-4EE9-B14F-3114931D8EC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B194F1F-41AC-4B08-880C-6F20D9DE5551}" type="slidenum">
              <a:rPr lang="sk-SK" altLang="sk-SK" sz="800">
                <a:solidFill>
                  <a:srgbClr val="FFFFFF"/>
                </a:solidFill>
                <a:latin typeface="Roboto Slab" charset="0"/>
                <a:sym typeface="Roboto Slab" charset="0"/>
              </a:rPr>
              <a:pPr eaLnBrk="1" hangingPunct="1"/>
              <a:t>2</a:t>
            </a:fld>
            <a:endParaRPr lang="sk-SK" altLang="sk-SK" sz="800">
              <a:solidFill>
                <a:srgbClr val="FFFFFF"/>
              </a:solidFill>
              <a:latin typeface="Roboto Slab" charset="0"/>
              <a:sym typeface="Roboto Slab" charset="0"/>
            </a:endParaRPr>
          </a:p>
        </p:txBody>
      </p:sp>
      <p:sp>
        <p:nvSpPr>
          <p:cNvPr id="7" name="Google Shape;132;p14">
            <a:extLst>
              <a:ext uri="{FF2B5EF4-FFF2-40B4-BE49-F238E27FC236}">
                <a16:creationId xmlns:a16="http://schemas.microsoft.com/office/drawing/2014/main" id="{D993B24C-8DD2-4E0D-A980-4306AFE3735B}"/>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900" b="1" dirty="0">
                <a:latin typeface="Arial"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3F537332-777C-4742-8C85-946F0200A1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7148B516-9F29-4CDB-9931-B02D20052747}"/>
              </a:ext>
            </a:extLst>
          </p:cNvPr>
          <p:cNvSpPr txBox="1">
            <a:spLocks noChangeArrowheads="1"/>
          </p:cNvSpPr>
          <p:nvPr/>
        </p:nvSpPr>
        <p:spPr bwMode="auto">
          <a:xfrm>
            <a:off x="428625" y="1500188"/>
            <a:ext cx="8143875"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200000"/>
              </a:lnSpc>
              <a:buFont typeface="Wingdings" panose="05000000000000000000" pitchFamily="2" charset="2"/>
              <a:buChar char="Ø"/>
            </a:pPr>
            <a:r>
              <a:rPr lang="sk-SK" altLang="cs-CZ" sz="2000" dirty="0">
                <a:solidFill>
                  <a:schemeClr val="bg1"/>
                </a:solidFill>
                <a:latin typeface="Weekly Free Light" panose="00000400000000000000" pitchFamily="50" charset="-18"/>
              </a:rPr>
              <a:t>SUBJECT: ESPAÑA</a:t>
            </a:r>
          </a:p>
          <a:p>
            <a:pPr eaLnBrk="1" hangingPunct="1">
              <a:lnSpc>
                <a:spcPct val="200000"/>
              </a:lnSpc>
              <a:buFont typeface="Wingdings" panose="05000000000000000000" pitchFamily="2" charset="2"/>
              <a:buChar char="Ø"/>
            </a:pPr>
            <a:r>
              <a:rPr lang="sk-SK" altLang="cs-CZ" sz="2000" dirty="0">
                <a:solidFill>
                  <a:schemeClr val="bg1"/>
                </a:solidFill>
                <a:latin typeface="Weekly Free Light" panose="00000400000000000000" pitchFamily="50" charset="-18"/>
              </a:rPr>
              <a:t>SPECIFICATION: EN ESPAÑOL</a:t>
            </a:r>
          </a:p>
          <a:p>
            <a:pPr eaLnBrk="1" hangingPunct="1">
              <a:lnSpc>
                <a:spcPct val="200000"/>
              </a:lnSpc>
              <a:buFont typeface="Wingdings" panose="05000000000000000000" pitchFamily="2" charset="2"/>
              <a:buChar char="Ø"/>
            </a:pPr>
            <a:r>
              <a:rPr lang="sk-SK" altLang="cs-CZ" sz="2000" dirty="0">
                <a:solidFill>
                  <a:schemeClr val="bg1"/>
                </a:solidFill>
                <a:latin typeface="Weekly Free Light" panose="00000400000000000000" pitchFamily="50" charset="-18"/>
              </a:rPr>
              <a:t>AGE OF STUDENTS: 15-18</a:t>
            </a:r>
          </a:p>
          <a:p>
            <a:pPr eaLnBrk="1" hangingPunct="1">
              <a:lnSpc>
                <a:spcPct val="200000"/>
              </a:lnSpc>
              <a:buFont typeface="Wingdings" panose="05000000000000000000" pitchFamily="2" charset="2"/>
              <a:buChar char="Ø"/>
            </a:pPr>
            <a:r>
              <a:rPr lang="sk-SK" altLang="cs-CZ" sz="2000" dirty="0">
                <a:solidFill>
                  <a:schemeClr val="bg1"/>
                </a:solidFill>
                <a:latin typeface="Weekly Free Light" panose="00000400000000000000" pitchFamily="50" charset="-18"/>
              </a:rPr>
              <a:t>1 LESSON : 45 min</a:t>
            </a:r>
          </a:p>
          <a:p>
            <a:pPr eaLnBrk="1" hangingPunct="1"/>
            <a:endParaRPr lang="sk-SK" altLang="cs-CZ" dirty="0"/>
          </a:p>
        </p:txBody>
      </p:sp>
      <p:pic>
        <p:nvPicPr>
          <p:cNvPr id="8" name="Obrázek 7">
            <a:extLst>
              <a:ext uri="{FF2B5EF4-FFF2-40B4-BE49-F238E27FC236}">
                <a16:creationId xmlns:a16="http://schemas.microsoft.com/office/drawing/2014/main" id="{F52E0DCA-BE9C-41FE-8524-5DCF4CE877C2}"/>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6876256" y="1258888"/>
            <a:ext cx="2094856" cy="2094856"/>
          </a:xfrm>
          <a:prstGeom prst="rect">
            <a:avLst/>
          </a:prstGeom>
        </p:spPr>
      </p:pic>
      <p:sp>
        <p:nvSpPr>
          <p:cNvPr id="9" name="TextovéPole 8">
            <a:extLst>
              <a:ext uri="{FF2B5EF4-FFF2-40B4-BE49-F238E27FC236}">
                <a16:creationId xmlns:a16="http://schemas.microsoft.com/office/drawing/2014/main" id="{3D706F4F-8F4F-4459-A502-975D11F37350}"/>
              </a:ext>
            </a:extLst>
          </p:cNvPr>
          <p:cNvSpPr txBox="1"/>
          <p:nvPr/>
        </p:nvSpPr>
        <p:spPr>
          <a:xfrm>
            <a:off x="3166567" y="5547519"/>
            <a:ext cx="4401743" cy="230832"/>
          </a:xfrm>
          <a:prstGeom prst="rect">
            <a:avLst/>
          </a:prstGeom>
          <a:noFill/>
        </p:spPr>
        <p:txBody>
          <a:bodyPr wrap="square" rtlCol="0">
            <a:spAutoFit/>
          </a:bodyPr>
          <a:lstStyle/>
          <a:p>
            <a:r>
              <a:rPr lang="cs-CZ" sz="900">
                <a:hlinkClick r:id="rId5" tooltip="http://espanaeterna.blogspot.com/2011_07_01_archive.html"/>
              </a:rPr>
              <a:t>Tato fotka</a:t>
            </a:r>
            <a:r>
              <a:rPr lang="cs-CZ" sz="900"/>
              <a:t> od autora Neznámý autor s licencí </a:t>
            </a:r>
            <a:r>
              <a:rPr lang="cs-CZ" sz="900">
                <a:hlinkClick r:id="rId6" tooltip="https://creativecommons.org/licenses/by-nc-sa/3.0/"/>
              </a:rPr>
              <a:t>CC BY-SA-NC</a:t>
            </a:r>
            <a:endParaRPr lang="cs-CZ" sz="90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mapa&#10;&#10;Popis byl vytvořen automaticky">
            <a:extLst>
              <a:ext uri="{FF2B5EF4-FFF2-40B4-BE49-F238E27FC236}">
                <a16:creationId xmlns:a16="http://schemas.microsoft.com/office/drawing/2014/main" id="{28425B26-8CCB-4E14-931E-0EA836D4B249}"/>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2877305" y="500063"/>
            <a:ext cx="6261755" cy="4167967"/>
          </a:xfrm>
          <a:prstGeom prst="rect">
            <a:avLst/>
          </a:prstGeom>
        </p:spPr>
      </p:pic>
      <p:sp>
        <p:nvSpPr>
          <p:cNvPr id="15362" name="Google Shape;160;p18">
            <a:extLst>
              <a:ext uri="{FF2B5EF4-FFF2-40B4-BE49-F238E27FC236}">
                <a16:creationId xmlns:a16="http://schemas.microsoft.com/office/drawing/2014/main" id="{5DBFC09E-3D2E-4CD3-BF2A-2236721C4726}"/>
              </a:ext>
            </a:extLst>
          </p:cNvPr>
          <p:cNvSpPr txBox="1">
            <a:spLocks noGrp="1"/>
          </p:cNvSpPr>
          <p:nvPr>
            <p:ph type="title"/>
          </p:nvPr>
        </p:nvSpPr>
        <p:spPr>
          <a:xfrm>
            <a:off x="1042988" y="550863"/>
            <a:ext cx="3208337" cy="1028700"/>
          </a:xfrm>
        </p:spPr>
        <p:txBody>
          <a:bodyPr/>
          <a:lstStyle/>
          <a:p>
            <a:pPr eaLnBrk="1" hangingPunct="1">
              <a:spcBef>
                <a:spcPct val="0"/>
              </a:spcBef>
              <a:spcAft>
                <a:spcPct val="0"/>
              </a:spcAft>
              <a:buClr>
                <a:srgbClr val="FFFFFF"/>
              </a:buClr>
              <a:buFont typeface="Roboto Slab" charset="0"/>
              <a:buNone/>
            </a:pPr>
            <a:r>
              <a:rPr lang="sk-SK" altLang="sk-SK" sz="2000" b="1" dirty="0">
                <a:solidFill>
                  <a:srgbClr val="FFFFFF"/>
                </a:solidFill>
                <a:latin typeface="Weekly Free Light" panose="00000400000000000000" pitchFamily="50" charset="-18"/>
                <a:cs typeface="Arial" panose="020B0604020202020204" pitchFamily="34" charset="0"/>
                <a:sym typeface="Roboto Slab" charset="0"/>
              </a:rPr>
              <a:t>ECONOMÍA</a:t>
            </a:r>
          </a:p>
        </p:txBody>
      </p:sp>
      <p:grpSp>
        <p:nvGrpSpPr>
          <p:cNvPr id="15364" name="Google Shape;162;p18">
            <a:extLst>
              <a:ext uri="{FF2B5EF4-FFF2-40B4-BE49-F238E27FC236}">
                <a16:creationId xmlns:a16="http://schemas.microsoft.com/office/drawing/2014/main" id="{C7D40D7C-A918-4C3A-9929-F412B739A130}"/>
              </a:ext>
            </a:extLst>
          </p:cNvPr>
          <p:cNvGrpSpPr>
            <a:grpSpLocks/>
          </p:cNvGrpSpPr>
          <p:nvPr/>
        </p:nvGrpSpPr>
        <p:grpSpPr bwMode="auto">
          <a:xfrm>
            <a:off x="323850" y="758825"/>
            <a:ext cx="366713" cy="366713"/>
            <a:chOff x="1923675" y="1633650"/>
            <a:chExt cx="436000" cy="435975"/>
          </a:xfrm>
        </p:grpSpPr>
        <p:sp>
          <p:nvSpPr>
            <p:cNvPr id="15368" name="Google Shape;163;p18">
              <a:extLst>
                <a:ext uri="{FF2B5EF4-FFF2-40B4-BE49-F238E27FC236}">
                  <a16:creationId xmlns:a16="http://schemas.microsoft.com/office/drawing/2014/main" id="{C1E11853-0223-4F3E-AC01-1CA5C918449D}"/>
                </a:ext>
              </a:extLst>
            </p:cNvPr>
            <p:cNvSpPr>
              <a:spLocks noChangeArrowheads="1"/>
            </p:cNvSpPr>
            <p:nvPr/>
          </p:nvSpPr>
          <p:spPr bwMode="auto">
            <a:xfrm>
              <a:off x="2209250" y="1633650"/>
              <a:ext cx="150425" cy="150425"/>
            </a:xfrm>
            <a:custGeom>
              <a:avLst/>
              <a:gdLst>
                <a:gd name="T0" fmla="*/ 2147483647 w 6017"/>
                <a:gd name="T1" fmla="*/ 2147483647 h 6017"/>
                <a:gd name="T2" fmla="*/ 2147483647 w 6017"/>
                <a:gd name="T3" fmla="*/ 2147483647 h 6017"/>
                <a:gd name="T4" fmla="*/ 2147483647 w 6017"/>
                <a:gd name="T5" fmla="*/ 2147483647 h 6017"/>
                <a:gd name="T6" fmla="*/ 2147483647 w 6017"/>
                <a:gd name="T7" fmla="*/ 2147483647 h 6017"/>
                <a:gd name="T8" fmla="*/ 2147483647 w 6017"/>
                <a:gd name="T9" fmla="*/ 2147483647 h 6017"/>
                <a:gd name="T10" fmla="*/ 2147483647 w 6017"/>
                <a:gd name="T11" fmla="*/ 2147483647 h 6017"/>
                <a:gd name="T12" fmla="*/ 2147483647 w 6017"/>
                <a:gd name="T13" fmla="*/ 2147483647 h 6017"/>
                <a:gd name="T14" fmla="*/ 2147483647 w 6017"/>
                <a:gd name="T15" fmla="*/ 2147483647 h 6017"/>
                <a:gd name="T16" fmla="*/ 2147483647 w 6017"/>
                <a:gd name="T17" fmla="*/ 2147483647 h 6017"/>
                <a:gd name="T18" fmla="*/ 2147483647 w 6017"/>
                <a:gd name="T19" fmla="*/ 2147483647 h 6017"/>
                <a:gd name="T20" fmla="*/ 0 w 6017"/>
                <a:gd name="T21" fmla="*/ 2147483647 h 6017"/>
                <a:gd name="T22" fmla="*/ 2147483647 w 6017"/>
                <a:gd name="T23" fmla="*/ 2147483647 h 6017"/>
                <a:gd name="T24" fmla="*/ 2147483647 w 6017"/>
                <a:gd name="T25" fmla="*/ 2147483647 h 6017"/>
                <a:gd name="T26" fmla="*/ 2147483647 w 6017"/>
                <a:gd name="T27" fmla="*/ 2147483647 h 6017"/>
                <a:gd name="T28" fmla="*/ 2147483647 w 6017"/>
                <a:gd name="T29" fmla="*/ 2147483647 h 6017"/>
                <a:gd name="T30" fmla="*/ 2147483647 w 6017"/>
                <a:gd name="T31" fmla="*/ 2147483647 h 6017"/>
                <a:gd name="T32" fmla="*/ 2147483647 w 6017"/>
                <a:gd name="T33" fmla="*/ 2147483647 h 6017"/>
                <a:gd name="T34" fmla="*/ 2147483647 w 6017"/>
                <a:gd name="T35" fmla="*/ 2147483647 h 6017"/>
                <a:gd name="T36" fmla="*/ 2147483647 w 6017"/>
                <a:gd name="T37" fmla="*/ 2147483647 h 6017"/>
                <a:gd name="T38" fmla="*/ 2147483647 w 6017"/>
                <a:gd name="T39" fmla="*/ 2147483647 h 6017"/>
                <a:gd name="T40" fmla="*/ 2147483647 w 6017"/>
                <a:gd name="T41" fmla="*/ 2147483647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69" name="Google Shape;164;p18">
              <a:extLst>
                <a:ext uri="{FF2B5EF4-FFF2-40B4-BE49-F238E27FC236}">
                  <a16:creationId xmlns:a16="http://schemas.microsoft.com/office/drawing/2014/main" id="{0E6D2F17-6BC8-4A21-9AE7-FA4421AEFAC6}"/>
                </a:ext>
              </a:extLst>
            </p:cNvPr>
            <p:cNvSpPr>
              <a:spLocks noChangeArrowheads="1"/>
            </p:cNvSpPr>
            <p:nvPr/>
          </p:nvSpPr>
          <p:spPr bwMode="auto">
            <a:xfrm>
              <a:off x="2019900" y="1757250"/>
              <a:ext cx="261825" cy="261850"/>
            </a:xfrm>
            <a:custGeom>
              <a:avLst/>
              <a:gdLst>
                <a:gd name="T0" fmla="*/ 2147483647 w 10473"/>
                <a:gd name="T1" fmla="*/ 2147483647 h 10474"/>
                <a:gd name="T2" fmla="*/ 0 w 10473"/>
                <a:gd name="T3" fmla="*/ 2147483647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0" name="Google Shape;165;p18">
              <a:extLst>
                <a:ext uri="{FF2B5EF4-FFF2-40B4-BE49-F238E27FC236}">
                  <a16:creationId xmlns:a16="http://schemas.microsoft.com/office/drawing/2014/main" id="{E8AC8E11-FB41-4454-8005-38D1DC447EA5}"/>
                </a:ext>
              </a:extLst>
            </p:cNvPr>
            <p:cNvSpPr>
              <a:spLocks noChangeArrowheads="1"/>
            </p:cNvSpPr>
            <p:nvPr/>
          </p:nvSpPr>
          <p:spPr bwMode="auto">
            <a:xfrm>
              <a:off x="1923675" y="1681150"/>
              <a:ext cx="388500" cy="388475"/>
            </a:xfrm>
            <a:custGeom>
              <a:avLst/>
              <a:gdLst>
                <a:gd name="T0" fmla="*/ 2147483647 w 15540"/>
                <a:gd name="T1" fmla="*/ 0 h 15539"/>
                <a:gd name="T2" fmla="*/ 2147483647 w 15540"/>
                <a:gd name="T3" fmla="*/ 2147483647 h 15539"/>
                <a:gd name="T4" fmla="*/ 2147483647 w 15540"/>
                <a:gd name="T5" fmla="*/ 2147483647 h 15539"/>
                <a:gd name="T6" fmla="*/ 2147483647 w 15540"/>
                <a:gd name="T7" fmla="*/ 2147483647 h 15539"/>
                <a:gd name="T8" fmla="*/ 2147483647 w 15540"/>
                <a:gd name="T9" fmla="*/ 2147483647 h 15539"/>
                <a:gd name="T10" fmla="*/ 2147483647 w 15540"/>
                <a:gd name="T11" fmla="*/ 2147483647 h 15539"/>
                <a:gd name="T12" fmla="*/ 2147483647 w 15540"/>
                <a:gd name="T13" fmla="*/ 2147483647 h 15539"/>
                <a:gd name="T14" fmla="*/ 2147483647 w 15540"/>
                <a:gd name="T15" fmla="*/ 2147483647 h 15539"/>
                <a:gd name="T16" fmla="*/ 2147483647 w 15540"/>
                <a:gd name="T17" fmla="*/ 2147483647 h 15539"/>
                <a:gd name="T18" fmla="*/ 2147483647 w 15540"/>
                <a:gd name="T19" fmla="*/ 2147483647 h 15539"/>
                <a:gd name="T20" fmla="*/ 2147483647 w 15540"/>
                <a:gd name="T21" fmla="*/ 2147483647 h 15539"/>
                <a:gd name="T22" fmla="*/ 2147483647 w 15540"/>
                <a:gd name="T23" fmla="*/ 2147483647 h 15539"/>
                <a:gd name="T24" fmla="*/ 2147483647 w 15540"/>
                <a:gd name="T25" fmla="*/ 2147483647 h 15539"/>
                <a:gd name="T26" fmla="*/ 2147483647 w 15540"/>
                <a:gd name="T27" fmla="*/ 2147483647 h 15539"/>
                <a:gd name="T28" fmla="*/ 2147483647 w 15540"/>
                <a:gd name="T29" fmla="*/ 2147483647 h 15539"/>
                <a:gd name="T30" fmla="*/ 2147483647 w 15540"/>
                <a:gd name="T31" fmla="*/ 2147483647 h 15539"/>
                <a:gd name="T32" fmla="*/ 2147483647 w 15540"/>
                <a:gd name="T33" fmla="*/ 2147483647 h 15539"/>
                <a:gd name="T34" fmla="*/ 2147483647 w 15540"/>
                <a:gd name="T35" fmla="*/ 2147483647 h 15539"/>
                <a:gd name="T36" fmla="*/ 2147483647 w 15540"/>
                <a:gd name="T37" fmla="*/ 2147483647 h 15539"/>
                <a:gd name="T38" fmla="*/ 2147483647 w 15540"/>
                <a:gd name="T39" fmla="*/ 2147483647 h 15539"/>
                <a:gd name="T40" fmla="*/ 2147483647 w 15540"/>
                <a:gd name="T41" fmla="*/ 2147483647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1" name="Google Shape;166;p18">
              <a:extLst>
                <a:ext uri="{FF2B5EF4-FFF2-40B4-BE49-F238E27FC236}">
                  <a16:creationId xmlns:a16="http://schemas.microsoft.com/office/drawing/2014/main" id="{C463F219-5ED5-4127-81C2-8062AF3A3D2F}"/>
                </a:ext>
              </a:extLst>
            </p:cNvPr>
            <p:cNvSpPr>
              <a:spLocks noChangeArrowheads="1"/>
            </p:cNvSpPr>
            <p:nvPr/>
          </p:nvSpPr>
          <p:spPr bwMode="auto">
            <a:xfrm>
              <a:off x="1974225" y="1711575"/>
              <a:ext cx="261825" cy="261850"/>
            </a:xfrm>
            <a:custGeom>
              <a:avLst/>
              <a:gdLst>
                <a:gd name="T0" fmla="*/ 0 w 10473"/>
                <a:gd name="T1" fmla="*/ 2147483647 h 10474"/>
                <a:gd name="T2" fmla="*/ 2147483647 w 10473"/>
                <a:gd name="T3" fmla="*/ 2147483647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2" name="Google Shape;167;p18">
              <a:extLst>
                <a:ext uri="{FF2B5EF4-FFF2-40B4-BE49-F238E27FC236}">
                  <a16:creationId xmlns:a16="http://schemas.microsoft.com/office/drawing/2014/main" id="{BAF1E61E-FFA6-44A3-B73A-1F97631CCA54}"/>
                </a:ext>
              </a:extLst>
            </p:cNvPr>
            <p:cNvSpPr>
              <a:spLocks noChangeArrowheads="1"/>
            </p:cNvSpPr>
            <p:nvPr/>
          </p:nvSpPr>
          <p:spPr bwMode="auto">
            <a:xfrm>
              <a:off x="1934650" y="2014200"/>
              <a:ext cx="44475" cy="44475"/>
            </a:xfrm>
            <a:custGeom>
              <a:avLst/>
              <a:gdLst>
                <a:gd name="T0" fmla="*/ 2147483647 w 1779"/>
                <a:gd name="T1" fmla="*/ 2147483647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3" name="Google Shape;168;p18">
              <a:extLst>
                <a:ext uri="{FF2B5EF4-FFF2-40B4-BE49-F238E27FC236}">
                  <a16:creationId xmlns:a16="http://schemas.microsoft.com/office/drawing/2014/main" id="{2BC464DB-9D63-4AA6-8BC5-FE50060B39FA}"/>
                </a:ext>
              </a:extLst>
            </p:cNvPr>
            <p:cNvSpPr>
              <a:spLocks noChangeArrowheads="1"/>
            </p:cNvSpPr>
            <p:nvPr/>
          </p:nvSpPr>
          <p:spPr bwMode="auto">
            <a:xfrm>
              <a:off x="1944375" y="1947225"/>
              <a:ext cx="101725" cy="101700"/>
            </a:xfrm>
            <a:custGeom>
              <a:avLst/>
              <a:gdLst>
                <a:gd name="T0" fmla="*/ 2147483647 w 4069"/>
                <a:gd name="T1" fmla="*/ 2147483647 h 4068"/>
                <a:gd name="T2" fmla="*/ 2147483647 w 4069"/>
                <a:gd name="T3" fmla="*/ 2147483647 h 4068"/>
                <a:gd name="T4" fmla="*/ 2147483647 w 4069"/>
                <a:gd name="T5" fmla="*/ 0 h 4068"/>
                <a:gd name="T6" fmla="*/ 2147483647 w 4069"/>
                <a:gd name="T7" fmla="*/ 2147483647 h 4068"/>
                <a:gd name="T8" fmla="*/ 2147483647 w 4069"/>
                <a:gd name="T9" fmla="*/ 2147483647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grpSp>
      <p:sp>
        <p:nvSpPr>
          <p:cNvPr id="15365" name="Google Shape;169;p18">
            <a:extLst>
              <a:ext uri="{FF2B5EF4-FFF2-40B4-BE49-F238E27FC236}">
                <a16:creationId xmlns:a16="http://schemas.microsoft.com/office/drawing/2014/main" id="{A1E412A8-3E76-4F98-9B9F-A4E7FB23C6D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2A5E3D4-6FB1-4896-BE67-D76395F90CEF}" type="slidenum">
              <a:rPr lang="sk-SK" altLang="sk-SK" sz="800">
                <a:solidFill>
                  <a:srgbClr val="FFFFFF"/>
                </a:solidFill>
                <a:latin typeface="Roboto Slab" charset="0"/>
                <a:sym typeface="Roboto Slab" charset="0"/>
              </a:rPr>
              <a:pPr eaLnBrk="1" hangingPunct="1"/>
              <a:t>20</a:t>
            </a:fld>
            <a:endParaRPr lang="sk-SK" altLang="sk-SK" sz="800">
              <a:solidFill>
                <a:srgbClr val="FFFFFF"/>
              </a:solidFill>
              <a:latin typeface="Roboto Slab" charset="0"/>
              <a:sym typeface="Roboto Slab" charset="0"/>
            </a:endParaRPr>
          </a:p>
        </p:txBody>
      </p:sp>
      <p:sp>
        <p:nvSpPr>
          <p:cNvPr id="13" name="Google Shape;132;p14">
            <a:extLst>
              <a:ext uri="{FF2B5EF4-FFF2-40B4-BE49-F238E27FC236}">
                <a16:creationId xmlns:a16="http://schemas.microsoft.com/office/drawing/2014/main" id="{488E1C81-8DB9-45AC-9673-D6BEE7F0EFFA}"/>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900" b="1" dirty="0">
                <a:latin typeface="Arial"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5367" name="Obrázok 13" descr="Erasmus+ logo EN.jpg">
            <a:extLst>
              <a:ext uri="{FF2B5EF4-FFF2-40B4-BE49-F238E27FC236}">
                <a16:creationId xmlns:a16="http://schemas.microsoft.com/office/drawing/2014/main" id="{0CA8B219-7E08-48DB-8EC2-54E03869B0E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text 1">
            <a:extLst>
              <a:ext uri="{FF2B5EF4-FFF2-40B4-BE49-F238E27FC236}">
                <a16:creationId xmlns:a16="http://schemas.microsoft.com/office/drawing/2014/main" id="{DAF52544-8C81-4E60-8BF6-3C7AA452DFAD}"/>
              </a:ext>
            </a:extLst>
          </p:cNvPr>
          <p:cNvSpPr>
            <a:spLocks noGrp="1"/>
          </p:cNvSpPr>
          <p:nvPr>
            <p:ph type="body" idx="1"/>
          </p:nvPr>
        </p:nvSpPr>
        <p:spPr>
          <a:xfrm>
            <a:off x="366367" y="1777776"/>
            <a:ext cx="5861817" cy="2698974"/>
          </a:xfrm>
        </p:spPr>
        <p:txBody>
          <a:bodyPr/>
          <a:lstStyle/>
          <a:p>
            <a:pPr eaLnBrk="1" hangingPunct="1">
              <a:lnSpc>
                <a:spcPct val="150000"/>
              </a:lnSpc>
              <a:spcAft>
                <a:spcPct val="0"/>
              </a:spcAft>
              <a:buClr>
                <a:srgbClr val="114454"/>
              </a:buClr>
              <a:buSzPct val="101000"/>
              <a:buFont typeface="Wingdings" panose="05000000000000000000" pitchFamily="2" charset="2"/>
              <a:buChar char="Ø"/>
            </a:pPr>
            <a:r>
              <a:rPr lang="cs-CZ" sz="2000" dirty="0">
                <a:solidFill>
                  <a:schemeClr val="accent1"/>
                </a:solidFill>
                <a:latin typeface="Weekly Free Light" panose="00000400000000000000" pitchFamily="50" charset="-18"/>
              </a:rPr>
              <a:t>INDUSTRIA</a:t>
            </a:r>
          </a:p>
          <a:p>
            <a:pPr marL="50800" indent="0" eaLnBrk="1" hangingPunct="1">
              <a:lnSpc>
                <a:spcPct val="150000"/>
              </a:lnSpc>
              <a:spcAft>
                <a:spcPct val="0"/>
              </a:spcAft>
              <a:buClr>
                <a:srgbClr val="114454"/>
              </a:buClr>
              <a:buSzPct val="101000"/>
              <a:buNone/>
            </a:pPr>
            <a:endParaRPr lang="cs-CZ" altLang="sk-SK" sz="2000" dirty="0">
              <a:solidFill>
                <a:srgbClr val="114454"/>
              </a:solidFill>
              <a:latin typeface="Weekly Free Light" panose="00000400000000000000" pitchFamily="50" charset="-18"/>
              <a:cs typeface="Arial" panose="020B0604020202020204" pitchFamily="34" charset="0"/>
              <a:sym typeface="Nixie One" charset="0"/>
            </a:endParaRPr>
          </a:p>
          <a:p>
            <a:pPr eaLnBrk="1" hangingPunct="1">
              <a:lnSpc>
                <a:spcPct val="150000"/>
              </a:lnSpc>
              <a:spcAft>
                <a:spcPct val="0"/>
              </a:spcAft>
              <a:buClr>
                <a:srgbClr val="114454"/>
              </a:buClr>
              <a:buSzPct val="101000"/>
              <a:buFont typeface="Wingdings" panose="05000000000000000000" pitchFamily="2" charset="2"/>
              <a:buChar char="Ø"/>
            </a:pPr>
            <a:endParaRPr lang="cs-CZ" altLang="sk-SK" sz="2000" b="1" dirty="0">
              <a:solidFill>
                <a:srgbClr val="114454"/>
              </a:solidFill>
              <a:latin typeface="Weekly Free Light" panose="00000400000000000000" pitchFamily="50" charset="-18"/>
              <a:cs typeface="Arial" panose="020B0604020202020204" pitchFamily="34" charset="0"/>
              <a:sym typeface="Nixie One" charset="0"/>
            </a:endParaRPr>
          </a:p>
        </p:txBody>
      </p:sp>
    </p:spTree>
    <p:extLst>
      <p:ext uri="{BB962C8B-B14F-4D97-AF65-F5344CB8AC3E}">
        <p14:creationId xmlns:p14="http://schemas.microsoft.com/office/powerpoint/2010/main" val="3899178989"/>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Google Shape;160;p18">
            <a:extLst>
              <a:ext uri="{FF2B5EF4-FFF2-40B4-BE49-F238E27FC236}">
                <a16:creationId xmlns:a16="http://schemas.microsoft.com/office/drawing/2014/main" id="{5DBFC09E-3D2E-4CD3-BF2A-2236721C4726}"/>
              </a:ext>
            </a:extLst>
          </p:cNvPr>
          <p:cNvSpPr txBox="1">
            <a:spLocks noGrp="1"/>
          </p:cNvSpPr>
          <p:nvPr>
            <p:ph type="title"/>
          </p:nvPr>
        </p:nvSpPr>
        <p:spPr>
          <a:xfrm>
            <a:off x="1042988" y="550863"/>
            <a:ext cx="3208337" cy="1028700"/>
          </a:xfrm>
        </p:spPr>
        <p:txBody>
          <a:bodyPr/>
          <a:lstStyle/>
          <a:p>
            <a:pPr eaLnBrk="1" hangingPunct="1">
              <a:spcBef>
                <a:spcPct val="0"/>
              </a:spcBef>
              <a:spcAft>
                <a:spcPct val="0"/>
              </a:spcAft>
              <a:buClr>
                <a:srgbClr val="FFFFFF"/>
              </a:buClr>
              <a:buFont typeface="Roboto Slab" charset="0"/>
              <a:buNone/>
            </a:pPr>
            <a:r>
              <a:rPr lang="sk-SK" altLang="sk-SK" sz="2000" b="1" dirty="0">
                <a:solidFill>
                  <a:srgbClr val="FFFFFF"/>
                </a:solidFill>
                <a:latin typeface="Weekly Free Light" panose="00000400000000000000" pitchFamily="50" charset="-18"/>
                <a:cs typeface="Arial" panose="020B0604020202020204" pitchFamily="34" charset="0"/>
                <a:sym typeface="Roboto Slab" charset="0"/>
              </a:rPr>
              <a:t>ECONOMÍA</a:t>
            </a:r>
          </a:p>
        </p:txBody>
      </p:sp>
      <p:grpSp>
        <p:nvGrpSpPr>
          <p:cNvPr id="15364" name="Google Shape;162;p18">
            <a:extLst>
              <a:ext uri="{FF2B5EF4-FFF2-40B4-BE49-F238E27FC236}">
                <a16:creationId xmlns:a16="http://schemas.microsoft.com/office/drawing/2014/main" id="{C7D40D7C-A918-4C3A-9929-F412B739A130}"/>
              </a:ext>
            </a:extLst>
          </p:cNvPr>
          <p:cNvGrpSpPr>
            <a:grpSpLocks/>
          </p:cNvGrpSpPr>
          <p:nvPr/>
        </p:nvGrpSpPr>
        <p:grpSpPr bwMode="auto">
          <a:xfrm>
            <a:off x="323850" y="758825"/>
            <a:ext cx="366713" cy="366713"/>
            <a:chOff x="1923675" y="1633650"/>
            <a:chExt cx="436000" cy="435975"/>
          </a:xfrm>
        </p:grpSpPr>
        <p:sp>
          <p:nvSpPr>
            <p:cNvPr id="15368" name="Google Shape;163;p18">
              <a:extLst>
                <a:ext uri="{FF2B5EF4-FFF2-40B4-BE49-F238E27FC236}">
                  <a16:creationId xmlns:a16="http://schemas.microsoft.com/office/drawing/2014/main" id="{C1E11853-0223-4F3E-AC01-1CA5C918449D}"/>
                </a:ext>
              </a:extLst>
            </p:cNvPr>
            <p:cNvSpPr>
              <a:spLocks noChangeArrowheads="1"/>
            </p:cNvSpPr>
            <p:nvPr/>
          </p:nvSpPr>
          <p:spPr bwMode="auto">
            <a:xfrm>
              <a:off x="2209250" y="1633650"/>
              <a:ext cx="150425" cy="150425"/>
            </a:xfrm>
            <a:custGeom>
              <a:avLst/>
              <a:gdLst>
                <a:gd name="T0" fmla="*/ 2147483647 w 6017"/>
                <a:gd name="T1" fmla="*/ 2147483647 h 6017"/>
                <a:gd name="T2" fmla="*/ 2147483647 w 6017"/>
                <a:gd name="T3" fmla="*/ 2147483647 h 6017"/>
                <a:gd name="T4" fmla="*/ 2147483647 w 6017"/>
                <a:gd name="T5" fmla="*/ 2147483647 h 6017"/>
                <a:gd name="T6" fmla="*/ 2147483647 w 6017"/>
                <a:gd name="T7" fmla="*/ 2147483647 h 6017"/>
                <a:gd name="T8" fmla="*/ 2147483647 w 6017"/>
                <a:gd name="T9" fmla="*/ 2147483647 h 6017"/>
                <a:gd name="T10" fmla="*/ 2147483647 w 6017"/>
                <a:gd name="T11" fmla="*/ 2147483647 h 6017"/>
                <a:gd name="T12" fmla="*/ 2147483647 w 6017"/>
                <a:gd name="T13" fmla="*/ 2147483647 h 6017"/>
                <a:gd name="T14" fmla="*/ 2147483647 w 6017"/>
                <a:gd name="T15" fmla="*/ 2147483647 h 6017"/>
                <a:gd name="T16" fmla="*/ 2147483647 w 6017"/>
                <a:gd name="T17" fmla="*/ 2147483647 h 6017"/>
                <a:gd name="T18" fmla="*/ 2147483647 w 6017"/>
                <a:gd name="T19" fmla="*/ 2147483647 h 6017"/>
                <a:gd name="T20" fmla="*/ 0 w 6017"/>
                <a:gd name="T21" fmla="*/ 2147483647 h 6017"/>
                <a:gd name="T22" fmla="*/ 2147483647 w 6017"/>
                <a:gd name="T23" fmla="*/ 2147483647 h 6017"/>
                <a:gd name="T24" fmla="*/ 2147483647 w 6017"/>
                <a:gd name="T25" fmla="*/ 2147483647 h 6017"/>
                <a:gd name="T26" fmla="*/ 2147483647 w 6017"/>
                <a:gd name="T27" fmla="*/ 2147483647 h 6017"/>
                <a:gd name="T28" fmla="*/ 2147483647 w 6017"/>
                <a:gd name="T29" fmla="*/ 2147483647 h 6017"/>
                <a:gd name="T30" fmla="*/ 2147483647 w 6017"/>
                <a:gd name="T31" fmla="*/ 2147483647 h 6017"/>
                <a:gd name="T32" fmla="*/ 2147483647 w 6017"/>
                <a:gd name="T33" fmla="*/ 2147483647 h 6017"/>
                <a:gd name="T34" fmla="*/ 2147483647 w 6017"/>
                <a:gd name="T35" fmla="*/ 2147483647 h 6017"/>
                <a:gd name="T36" fmla="*/ 2147483647 w 6017"/>
                <a:gd name="T37" fmla="*/ 2147483647 h 6017"/>
                <a:gd name="T38" fmla="*/ 2147483647 w 6017"/>
                <a:gd name="T39" fmla="*/ 2147483647 h 6017"/>
                <a:gd name="T40" fmla="*/ 2147483647 w 6017"/>
                <a:gd name="T41" fmla="*/ 2147483647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69" name="Google Shape;164;p18">
              <a:extLst>
                <a:ext uri="{FF2B5EF4-FFF2-40B4-BE49-F238E27FC236}">
                  <a16:creationId xmlns:a16="http://schemas.microsoft.com/office/drawing/2014/main" id="{0E6D2F17-6BC8-4A21-9AE7-FA4421AEFAC6}"/>
                </a:ext>
              </a:extLst>
            </p:cNvPr>
            <p:cNvSpPr>
              <a:spLocks noChangeArrowheads="1"/>
            </p:cNvSpPr>
            <p:nvPr/>
          </p:nvSpPr>
          <p:spPr bwMode="auto">
            <a:xfrm>
              <a:off x="2019900" y="1757250"/>
              <a:ext cx="261825" cy="261850"/>
            </a:xfrm>
            <a:custGeom>
              <a:avLst/>
              <a:gdLst>
                <a:gd name="T0" fmla="*/ 2147483647 w 10473"/>
                <a:gd name="T1" fmla="*/ 2147483647 h 10474"/>
                <a:gd name="T2" fmla="*/ 0 w 10473"/>
                <a:gd name="T3" fmla="*/ 2147483647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0" name="Google Shape;165;p18">
              <a:extLst>
                <a:ext uri="{FF2B5EF4-FFF2-40B4-BE49-F238E27FC236}">
                  <a16:creationId xmlns:a16="http://schemas.microsoft.com/office/drawing/2014/main" id="{E8AC8E11-FB41-4454-8005-38D1DC447EA5}"/>
                </a:ext>
              </a:extLst>
            </p:cNvPr>
            <p:cNvSpPr>
              <a:spLocks noChangeArrowheads="1"/>
            </p:cNvSpPr>
            <p:nvPr/>
          </p:nvSpPr>
          <p:spPr bwMode="auto">
            <a:xfrm>
              <a:off x="1923675" y="1681150"/>
              <a:ext cx="388500" cy="388475"/>
            </a:xfrm>
            <a:custGeom>
              <a:avLst/>
              <a:gdLst>
                <a:gd name="T0" fmla="*/ 2147483647 w 15540"/>
                <a:gd name="T1" fmla="*/ 0 h 15539"/>
                <a:gd name="T2" fmla="*/ 2147483647 w 15540"/>
                <a:gd name="T3" fmla="*/ 2147483647 h 15539"/>
                <a:gd name="T4" fmla="*/ 2147483647 w 15540"/>
                <a:gd name="T5" fmla="*/ 2147483647 h 15539"/>
                <a:gd name="T6" fmla="*/ 2147483647 w 15540"/>
                <a:gd name="T7" fmla="*/ 2147483647 h 15539"/>
                <a:gd name="T8" fmla="*/ 2147483647 w 15540"/>
                <a:gd name="T9" fmla="*/ 2147483647 h 15539"/>
                <a:gd name="T10" fmla="*/ 2147483647 w 15540"/>
                <a:gd name="T11" fmla="*/ 2147483647 h 15539"/>
                <a:gd name="T12" fmla="*/ 2147483647 w 15540"/>
                <a:gd name="T13" fmla="*/ 2147483647 h 15539"/>
                <a:gd name="T14" fmla="*/ 2147483647 w 15540"/>
                <a:gd name="T15" fmla="*/ 2147483647 h 15539"/>
                <a:gd name="T16" fmla="*/ 2147483647 w 15540"/>
                <a:gd name="T17" fmla="*/ 2147483647 h 15539"/>
                <a:gd name="T18" fmla="*/ 2147483647 w 15540"/>
                <a:gd name="T19" fmla="*/ 2147483647 h 15539"/>
                <a:gd name="T20" fmla="*/ 2147483647 w 15540"/>
                <a:gd name="T21" fmla="*/ 2147483647 h 15539"/>
                <a:gd name="T22" fmla="*/ 2147483647 w 15540"/>
                <a:gd name="T23" fmla="*/ 2147483647 h 15539"/>
                <a:gd name="T24" fmla="*/ 2147483647 w 15540"/>
                <a:gd name="T25" fmla="*/ 2147483647 h 15539"/>
                <a:gd name="T26" fmla="*/ 2147483647 w 15540"/>
                <a:gd name="T27" fmla="*/ 2147483647 h 15539"/>
                <a:gd name="T28" fmla="*/ 2147483647 w 15540"/>
                <a:gd name="T29" fmla="*/ 2147483647 h 15539"/>
                <a:gd name="T30" fmla="*/ 2147483647 w 15540"/>
                <a:gd name="T31" fmla="*/ 2147483647 h 15539"/>
                <a:gd name="T32" fmla="*/ 2147483647 w 15540"/>
                <a:gd name="T33" fmla="*/ 2147483647 h 15539"/>
                <a:gd name="T34" fmla="*/ 2147483647 w 15540"/>
                <a:gd name="T35" fmla="*/ 2147483647 h 15539"/>
                <a:gd name="T36" fmla="*/ 2147483647 w 15540"/>
                <a:gd name="T37" fmla="*/ 2147483647 h 15539"/>
                <a:gd name="T38" fmla="*/ 2147483647 w 15540"/>
                <a:gd name="T39" fmla="*/ 2147483647 h 15539"/>
                <a:gd name="T40" fmla="*/ 2147483647 w 15540"/>
                <a:gd name="T41" fmla="*/ 2147483647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1" name="Google Shape;166;p18">
              <a:extLst>
                <a:ext uri="{FF2B5EF4-FFF2-40B4-BE49-F238E27FC236}">
                  <a16:creationId xmlns:a16="http://schemas.microsoft.com/office/drawing/2014/main" id="{C463F219-5ED5-4127-81C2-8062AF3A3D2F}"/>
                </a:ext>
              </a:extLst>
            </p:cNvPr>
            <p:cNvSpPr>
              <a:spLocks noChangeArrowheads="1"/>
            </p:cNvSpPr>
            <p:nvPr/>
          </p:nvSpPr>
          <p:spPr bwMode="auto">
            <a:xfrm>
              <a:off x="1974225" y="1711575"/>
              <a:ext cx="261825" cy="261850"/>
            </a:xfrm>
            <a:custGeom>
              <a:avLst/>
              <a:gdLst>
                <a:gd name="T0" fmla="*/ 0 w 10473"/>
                <a:gd name="T1" fmla="*/ 2147483647 h 10474"/>
                <a:gd name="T2" fmla="*/ 2147483647 w 10473"/>
                <a:gd name="T3" fmla="*/ 2147483647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2" name="Google Shape;167;p18">
              <a:extLst>
                <a:ext uri="{FF2B5EF4-FFF2-40B4-BE49-F238E27FC236}">
                  <a16:creationId xmlns:a16="http://schemas.microsoft.com/office/drawing/2014/main" id="{BAF1E61E-FFA6-44A3-B73A-1F97631CCA54}"/>
                </a:ext>
              </a:extLst>
            </p:cNvPr>
            <p:cNvSpPr>
              <a:spLocks noChangeArrowheads="1"/>
            </p:cNvSpPr>
            <p:nvPr/>
          </p:nvSpPr>
          <p:spPr bwMode="auto">
            <a:xfrm>
              <a:off x="1934650" y="2014200"/>
              <a:ext cx="44475" cy="44475"/>
            </a:xfrm>
            <a:custGeom>
              <a:avLst/>
              <a:gdLst>
                <a:gd name="T0" fmla="*/ 2147483647 w 1779"/>
                <a:gd name="T1" fmla="*/ 2147483647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5373" name="Google Shape;168;p18">
              <a:extLst>
                <a:ext uri="{FF2B5EF4-FFF2-40B4-BE49-F238E27FC236}">
                  <a16:creationId xmlns:a16="http://schemas.microsoft.com/office/drawing/2014/main" id="{2BC464DB-9D63-4AA6-8BC5-FE50060B39FA}"/>
                </a:ext>
              </a:extLst>
            </p:cNvPr>
            <p:cNvSpPr>
              <a:spLocks noChangeArrowheads="1"/>
            </p:cNvSpPr>
            <p:nvPr/>
          </p:nvSpPr>
          <p:spPr bwMode="auto">
            <a:xfrm>
              <a:off x="1944375" y="1947225"/>
              <a:ext cx="101725" cy="101700"/>
            </a:xfrm>
            <a:custGeom>
              <a:avLst/>
              <a:gdLst>
                <a:gd name="T0" fmla="*/ 2147483647 w 4069"/>
                <a:gd name="T1" fmla="*/ 2147483647 h 4068"/>
                <a:gd name="T2" fmla="*/ 2147483647 w 4069"/>
                <a:gd name="T3" fmla="*/ 2147483647 h 4068"/>
                <a:gd name="T4" fmla="*/ 2147483647 w 4069"/>
                <a:gd name="T5" fmla="*/ 0 h 4068"/>
                <a:gd name="T6" fmla="*/ 2147483647 w 4069"/>
                <a:gd name="T7" fmla="*/ 2147483647 h 4068"/>
                <a:gd name="T8" fmla="*/ 2147483647 w 4069"/>
                <a:gd name="T9" fmla="*/ 2147483647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grpSp>
      <p:sp>
        <p:nvSpPr>
          <p:cNvPr id="15365" name="Google Shape;169;p18">
            <a:extLst>
              <a:ext uri="{FF2B5EF4-FFF2-40B4-BE49-F238E27FC236}">
                <a16:creationId xmlns:a16="http://schemas.microsoft.com/office/drawing/2014/main" id="{A1E412A8-3E76-4F98-9B9F-A4E7FB23C6D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2A5E3D4-6FB1-4896-BE67-D76395F90CEF}" type="slidenum">
              <a:rPr lang="sk-SK" altLang="sk-SK" sz="800">
                <a:solidFill>
                  <a:srgbClr val="FFFFFF"/>
                </a:solidFill>
                <a:latin typeface="Roboto Slab" charset="0"/>
                <a:sym typeface="Roboto Slab" charset="0"/>
              </a:rPr>
              <a:pPr eaLnBrk="1" hangingPunct="1"/>
              <a:t>21</a:t>
            </a:fld>
            <a:endParaRPr lang="sk-SK" altLang="sk-SK" sz="800">
              <a:solidFill>
                <a:srgbClr val="FFFFFF"/>
              </a:solidFill>
              <a:latin typeface="Roboto Slab" charset="0"/>
              <a:sym typeface="Roboto Slab" charset="0"/>
            </a:endParaRPr>
          </a:p>
        </p:txBody>
      </p:sp>
      <p:sp>
        <p:nvSpPr>
          <p:cNvPr id="13" name="Google Shape;132;p14">
            <a:extLst>
              <a:ext uri="{FF2B5EF4-FFF2-40B4-BE49-F238E27FC236}">
                <a16:creationId xmlns:a16="http://schemas.microsoft.com/office/drawing/2014/main" id="{488E1C81-8DB9-45AC-9673-D6BEE7F0EFFA}"/>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900" b="1" dirty="0">
                <a:latin typeface="Arial"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5367" name="Obrázok 13" descr="Erasmus+ logo EN.jpg">
            <a:extLst>
              <a:ext uri="{FF2B5EF4-FFF2-40B4-BE49-F238E27FC236}">
                <a16:creationId xmlns:a16="http://schemas.microsoft.com/office/drawing/2014/main" id="{0CA8B219-7E08-48DB-8EC2-54E03869B0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text 1">
            <a:extLst>
              <a:ext uri="{FF2B5EF4-FFF2-40B4-BE49-F238E27FC236}">
                <a16:creationId xmlns:a16="http://schemas.microsoft.com/office/drawing/2014/main" id="{DAF52544-8C81-4E60-8BF6-3C7AA452DFAD}"/>
              </a:ext>
            </a:extLst>
          </p:cNvPr>
          <p:cNvSpPr>
            <a:spLocks noGrp="1"/>
          </p:cNvSpPr>
          <p:nvPr>
            <p:ph type="body" idx="1"/>
          </p:nvPr>
        </p:nvSpPr>
        <p:spPr>
          <a:xfrm>
            <a:off x="366367" y="1777776"/>
            <a:ext cx="5861817" cy="2698974"/>
          </a:xfrm>
        </p:spPr>
        <p:txBody>
          <a:bodyPr/>
          <a:lstStyle/>
          <a:p>
            <a:pPr eaLnBrk="1" hangingPunct="1">
              <a:lnSpc>
                <a:spcPct val="150000"/>
              </a:lnSpc>
              <a:spcAft>
                <a:spcPct val="0"/>
              </a:spcAft>
              <a:buClr>
                <a:srgbClr val="114454"/>
              </a:buClr>
              <a:buSzPct val="101000"/>
              <a:buFont typeface="Wingdings" panose="05000000000000000000" pitchFamily="2" charset="2"/>
              <a:buChar char="Ø"/>
            </a:pPr>
            <a:r>
              <a:rPr lang="cs-CZ" sz="2000" dirty="0">
                <a:solidFill>
                  <a:schemeClr val="accent1"/>
                </a:solidFill>
                <a:latin typeface="Weekly Free Light" panose="00000400000000000000" pitchFamily="50" charset="-18"/>
              </a:rPr>
              <a:t>TURISMO POR ZONAS</a:t>
            </a:r>
            <a:endParaRPr lang="cs-CZ" altLang="sk-SK" sz="2000" b="1" dirty="0">
              <a:solidFill>
                <a:srgbClr val="114454"/>
              </a:solidFill>
              <a:latin typeface="Weekly Free Light" panose="00000400000000000000" pitchFamily="50" charset="-18"/>
              <a:cs typeface="Arial" panose="020B0604020202020204" pitchFamily="34" charset="0"/>
              <a:sym typeface="Nixie One" charset="0"/>
            </a:endParaRPr>
          </a:p>
        </p:txBody>
      </p:sp>
      <p:pic>
        <p:nvPicPr>
          <p:cNvPr id="5" name="Obrázek 4" descr="Obsah obrázku mapa&#10;&#10;Popis byl vytvořen automaticky">
            <a:extLst>
              <a:ext uri="{FF2B5EF4-FFF2-40B4-BE49-F238E27FC236}">
                <a16:creationId xmlns:a16="http://schemas.microsoft.com/office/drawing/2014/main" id="{FB193C8B-A0E3-4EF9-8842-B62F0BA0240A}"/>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3718057" y="500063"/>
            <a:ext cx="5372679" cy="3943895"/>
          </a:xfrm>
          <a:prstGeom prst="rect">
            <a:avLst/>
          </a:prstGeom>
        </p:spPr>
      </p:pic>
    </p:spTree>
    <p:extLst>
      <p:ext uri="{BB962C8B-B14F-4D97-AF65-F5344CB8AC3E}">
        <p14:creationId xmlns:p14="http://schemas.microsoft.com/office/powerpoint/2010/main" val="2542299465"/>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Google Shape;148;p16">
            <a:extLst>
              <a:ext uri="{FF2B5EF4-FFF2-40B4-BE49-F238E27FC236}">
                <a16:creationId xmlns:a16="http://schemas.microsoft.com/office/drawing/2014/main" id="{747A4E84-4542-47A7-A40C-43128B9673CC}"/>
              </a:ext>
            </a:extLst>
          </p:cNvPr>
          <p:cNvSpPr txBox="1">
            <a:spLocks noChangeArrowheads="1"/>
          </p:cNvSpPr>
          <p:nvPr/>
        </p:nvSpPr>
        <p:spPr bwMode="auto">
          <a:xfrm>
            <a:off x="0" y="365125"/>
            <a:ext cx="3211513"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3</a:t>
            </a:r>
          </a:p>
        </p:txBody>
      </p:sp>
      <p:sp>
        <p:nvSpPr>
          <p:cNvPr id="36867" name="Google Shape;149;p16">
            <a:extLst>
              <a:ext uri="{FF2B5EF4-FFF2-40B4-BE49-F238E27FC236}">
                <a16:creationId xmlns:a16="http://schemas.microsoft.com/office/drawing/2014/main" id="{0A098F2B-8FEE-4108-A3BC-2D5A7A5DD9A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40829080-EE5F-4D5E-9E97-F65A1F80BD3A}"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22</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80086879-FDA8-4746-A2F6-9DCB96070E59}"/>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36869" name="Obrázok 7" descr="Erasmus+ logo EN.jpg">
            <a:extLst>
              <a:ext uri="{FF2B5EF4-FFF2-40B4-BE49-F238E27FC236}">
                <a16:creationId xmlns:a16="http://schemas.microsoft.com/office/drawing/2014/main" id="{A4C56656-BA07-4988-A58F-E24DA3C88D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ovéPole 9">
            <a:extLst>
              <a:ext uri="{FF2B5EF4-FFF2-40B4-BE49-F238E27FC236}">
                <a16:creationId xmlns:a16="http://schemas.microsoft.com/office/drawing/2014/main" id="{177B3207-0F31-46E4-A1F8-FAA725014D1E}"/>
              </a:ext>
            </a:extLst>
          </p:cNvPr>
          <p:cNvSpPr txBox="1">
            <a:spLocks noChangeArrowheads="1"/>
          </p:cNvSpPr>
          <p:nvPr/>
        </p:nvSpPr>
        <p:spPr bwMode="auto">
          <a:xfrm>
            <a:off x="3707904" y="365125"/>
            <a:ext cx="5328591"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Font typeface="Nixie One" panose="020B0604020202020204" charset="0"/>
              <a:buNone/>
            </a:pPr>
            <a:r>
              <a:rPr lang="sk-SK" altLang="sk-SK" sz="2000" dirty="0">
                <a:solidFill>
                  <a:srgbClr val="114454"/>
                </a:solidFill>
                <a:latin typeface="Weekly Free Light" panose="00000400000000000000" pitchFamily="50" charset="-18"/>
                <a:sym typeface="Nixie One" panose="020B0604020202020204" charset="0"/>
                <a:hlinkClick r:id="rId4"/>
              </a:rPr>
              <a:t>ESPA</a:t>
            </a:r>
            <a:r>
              <a:rPr lang="sk-SK" altLang="sk-SK" sz="2000" dirty="0">
                <a:solidFill>
                  <a:srgbClr val="114454"/>
                </a:solidFill>
                <a:latin typeface="Weekly Free Light" panose="00000400000000000000" pitchFamily="50" charset="-18"/>
                <a:sym typeface="Nixie One" panose="020B0604020202020204" charset="0"/>
                <a:hlinkClick r:id="rId5"/>
              </a:rPr>
              <a:t>Ñ</a:t>
            </a:r>
            <a:r>
              <a:rPr lang="sk-SK" altLang="sk-SK" sz="2000" dirty="0">
                <a:solidFill>
                  <a:srgbClr val="114454"/>
                </a:solidFill>
                <a:latin typeface="Weekly Free Light" panose="00000400000000000000" pitchFamily="50" charset="-18"/>
                <a:sym typeface="Nixie One" panose="020B0604020202020204" charset="0"/>
                <a:hlinkClick r:id="rId4"/>
              </a:rPr>
              <a:t>A, CURIOSIDADES – KAHOOT</a:t>
            </a:r>
            <a:endParaRPr lang="sk-SK" altLang="sk-SK" sz="2000" dirty="0">
              <a:solidFill>
                <a:srgbClr val="114454"/>
              </a:solidFill>
              <a:latin typeface="Weekly Free Light" panose="00000400000000000000" pitchFamily="50" charset="-18"/>
              <a:sym typeface="Nixie One" panose="020B0604020202020204" charset="0"/>
            </a:endParaRPr>
          </a:p>
          <a:p>
            <a:pPr eaLnBrk="1" hangingPunct="1">
              <a:buClr>
                <a:srgbClr val="114454"/>
              </a:buClr>
              <a:buFont typeface="Nixie One" panose="020B0604020202020204" charset="0"/>
              <a:buNone/>
            </a:pPr>
            <a:endParaRPr lang="sk-SK" altLang="sk-SK" sz="2000" dirty="0">
              <a:solidFill>
                <a:srgbClr val="114454"/>
              </a:solidFill>
              <a:latin typeface="Weekly Free Light" panose="00000400000000000000" pitchFamily="50" charset="-18"/>
              <a:sym typeface="Nixie One" panose="020B0604020202020204" charset="0"/>
            </a:endParaRPr>
          </a:p>
          <a:p>
            <a:pPr>
              <a:buClr>
                <a:srgbClr val="114454"/>
              </a:buClr>
            </a:pPr>
            <a:r>
              <a:rPr lang="sk-SK" altLang="sk-SK" sz="2000" dirty="0">
                <a:solidFill>
                  <a:srgbClr val="114454"/>
                </a:solidFill>
                <a:latin typeface="Weekly Free Light" panose="00000400000000000000" pitchFamily="50" charset="-18"/>
                <a:sym typeface="Nixie One" panose="020B0604020202020204" charset="0"/>
                <a:hlinkClick r:id="rId5"/>
              </a:rPr>
              <a:t>ESPAÑA, GEOGRAFÍA – QUIZIZZ</a:t>
            </a:r>
            <a:r>
              <a:rPr lang="sk-SK" altLang="sk-SK" sz="2000" dirty="0">
                <a:solidFill>
                  <a:srgbClr val="114454"/>
                </a:solidFill>
                <a:latin typeface="Weekly Free Light" panose="00000400000000000000" pitchFamily="50" charset="-18"/>
                <a:sym typeface="Nixie One" panose="020B0604020202020204" charset="0"/>
              </a:rPr>
              <a:t> </a:t>
            </a:r>
          </a:p>
          <a:p>
            <a:pPr eaLnBrk="1" hangingPunct="1">
              <a:buClr>
                <a:srgbClr val="114454"/>
              </a:buClr>
              <a:buFont typeface="Nixie One" panose="020B0604020202020204" charset="0"/>
              <a:buNone/>
            </a:pPr>
            <a:endParaRPr lang="sk-SK" altLang="sk-SK" sz="2000" dirty="0">
              <a:solidFill>
                <a:srgbClr val="114454"/>
              </a:solidFill>
              <a:latin typeface="Weekly Free Light" panose="00000400000000000000" pitchFamily="50" charset="-18"/>
              <a:sym typeface="Nixie One" panose="020B0604020202020204" charset="0"/>
            </a:endParaRPr>
          </a:p>
          <a:p>
            <a:pPr eaLnBrk="1" hangingPunct="1">
              <a:buClr>
                <a:srgbClr val="114454"/>
              </a:buClr>
              <a:buFont typeface="Nixie One" panose="020B0604020202020204" charset="0"/>
              <a:buNone/>
            </a:pPr>
            <a:r>
              <a:rPr lang="sk-SK" altLang="sk-SK" sz="2000" dirty="0">
                <a:solidFill>
                  <a:srgbClr val="114454"/>
                </a:solidFill>
                <a:latin typeface="Weekly Free Light" panose="00000400000000000000" pitchFamily="50" charset="-18"/>
                <a:sym typeface="Nixie One" panose="020B0604020202020204" charset="0"/>
                <a:hlinkClick r:id="rId6"/>
              </a:rPr>
              <a:t>ESPAÑA, CURIOSIDADES – WORLDWALL</a:t>
            </a:r>
            <a:endParaRPr lang="sk-SK" altLang="sk-SK" sz="2000" dirty="0">
              <a:solidFill>
                <a:srgbClr val="114454"/>
              </a:solidFill>
              <a:latin typeface="Weekly Free Light" panose="00000400000000000000" pitchFamily="50" charset="-18"/>
              <a:sym typeface="Nixie One" panose="020B0604020202020204" charset="0"/>
            </a:endParaRPr>
          </a:p>
          <a:p>
            <a:pPr eaLnBrk="1" hangingPunct="1">
              <a:buClr>
                <a:srgbClr val="114454"/>
              </a:buClr>
              <a:buFont typeface="Nixie One" panose="020B0604020202020204" charset="0"/>
              <a:buNone/>
            </a:pPr>
            <a:endParaRPr lang="sk-SK" altLang="sk-SK" sz="2000" dirty="0">
              <a:solidFill>
                <a:srgbClr val="114454"/>
              </a:solidFill>
              <a:latin typeface="Weekly Free Light" panose="00000400000000000000" pitchFamily="50" charset="-18"/>
              <a:sym typeface="Nixie One" panose="020B0604020202020204" charset="0"/>
            </a:endParaRPr>
          </a:p>
          <a:p>
            <a:pPr eaLnBrk="1" hangingPunct="1">
              <a:buClr>
                <a:srgbClr val="114454"/>
              </a:buClr>
              <a:buFont typeface="Nixie One" panose="020B0604020202020204" charset="0"/>
              <a:buNone/>
            </a:pPr>
            <a:r>
              <a:rPr lang="sk-SK" altLang="sk-SK" sz="2000" dirty="0">
                <a:solidFill>
                  <a:srgbClr val="114454"/>
                </a:solidFill>
                <a:latin typeface="Weekly Free Light" panose="00000400000000000000" pitchFamily="50" charset="-18"/>
                <a:sym typeface="Nixie One" panose="020B0604020202020204" charset="0"/>
                <a:hlinkClick r:id="rId7"/>
              </a:rPr>
              <a:t>ESPAÑA, CURIOSIDADES 2 – WORLDWALL</a:t>
            </a:r>
            <a:endParaRPr lang="sk-SK" altLang="sk-SK" sz="2000" dirty="0">
              <a:solidFill>
                <a:srgbClr val="114454"/>
              </a:solidFill>
              <a:latin typeface="Weekly Free Light" panose="00000400000000000000" pitchFamily="50" charset="-18"/>
              <a:sym typeface="Nixie One" panose="020B0604020202020204" charset="0"/>
            </a:endParaRPr>
          </a:p>
          <a:p>
            <a:pPr eaLnBrk="1" hangingPunct="1">
              <a:buClr>
                <a:srgbClr val="114454"/>
              </a:buClr>
              <a:buFont typeface="Nixie One" panose="020B0604020202020204" charset="0"/>
              <a:buNone/>
            </a:pPr>
            <a:endParaRPr lang="sk-SK" altLang="sk-SK" sz="2000" dirty="0">
              <a:solidFill>
                <a:srgbClr val="114454"/>
              </a:solidFill>
              <a:latin typeface="Weekly Free Light" panose="00000400000000000000" pitchFamily="50" charset="-18"/>
              <a:sym typeface="Nixie One" panose="020B0604020202020204" charset="0"/>
            </a:endParaRPr>
          </a:p>
          <a:p>
            <a:pPr eaLnBrk="1" hangingPunct="1">
              <a:buClr>
                <a:srgbClr val="114454"/>
              </a:buClr>
              <a:buFont typeface="Nixie One" panose="020B0604020202020204" charset="0"/>
              <a:buNone/>
            </a:pPr>
            <a:endParaRPr lang="sk-SK" altLang="sk-SK" sz="2000" dirty="0">
              <a:solidFill>
                <a:srgbClr val="114454"/>
              </a:solidFill>
              <a:latin typeface="Weekly Free Light" panose="00000400000000000000" pitchFamily="50" charset="-18"/>
              <a:sym typeface="Nixie One" panose="020B0604020202020204" charset="0"/>
            </a:endParaRPr>
          </a:p>
          <a:p>
            <a:pPr eaLnBrk="1" hangingPunct="1">
              <a:buClr>
                <a:srgbClr val="114454"/>
              </a:buClr>
              <a:buFont typeface="Nixie One" panose="020B0604020202020204" charset="0"/>
              <a:buNone/>
            </a:pPr>
            <a:endParaRPr lang="sk-SK" altLang="sk-SK" sz="2000" dirty="0">
              <a:solidFill>
                <a:srgbClr val="114454"/>
              </a:solidFill>
              <a:latin typeface="Weekly Free Light" panose="00000400000000000000" pitchFamily="50" charset="-18"/>
              <a:sym typeface="Nixie One" panose="020B0604020202020204" charset="0"/>
            </a:endParaRPr>
          </a:p>
          <a:p>
            <a:pPr eaLnBrk="1" hangingPunct="1">
              <a:buClr>
                <a:srgbClr val="114454"/>
              </a:buClr>
              <a:buFont typeface="Nixie One" panose="020B0604020202020204" charset="0"/>
              <a:buNone/>
            </a:pPr>
            <a:endParaRPr lang="sk-SK" altLang="sk-SK" sz="2000" dirty="0">
              <a:solidFill>
                <a:srgbClr val="114454"/>
              </a:solidFill>
              <a:latin typeface="Weekly Free Light" panose="00000400000000000000" pitchFamily="50" charset="-18"/>
              <a:sym typeface="Nixie One" panose="020B0604020202020204" charset="0"/>
            </a:endParaRPr>
          </a:p>
          <a:p>
            <a:pPr eaLnBrk="1" hangingPunct="1">
              <a:buClr>
                <a:srgbClr val="114454"/>
              </a:buClr>
              <a:buFont typeface="Nixie One" panose="020B0604020202020204" charset="0"/>
              <a:buNone/>
            </a:pPr>
            <a:endParaRPr lang="sk-SK" altLang="sk-SK" sz="2000" dirty="0">
              <a:solidFill>
                <a:srgbClr val="114454"/>
              </a:solidFill>
              <a:latin typeface="Weekly Free Light" panose="00000400000000000000" pitchFamily="50" charset="-18"/>
              <a:sym typeface="Nixie One" panose="020B0604020202020204" charset="0"/>
            </a:endParaRPr>
          </a:p>
          <a:p>
            <a:pPr eaLnBrk="1" hangingPunct="1">
              <a:buClr>
                <a:srgbClr val="114454"/>
              </a:buClr>
              <a:buFont typeface="Nixie One" panose="020B0604020202020204" charset="0"/>
              <a:buNone/>
            </a:pPr>
            <a:endParaRPr lang="sk-SK" altLang="sk-SK" sz="2000" dirty="0">
              <a:solidFill>
                <a:srgbClr val="114454"/>
              </a:solidFill>
              <a:latin typeface="Weekly Free Light" panose="00000400000000000000" pitchFamily="50" charset="-18"/>
              <a:sym typeface="Nixie One" panose="020B0604020202020204" charset="0"/>
            </a:endParaRPr>
          </a:p>
        </p:txBody>
      </p:sp>
      <p:sp>
        <p:nvSpPr>
          <p:cNvPr id="36871" name="TextovéPole 2">
            <a:extLst>
              <a:ext uri="{FF2B5EF4-FFF2-40B4-BE49-F238E27FC236}">
                <a16:creationId xmlns:a16="http://schemas.microsoft.com/office/drawing/2014/main" id="{1182D787-C785-49CB-B8EA-581D4985F2D4}"/>
              </a:ext>
            </a:extLst>
          </p:cNvPr>
          <p:cNvSpPr txBox="1">
            <a:spLocks noChangeArrowheads="1"/>
          </p:cNvSpPr>
          <p:nvPr/>
        </p:nvSpPr>
        <p:spPr bwMode="auto">
          <a:xfrm>
            <a:off x="298450" y="3724275"/>
            <a:ext cx="3049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cs-CZ" altLang="cs-CZ" sz="2000" dirty="0" err="1">
                <a:solidFill>
                  <a:schemeClr val="bg1"/>
                </a:solidFill>
                <a:latin typeface="Weekly Free Light" panose="00000400000000000000" pitchFamily="50" charset="-18"/>
              </a:rPr>
              <a:t>Materiales</a:t>
            </a:r>
            <a:r>
              <a:rPr lang="cs-CZ" altLang="cs-CZ" sz="2000" dirty="0">
                <a:solidFill>
                  <a:schemeClr val="bg1"/>
                </a:solidFill>
                <a:latin typeface="Weekly Free Light" panose="00000400000000000000" pitchFamily="50" charset="-18"/>
              </a:rPr>
              <a:t> </a:t>
            </a:r>
            <a:r>
              <a:rPr lang="cs-CZ" altLang="cs-CZ" sz="2000" dirty="0" err="1">
                <a:solidFill>
                  <a:schemeClr val="bg1"/>
                </a:solidFill>
                <a:latin typeface="Weekly Free Light" panose="00000400000000000000" pitchFamily="50" charset="-18"/>
              </a:rPr>
              <a:t>educativos</a:t>
            </a:r>
            <a:endParaRPr lang="cs-CZ" altLang="cs-CZ" sz="2000" dirty="0">
              <a:solidFill>
                <a:schemeClr val="bg1"/>
              </a:solidFill>
              <a:latin typeface="Weekly Free Light" panose="00000400000000000000" pitchFamily="50" charset="-18"/>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Google Shape;148;p16">
            <a:extLst>
              <a:ext uri="{FF2B5EF4-FFF2-40B4-BE49-F238E27FC236}">
                <a16:creationId xmlns:a16="http://schemas.microsoft.com/office/drawing/2014/main" id="{BAD4D80B-B459-4955-A3EA-3CCA24E225E6}"/>
              </a:ext>
            </a:extLst>
          </p:cNvPr>
          <p:cNvSpPr txBox="1">
            <a:spLocks noChangeArrowheads="1"/>
          </p:cNvSpPr>
          <p:nvPr/>
        </p:nvSpPr>
        <p:spPr bwMode="auto">
          <a:xfrm>
            <a:off x="0" y="365125"/>
            <a:ext cx="3211513"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4</a:t>
            </a:r>
          </a:p>
        </p:txBody>
      </p:sp>
      <p:sp>
        <p:nvSpPr>
          <p:cNvPr id="38915" name="Google Shape;149;p16">
            <a:extLst>
              <a:ext uri="{FF2B5EF4-FFF2-40B4-BE49-F238E27FC236}">
                <a16:creationId xmlns:a16="http://schemas.microsoft.com/office/drawing/2014/main" id="{ADBECEB4-72A6-40B3-90B2-120850CA5C66}"/>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465E254B-C041-4FD5-BA48-63B597E5094B}"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23</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C34F3BA3-007F-4A84-8576-4AB7B10C4842}"/>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38917" name="Obrázok 7" descr="Erasmus+ logo EN.jpg">
            <a:extLst>
              <a:ext uri="{FF2B5EF4-FFF2-40B4-BE49-F238E27FC236}">
                <a16:creationId xmlns:a16="http://schemas.microsoft.com/office/drawing/2014/main" id="{B7E23B42-7E51-4910-B2FD-579C2ECB28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ovéPole 9">
            <a:hlinkClick r:id="rId4"/>
            <a:extLst>
              <a:ext uri="{FF2B5EF4-FFF2-40B4-BE49-F238E27FC236}">
                <a16:creationId xmlns:a16="http://schemas.microsoft.com/office/drawing/2014/main" id="{D93BF50D-419E-4810-AA3A-546417DFF35B}"/>
              </a:ext>
            </a:extLst>
          </p:cNvPr>
          <p:cNvSpPr txBox="1"/>
          <p:nvPr/>
        </p:nvSpPr>
        <p:spPr>
          <a:xfrm>
            <a:off x="4355976" y="987574"/>
            <a:ext cx="4681538" cy="1231106"/>
          </a:xfrm>
          <a:prstGeom prst="rect">
            <a:avLst/>
          </a:prstGeom>
          <a:noFill/>
        </p:spPr>
        <p:txBody>
          <a:bodyPr>
            <a:spAutoFit/>
          </a:bodyPr>
          <a:lstStyle/>
          <a:p>
            <a:pPr eaLnBrk="1" hangingPunct="1">
              <a:buClr>
                <a:srgbClr val="114454"/>
              </a:buClr>
              <a:buFont typeface="Nixie One" charset="0"/>
              <a:buNone/>
              <a:defRPr/>
            </a:pPr>
            <a:r>
              <a:rPr lang="sk-SK" altLang="sk-SK" sz="2000" dirty="0">
                <a:solidFill>
                  <a:srgbClr val="114454"/>
                </a:solidFill>
                <a:latin typeface="Weekly Free Light" panose="00000400000000000000" pitchFamily="50" charset="-18"/>
                <a:sym typeface="Nixie One" charset="0"/>
                <a:hlinkClick r:id="rId5"/>
              </a:rPr>
              <a:t>ESPAÑA</a:t>
            </a: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Font typeface="Nixie One" charset="0"/>
              <a:buNone/>
              <a:defRPr/>
            </a:pP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Font typeface="Nixie One" charset="0"/>
              <a:buNone/>
              <a:defRPr/>
            </a:pPr>
            <a:r>
              <a:rPr lang="sk-SK" altLang="sk-SK" sz="2000" dirty="0" err="1">
                <a:solidFill>
                  <a:schemeClr val="accent2">
                    <a:lumMod val="50000"/>
                  </a:schemeClr>
                </a:solidFill>
                <a:latin typeface="Weekly Free Light" panose="00000400000000000000" pitchFamily="50" charset="-18"/>
                <a:sym typeface="Nixie One" charset="0"/>
              </a:rPr>
              <a:t>Presentación</a:t>
            </a:r>
            <a:r>
              <a:rPr lang="sk-SK" altLang="sk-SK" sz="2000" dirty="0">
                <a:solidFill>
                  <a:schemeClr val="accent2">
                    <a:lumMod val="50000"/>
                  </a:schemeClr>
                </a:solidFill>
                <a:latin typeface="Weekly Free Light" panose="00000400000000000000" pitchFamily="50" charset="-18"/>
                <a:sym typeface="Nixie One" charset="0"/>
              </a:rPr>
              <a:t> </a:t>
            </a:r>
            <a:r>
              <a:rPr lang="sk-SK" altLang="sk-SK" sz="2000" dirty="0" err="1">
                <a:solidFill>
                  <a:schemeClr val="accent2">
                    <a:lumMod val="50000"/>
                  </a:schemeClr>
                </a:solidFill>
                <a:latin typeface="Weekly Free Light" panose="00000400000000000000" pitchFamily="50" charset="-18"/>
                <a:sym typeface="Nixie One" charset="0"/>
              </a:rPr>
              <a:t>corta</a:t>
            </a:r>
            <a:r>
              <a:rPr lang="sk-SK" altLang="sk-SK" sz="2000" dirty="0">
                <a:solidFill>
                  <a:schemeClr val="accent2">
                    <a:lumMod val="50000"/>
                  </a:schemeClr>
                </a:solidFill>
                <a:latin typeface="Weekly Free Light" panose="00000400000000000000" pitchFamily="50" charset="-18"/>
                <a:sym typeface="Nixie One" charset="0"/>
              </a:rPr>
              <a:t> de </a:t>
            </a:r>
            <a:r>
              <a:rPr lang="sk-SK" altLang="sk-SK" sz="2000" dirty="0" err="1">
                <a:solidFill>
                  <a:schemeClr val="accent2">
                    <a:lumMod val="50000"/>
                  </a:schemeClr>
                </a:solidFill>
                <a:latin typeface="Weekly Free Light" panose="00000400000000000000" pitchFamily="50" charset="-18"/>
                <a:sym typeface="Nixie One" charset="0"/>
              </a:rPr>
              <a:t>España</a:t>
            </a:r>
            <a:endParaRPr lang="sk-SK" altLang="sk-SK" sz="2000" dirty="0">
              <a:solidFill>
                <a:schemeClr val="accent2">
                  <a:lumMod val="50000"/>
                </a:schemeClr>
              </a:solidFill>
              <a:latin typeface="Weekly Free Light" panose="00000400000000000000" pitchFamily="50" charset="-18"/>
              <a:sym typeface="Nixie One" charset="0"/>
            </a:endParaRPr>
          </a:p>
          <a:p>
            <a:pPr eaLnBrk="1" hangingPunct="1">
              <a:buClr>
                <a:srgbClr val="114454"/>
              </a:buClr>
              <a:buFont typeface="Nixie One" charset="0"/>
              <a:buNone/>
              <a:defRPr/>
            </a:pPr>
            <a:endParaRPr lang="sk-SK" altLang="sk-SK" dirty="0">
              <a:solidFill>
                <a:srgbClr val="114454"/>
              </a:solidFill>
              <a:latin typeface="Weekly Free Light" panose="00000400000000000000" pitchFamily="50" charset="-18"/>
              <a:sym typeface="Nixie One" charset="0"/>
            </a:endParaRPr>
          </a:p>
        </p:txBody>
      </p:sp>
      <p:sp>
        <p:nvSpPr>
          <p:cNvPr id="38919" name="TextovéPole 2">
            <a:extLst>
              <a:ext uri="{FF2B5EF4-FFF2-40B4-BE49-F238E27FC236}">
                <a16:creationId xmlns:a16="http://schemas.microsoft.com/office/drawing/2014/main" id="{D58517E2-A8F8-4C0E-BF95-8D67B0CF1984}"/>
              </a:ext>
            </a:extLst>
          </p:cNvPr>
          <p:cNvSpPr txBox="1">
            <a:spLocks noChangeArrowheads="1"/>
          </p:cNvSpPr>
          <p:nvPr/>
        </p:nvSpPr>
        <p:spPr bwMode="auto">
          <a:xfrm>
            <a:off x="298450" y="3724275"/>
            <a:ext cx="3049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cs-CZ" altLang="cs-CZ" sz="2000" dirty="0">
                <a:solidFill>
                  <a:schemeClr val="bg1"/>
                </a:solidFill>
                <a:latin typeface="Weekly Free Light" panose="00000400000000000000" pitchFamily="50" charset="-18"/>
              </a:rPr>
              <a:t>Video</a:t>
            </a: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Google Shape;138;p15">
            <a:extLst>
              <a:ext uri="{FF2B5EF4-FFF2-40B4-BE49-F238E27FC236}">
                <a16:creationId xmlns:a16="http://schemas.microsoft.com/office/drawing/2014/main" id="{489C6162-BF7E-4E7E-9613-957C2B7F01AF}"/>
              </a:ext>
            </a:extLst>
          </p:cNvPr>
          <p:cNvSpPr txBox="1">
            <a:spLocks noGrp="1"/>
          </p:cNvSpPr>
          <p:nvPr>
            <p:ph type="ctrTitle" idx="4294967295"/>
          </p:nvPr>
        </p:nvSpPr>
        <p:spPr>
          <a:xfrm>
            <a:off x="3000375" y="571500"/>
            <a:ext cx="4279900" cy="687388"/>
          </a:xfrm>
        </p:spPr>
        <p:txBody>
          <a:bodyPr/>
          <a:lstStyle/>
          <a:p>
            <a:pPr eaLnBrk="1" hangingPunct="1">
              <a:buClr>
                <a:srgbClr val="FFFFFF"/>
              </a:buClr>
              <a:buSzPts val="1800"/>
              <a:buFont typeface="Roboto Slab" pitchFamily="2" charset="0"/>
              <a:buNone/>
            </a:pPr>
            <a:r>
              <a:rPr lang="sk-SK" altLang="sk-SK" sz="2000" b="1" dirty="0">
                <a:solidFill>
                  <a:srgbClr val="FFFFFF"/>
                </a:solidFill>
                <a:latin typeface="Weekly Free Light" panose="00000400000000000000" pitchFamily="50" charset="-18"/>
                <a:cs typeface="Arial" panose="020B0604020202020204" pitchFamily="34" charset="0"/>
                <a:sym typeface="Roboto Slab" pitchFamily="2" charset="0"/>
              </a:rPr>
              <a:t>R E S O U R C E S </a:t>
            </a:r>
          </a:p>
        </p:txBody>
      </p:sp>
      <p:sp>
        <p:nvSpPr>
          <p:cNvPr id="46083" name="Google Shape;141;p15">
            <a:extLst>
              <a:ext uri="{FF2B5EF4-FFF2-40B4-BE49-F238E27FC236}">
                <a16:creationId xmlns:a16="http://schemas.microsoft.com/office/drawing/2014/main" id="{986CCA6F-A22E-456D-B3C6-8EF90E57F5D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7567353A-C4DA-4B5B-834F-3AC9B7541158}"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24</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20685F8B-480A-4F67-873D-576814CCF320}"/>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46085" name="Obrázok 7" descr="Erasmus+ logo EN.jpg">
            <a:extLst>
              <a:ext uri="{FF2B5EF4-FFF2-40B4-BE49-F238E27FC236}">
                <a16:creationId xmlns:a16="http://schemas.microsoft.com/office/drawing/2014/main" id="{FF95EAE3-59F0-4496-AD6A-44D17AE764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BlokTextu 10">
            <a:extLst>
              <a:ext uri="{FF2B5EF4-FFF2-40B4-BE49-F238E27FC236}">
                <a16:creationId xmlns:a16="http://schemas.microsoft.com/office/drawing/2014/main" id="{8AEC04FA-661E-4F1D-A324-46CB5AE0628E}"/>
              </a:ext>
            </a:extLst>
          </p:cNvPr>
          <p:cNvSpPr txBox="1">
            <a:spLocks noChangeArrowheads="1"/>
          </p:cNvSpPr>
          <p:nvPr/>
        </p:nvSpPr>
        <p:spPr bwMode="auto">
          <a:xfrm>
            <a:off x="428625" y="1500188"/>
            <a:ext cx="81438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50000"/>
              </a:lnSpc>
              <a:buClrTx/>
              <a:buFontTx/>
              <a:buNone/>
            </a:pPr>
            <a:r>
              <a:rPr lang="sk-SK" altLang="cs-CZ" sz="2000" dirty="0">
                <a:solidFill>
                  <a:schemeClr val="bg1"/>
                </a:solidFill>
                <a:latin typeface="Weekly Free Light" panose="00000400000000000000" pitchFamily="50" charset="-18"/>
              </a:rPr>
              <a:t>www.youtube.com</a:t>
            </a:r>
          </a:p>
          <a:p>
            <a:pPr eaLnBrk="1" hangingPunct="1">
              <a:buClrTx/>
              <a:buFontTx/>
              <a:buNone/>
            </a:pPr>
            <a:endParaRPr lang="sk-SK" altLang="cs-CZ" dirty="0"/>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3347864" y="1347614"/>
            <a:ext cx="5500687"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a:solidFill>
                  <a:schemeClr val="bg1"/>
                </a:solidFill>
                <a:latin typeface="Weekly Free Light" panose="00000400000000000000" pitchFamily="50" charset="-18"/>
                <a:cs typeface="Arial" panose="020B0604020202020204" pitchFamily="34" charset="0"/>
              </a:rPr>
              <a:t>EN</a:t>
            </a:r>
            <a:r>
              <a:rPr lang="cs-CZ" altLang="sk-SK" dirty="0">
                <a:solidFill>
                  <a:schemeClr val="bg1"/>
                </a:solidFill>
                <a:latin typeface="Weekly Free Light" panose="00000400000000000000" pitchFamily="50" charset="-18"/>
                <a:cs typeface="Arial" panose="020B0604020202020204" pitchFamily="34" charset="0"/>
              </a:rPr>
              <a:t/>
            </a:r>
            <a:br>
              <a:rPr lang="cs-CZ" altLang="sk-SK" dirty="0">
                <a:solidFill>
                  <a:schemeClr val="bg1"/>
                </a:solidFill>
                <a:latin typeface="Weekly Free Light" panose="00000400000000000000" pitchFamily="50" charset="-18"/>
                <a:cs typeface="Arial" panose="020B0604020202020204" pitchFamily="34" charset="0"/>
              </a:rPr>
            </a:br>
            <a:r>
              <a:rPr lang="en-US" altLang="sk-SK" dirty="0">
                <a:solidFill>
                  <a:schemeClr val="bg1"/>
                </a:solidFill>
                <a:latin typeface="Weekly Free Light" panose="00000400000000000000" pitchFamily="50" charset="-18"/>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cs-CZ" altLang="sk-SK" dirty="0">
              <a:solidFill>
                <a:schemeClr val="bg1"/>
              </a:solidFill>
              <a:latin typeface="Weekly Free Light" panose="00000400000000000000" pitchFamily="50" charset="-18"/>
              <a:cs typeface="Arial" panose="020B0604020202020204" pitchFamily="34" charset="0"/>
            </a:endParaRPr>
          </a:p>
          <a:p>
            <a:pPr marL="0" indent="0" eaLnBrk="1" hangingPunct="1">
              <a:spcBef>
                <a:spcPts val="600"/>
              </a:spcBef>
              <a:buClr>
                <a:srgbClr val="114454"/>
              </a:buClr>
              <a:buSzPts val="3000"/>
              <a:buNone/>
            </a:pPr>
            <a:r>
              <a:rPr lang="sk-SK" altLang="sk-SK" b="1" dirty="0">
                <a:solidFill>
                  <a:schemeClr val="bg1"/>
                </a:solidFill>
                <a:latin typeface="Weekly Free Light" panose="00000400000000000000" pitchFamily="50" charset="-18"/>
              </a:rPr>
              <a:t>CZ</a:t>
            </a:r>
            <a:r>
              <a:rPr lang="sk-SK" altLang="sk-SK" dirty="0">
                <a:solidFill>
                  <a:schemeClr val="bg1"/>
                </a:solidFill>
                <a:latin typeface="Weekly Free Light" panose="00000400000000000000" pitchFamily="50" charset="-18"/>
              </a:rPr>
              <a:t/>
            </a:r>
            <a:br>
              <a:rPr lang="sk-SK" altLang="sk-SK" dirty="0">
                <a:solidFill>
                  <a:schemeClr val="bg1"/>
                </a:solidFill>
                <a:latin typeface="Weekly Free Light" panose="00000400000000000000" pitchFamily="50" charset="-18"/>
              </a:rPr>
            </a:br>
            <a:r>
              <a:rPr lang="sk-SK" altLang="sk-SK" dirty="0">
                <a:solidFill>
                  <a:schemeClr val="bg1"/>
                </a:solidFill>
                <a:latin typeface="Weekly Free Light" panose="00000400000000000000" pitchFamily="50" charset="-18"/>
              </a:rPr>
              <a:t>Podpora </a:t>
            </a:r>
            <a:r>
              <a:rPr lang="sk-SK" altLang="sk-SK" dirty="0" err="1">
                <a:solidFill>
                  <a:schemeClr val="bg1"/>
                </a:solidFill>
                <a:latin typeface="Weekly Free Light" panose="00000400000000000000" pitchFamily="50" charset="-18"/>
              </a:rPr>
              <a:t>Evropské</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na zhotovení </a:t>
            </a:r>
            <a:r>
              <a:rPr lang="sk-SK" altLang="sk-SK" dirty="0" err="1">
                <a:solidFill>
                  <a:schemeClr val="bg1"/>
                </a:solidFill>
                <a:latin typeface="Weekly Free Light" panose="00000400000000000000" pitchFamily="50" charset="-18"/>
              </a:rPr>
              <a:t>této</a:t>
            </a:r>
            <a:r>
              <a:rPr lang="sk-SK" altLang="sk-SK" dirty="0">
                <a:solidFill>
                  <a:schemeClr val="bg1"/>
                </a:solidFill>
                <a:latin typeface="Weekly Free Light" panose="00000400000000000000" pitchFamily="50" charset="-18"/>
              </a:rPr>
              <a:t> práce </a:t>
            </a:r>
            <a:r>
              <a:rPr lang="sk-SK" altLang="sk-SK" dirty="0" err="1">
                <a:solidFill>
                  <a:schemeClr val="bg1"/>
                </a:solidFill>
                <a:latin typeface="Weekly Free Light" panose="00000400000000000000" pitchFamily="50" charset="-18"/>
              </a:rPr>
              <a:t>nevyjadřuje</a:t>
            </a:r>
            <a:r>
              <a:rPr lang="sk-SK" altLang="sk-SK" dirty="0">
                <a:solidFill>
                  <a:schemeClr val="bg1"/>
                </a:solidFill>
                <a:latin typeface="Weekly Free Light" panose="00000400000000000000" pitchFamily="50" charset="-18"/>
              </a:rPr>
              <a:t> názor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obsah je </a:t>
            </a:r>
            <a:r>
              <a:rPr lang="sk-SK" altLang="sk-SK" dirty="0" err="1">
                <a:solidFill>
                  <a:schemeClr val="bg1"/>
                </a:solidFill>
                <a:latin typeface="Weekly Free Light" panose="00000400000000000000" pitchFamily="50" charset="-18"/>
              </a:rPr>
              <a:t>názorem</a:t>
            </a:r>
            <a:r>
              <a:rPr lang="sk-SK" altLang="sk-SK" dirty="0">
                <a:solidFill>
                  <a:schemeClr val="bg1"/>
                </a:solidFill>
                <a:latin typeface="Weekly Free Light" panose="00000400000000000000" pitchFamily="50" charset="-18"/>
              </a:rPr>
              <a:t> autora a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není</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zodpovědná</a:t>
            </a:r>
            <a:r>
              <a:rPr lang="sk-SK" altLang="sk-SK" dirty="0">
                <a:solidFill>
                  <a:schemeClr val="bg1"/>
                </a:solidFill>
                <a:latin typeface="Weekly Free Light" panose="00000400000000000000" pitchFamily="50" charset="-18"/>
              </a:rPr>
              <a:t> za </a:t>
            </a:r>
            <a:r>
              <a:rPr lang="sk-SK" altLang="sk-SK" dirty="0" err="1">
                <a:solidFill>
                  <a:schemeClr val="bg1"/>
                </a:solidFill>
                <a:latin typeface="Weekly Free Light" panose="00000400000000000000" pitchFamily="50" charset="-18"/>
              </a:rPr>
              <a:t>informace</a:t>
            </a:r>
            <a:r>
              <a:rPr lang="sk-SK" altLang="sk-SK" dirty="0">
                <a:solidFill>
                  <a:schemeClr val="bg1"/>
                </a:solidFill>
                <a:latin typeface="Weekly Free Light" panose="00000400000000000000" pitchFamily="50" charset="-18"/>
              </a:rPr>
              <a:t> v práci </a:t>
            </a:r>
            <a:r>
              <a:rPr lang="sk-SK" altLang="sk-SK" dirty="0" err="1">
                <a:solidFill>
                  <a:schemeClr val="bg1"/>
                </a:solidFill>
                <a:latin typeface="Weekly Free Light" panose="00000400000000000000" pitchFamily="50" charset="-18"/>
              </a:rPr>
              <a:t>obsažené</a:t>
            </a:r>
            <a:r>
              <a:rPr lang="sk-SK" altLang="sk-SK" dirty="0">
                <a:solidFill>
                  <a:schemeClr val="bg1"/>
                </a:solidFill>
                <a:latin typeface="Weekly Free Light" panose="00000400000000000000" pitchFamily="50" charset="-18"/>
              </a:rPr>
              <a:t>. </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25</a:t>
            </a:fld>
            <a:endParaRPr lang="sk-SK" altLang="sk-SK" sz="800">
              <a:solidFill>
                <a:srgbClr val="FFFFFF"/>
              </a:solidFill>
              <a:latin typeface="Roboto Slab" pitchFamily="2" charset="0"/>
              <a:sym typeface="Roboto Slab" pitchFamily="2" charset="0"/>
            </a:endParaRPr>
          </a:p>
        </p:txBody>
      </p:sp>
      <p:sp>
        <p:nvSpPr>
          <p:cNvPr id="8" name="Google Shape;139;p15">
            <a:extLst>
              <a:ext uri="{FF2B5EF4-FFF2-40B4-BE49-F238E27FC236}">
                <a16:creationId xmlns:a16="http://schemas.microsoft.com/office/drawing/2014/main" id="{0FA3D6F0-BEC2-460E-8116-07E85DE57FDF}"/>
              </a:ext>
            </a:extLst>
          </p:cNvPr>
          <p:cNvSpPr txBox="1">
            <a:spLocks/>
          </p:cNvSpPr>
          <p:nvPr/>
        </p:nvSpPr>
        <p:spPr bwMode="auto">
          <a:xfrm>
            <a:off x="179513" y="1347614"/>
            <a:ext cx="561662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eaLnBrk="1" hangingPunct="1">
              <a:spcBef>
                <a:spcPts val="600"/>
              </a:spcBef>
              <a:buClr>
                <a:srgbClr val="114454"/>
              </a:buClr>
              <a:buSzPts val="3000"/>
              <a:buFont typeface="Arial" panose="020B0604020202020204" pitchFamily="34" charset="0"/>
              <a:buNone/>
            </a:pPr>
            <a:r>
              <a:rPr lang="en-US" altLang="sk-SK" sz="1100" b="1" kern="0" dirty="0">
                <a:solidFill>
                  <a:schemeClr val="bg1"/>
                </a:solidFill>
                <a:latin typeface="Weekly Free Light" panose="00000400000000000000" pitchFamily="50" charset="-18"/>
                <a:cs typeface="Arial" panose="020B0604020202020204" pitchFamily="34" charset="0"/>
              </a:rPr>
              <a:t>2020-1-SK01-KA226-SCH-094350</a:t>
            </a:r>
          </a:p>
          <a:p>
            <a:pPr marL="0" indent="0" eaLnBrk="1" hangingPunct="1">
              <a:spcBef>
                <a:spcPts val="600"/>
              </a:spcBef>
              <a:buClr>
                <a:srgbClr val="114454"/>
              </a:buClr>
              <a:buSzPts val="3000"/>
              <a:buFont typeface="Arial" panose="020B0604020202020204" pitchFamily="34" charset="0"/>
              <a:buNone/>
            </a:pPr>
            <a:r>
              <a:rPr lang="en-US" altLang="sk-SK" sz="1800" b="1" kern="0" dirty="0">
                <a:solidFill>
                  <a:schemeClr val="bg1"/>
                </a:solidFill>
                <a:latin typeface="Weekly Free Light" panose="00000400000000000000" pitchFamily="50" charset="-18"/>
                <a:cs typeface="Arial" panose="020B0604020202020204" pitchFamily="34" charset="0"/>
              </a:rPr>
              <a:t>DIGI SCHOOL</a:t>
            </a: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491329"/>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179512" y="1347614"/>
            <a:ext cx="8669039"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Délka</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projektu</a:t>
            </a:r>
            <a:r>
              <a:rPr lang="en-US" altLang="sk-SK" b="1" dirty="0">
                <a:solidFill>
                  <a:schemeClr val="bg1"/>
                </a:solidFill>
                <a:latin typeface="Weekly Free Light" panose="00000400000000000000" pitchFamily="50" charset="-18"/>
                <a:cs typeface="Arial" panose="020B0604020202020204" pitchFamily="34" charset="0"/>
              </a:rPr>
              <a:t>:</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01. 03. 2021 – 28. 02. 2023</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partnerství</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101</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092</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 </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GJŠ Zlín: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20</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829</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všech</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partnerů</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ANJ, NEJ, FRJ,</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SPJ, DEJ, OBN, CHE, GEO, MAT, BIO,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EKN, ITK, HUV, ETV</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GJŠ Zlín</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MAT, GEO, CHE, SPJ</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26</a:t>
            </a:fld>
            <a:endParaRPr lang="sk-SK" altLang="sk-SK" sz="800">
              <a:solidFill>
                <a:srgbClr val="FFFFFF"/>
              </a:solidFill>
              <a:latin typeface="Roboto Slab" pitchFamily="2" charset="0"/>
              <a:sym typeface="Roboto Slab" pitchFamily="2" charset="0"/>
            </a:endParaRP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a:extLst>
              <a:ext uri="{FF2B5EF4-FFF2-40B4-BE49-F238E27FC236}">
                <a16:creationId xmlns:a16="http://schemas.microsoft.com/office/drawing/2014/main" id="{F349C539-64B4-4C75-94AF-1540A6450138}"/>
              </a:ext>
            </a:extLst>
          </p:cNvPr>
          <p:cNvSpPr/>
          <p:nvPr/>
        </p:nvSpPr>
        <p:spPr>
          <a:xfrm>
            <a:off x="0" y="123478"/>
            <a:ext cx="914400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a:extLst>
              <a:ext uri="{FF2B5EF4-FFF2-40B4-BE49-F238E27FC236}">
                <a16:creationId xmlns:a16="http://schemas.microsoft.com/office/drawing/2014/main" id="{398BD29C-E257-4BA3-BE9C-3491DB252205}"/>
              </a:ext>
            </a:extLst>
          </p:cNvPr>
          <p:cNvSpPr txBox="1"/>
          <p:nvPr/>
        </p:nvSpPr>
        <p:spPr>
          <a:xfrm>
            <a:off x="1948636" y="360190"/>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14" name="Obrázek 13">
            <a:extLst>
              <a:ext uri="{FF2B5EF4-FFF2-40B4-BE49-F238E27FC236}">
                <a16:creationId xmlns:a16="http://schemas.microsoft.com/office/drawing/2014/main" id="{DE9CF142-1BAD-42DB-8FAB-211246AF2FA1}"/>
              </a:ext>
            </a:extLst>
          </p:cNvPr>
          <p:cNvPicPr>
            <a:picLocks noChangeAspect="1"/>
          </p:cNvPicPr>
          <p:nvPr/>
        </p:nvPicPr>
        <p:blipFill>
          <a:blip r:embed="rId4"/>
          <a:stretch>
            <a:fillRect/>
          </a:stretch>
        </p:blipFill>
        <p:spPr>
          <a:xfrm>
            <a:off x="5196237" y="241161"/>
            <a:ext cx="766881" cy="766881"/>
          </a:xfrm>
          <a:prstGeom prst="rect">
            <a:avLst/>
          </a:prstGeom>
        </p:spPr>
      </p:pic>
      <p:sp>
        <p:nvSpPr>
          <p:cNvPr id="15" name="TextovéPole 14">
            <a:extLst>
              <a:ext uri="{FF2B5EF4-FFF2-40B4-BE49-F238E27FC236}">
                <a16:creationId xmlns:a16="http://schemas.microsoft.com/office/drawing/2014/main" id="{0133C78D-8590-4132-8CBC-044AA1B73905}"/>
              </a:ext>
            </a:extLst>
          </p:cNvPr>
          <p:cNvSpPr txBox="1"/>
          <p:nvPr/>
        </p:nvSpPr>
        <p:spPr>
          <a:xfrm>
            <a:off x="5906294" y="385962"/>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r>
              <a:rPr lang="sk-SK" altLang="sk-SK" sz="1100" b="1" dirty="0">
                <a:solidFill>
                  <a:srgbClr val="006EB9"/>
                </a:solidFill>
                <a:latin typeface="Roboto Slab" pitchFamily="2" charset="0"/>
                <a:ea typeface="Roboto Slab" pitchFamily="2" charset="0"/>
                <a:sym typeface="Nixie One" panose="02000503080000020004" pitchFamily="50" charset="0"/>
              </a:rPr>
              <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pic>
        <p:nvPicPr>
          <p:cNvPr id="12" name="Google Shape;237;p12"/>
          <p:cNvPicPr preferRelativeResize="0"/>
          <p:nvPr/>
        </p:nvPicPr>
        <p:blipFill rotWithShape="1">
          <a:blip r:embed="rId5">
            <a:alphaModFix/>
          </a:blip>
          <a:srcRect/>
          <a:stretch/>
        </p:blipFill>
        <p:spPr>
          <a:xfrm>
            <a:off x="820505" y="241161"/>
            <a:ext cx="931027" cy="758962"/>
          </a:xfrm>
          <a:prstGeom prst="rect">
            <a:avLst/>
          </a:prstGeom>
          <a:noFill/>
          <a:ln>
            <a:noFill/>
          </a:ln>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38;p15">
            <a:extLst>
              <a:ext uri="{FF2B5EF4-FFF2-40B4-BE49-F238E27FC236}">
                <a16:creationId xmlns:a16="http://schemas.microsoft.com/office/drawing/2014/main" id="{7CF2FA71-B9CB-4A8C-A6A9-A1AAC4B525CC}"/>
              </a:ext>
            </a:extLst>
          </p:cNvPr>
          <p:cNvSpPr txBox="1">
            <a:spLocks noGrp="1"/>
          </p:cNvSpPr>
          <p:nvPr>
            <p:ph type="ctrTitle" idx="4294967295"/>
          </p:nvPr>
        </p:nvSpPr>
        <p:spPr>
          <a:xfrm>
            <a:off x="3347864" y="645318"/>
            <a:ext cx="4279900" cy="687388"/>
          </a:xfrm>
        </p:spPr>
        <p:txBody>
          <a:bodyPr/>
          <a:lstStyle/>
          <a:p>
            <a:pPr eaLnBrk="1" hangingPunct="1">
              <a:buClr>
                <a:srgbClr val="FFFFFF"/>
              </a:buClr>
              <a:buSzPts val="1800"/>
              <a:buFont typeface="Roboto Slab" charset="0"/>
              <a:buNone/>
            </a:pPr>
            <a:r>
              <a:rPr lang="sk-SK" altLang="sk-SK" sz="1800" b="1" dirty="0">
                <a:solidFill>
                  <a:srgbClr val="FFFFFF"/>
                </a:solidFill>
                <a:latin typeface="Weekly Free Light" panose="00000400000000000000" pitchFamily="50" charset="-18"/>
                <a:cs typeface="Arial" panose="020B0604020202020204" pitchFamily="34" charset="0"/>
                <a:sym typeface="Roboto Slab" charset="0"/>
              </a:rPr>
              <a:t>ESPAÑA</a:t>
            </a:r>
          </a:p>
        </p:txBody>
      </p:sp>
      <p:sp>
        <p:nvSpPr>
          <p:cNvPr id="12291" name="Google Shape;139;p15">
            <a:extLst>
              <a:ext uri="{FF2B5EF4-FFF2-40B4-BE49-F238E27FC236}">
                <a16:creationId xmlns:a16="http://schemas.microsoft.com/office/drawing/2014/main" id="{ECAFE9C6-996D-4AA9-A58D-D5AEEDA9F774}"/>
              </a:ext>
            </a:extLst>
          </p:cNvPr>
          <p:cNvSpPr txBox="1">
            <a:spLocks noGrp="1"/>
          </p:cNvSpPr>
          <p:nvPr>
            <p:ph type="subTitle" idx="4294967295"/>
          </p:nvPr>
        </p:nvSpPr>
        <p:spPr>
          <a:xfrm>
            <a:off x="214313" y="1428750"/>
            <a:ext cx="5653087" cy="2725738"/>
          </a:xfrm>
        </p:spPr>
        <p:txBody>
          <a:bodyPr anchor="ctr"/>
          <a:lstStyle/>
          <a:p>
            <a:pPr fontAlgn="auto">
              <a:spcBef>
                <a:spcPts val="600"/>
              </a:spcBef>
              <a:spcAft>
                <a:spcPts val="0"/>
              </a:spcAft>
              <a:buClr>
                <a:schemeClr val="dk1"/>
              </a:buClr>
              <a:buSzPts val="1100"/>
              <a:buFont typeface="Arial"/>
              <a:buNone/>
              <a:defRPr/>
            </a:pPr>
            <a:r>
              <a:rPr lang="sk-SK" sz="1800" dirty="0" err="1">
                <a:solidFill>
                  <a:schemeClr val="bg1"/>
                </a:solidFill>
                <a:latin typeface="Weekly Free Light" panose="00000400000000000000" pitchFamily="50" charset="-18"/>
                <a:ea typeface="Nixie One"/>
                <a:cs typeface="Nixie One"/>
                <a:sym typeface="Nixie One"/>
              </a:rPr>
              <a:t>Spanish</a:t>
            </a:r>
            <a:r>
              <a:rPr lang="en-US" sz="1800" dirty="0">
                <a:solidFill>
                  <a:schemeClr val="bg1"/>
                </a:solidFill>
                <a:latin typeface="Weekly Free Light" panose="00000400000000000000" pitchFamily="50" charset="-18"/>
                <a:ea typeface="Nixie One"/>
                <a:cs typeface="Nixie One"/>
                <a:sym typeface="Nixie One"/>
              </a:rPr>
              <a:t> lessons presented here</a:t>
            </a:r>
            <a:r>
              <a:rPr lang="sk-SK" sz="1800" dirty="0">
                <a:solidFill>
                  <a:schemeClr val="bg1"/>
                </a:solidFill>
                <a:latin typeface="Weekly Free Light" panose="00000400000000000000" pitchFamily="50" charset="-18"/>
                <a:ea typeface="Nixie One"/>
                <a:cs typeface="Nixie One"/>
                <a:sym typeface="Nixie One"/>
              </a:rPr>
              <a:t>:</a:t>
            </a:r>
          </a:p>
          <a:p>
            <a:pPr fontAlgn="auto">
              <a:spcBef>
                <a:spcPts val="600"/>
              </a:spcBef>
              <a:spcAft>
                <a:spcPts val="0"/>
              </a:spcAft>
              <a:buClr>
                <a:schemeClr val="bg1"/>
              </a:buClr>
              <a:buSzPts val="1100"/>
              <a:buFont typeface="Wingdings" pitchFamily="2" charset="2"/>
              <a:buChar char="Ø"/>
              <a:defRPr/>
            </a:pPr>
            <a:endParaRPr lang="sk-SK" sz="1800" dirty="0">
              <a:solidFill>
                <a:schemeClr val="bg1"/>
              </a:solidFill>
              <a:latin typeface="Weekly Free Light" panose="00000400000000000000" pitchFamily="50" charset="-18"/>
              <a:ea typeface="Nixie One"/>
              <a:cs typeface="Nixie One"/>
              <a:sym typeface="Nixie One"/>
            </a:endParaRPr>
          </a:p>
          <a:p>
            <a:pPr fontAlgn="auto">
              <a:spcBef>
                <a:spcPts val="600"/>
              </a:spcBef>
              <a:spcAft>
                <a:spcPts val="0"/>
              </a:spcAft>
              <a:buClr>
                <a:schemeClr val="bg1"/>
              </a:buClr>
              <a:buSzPts val="1100"/>
              <a:buFont typeface="Wingdings" pitchFamily="2" charset="2"/>
              <a:buChar char="Ø"/>
              <a:defRPr/>
            </a:pPr>
            <a:r>
              <a:rPr lang="sk-SK" sz="1800" dirty="0" err="1">
                <a:solidFill>
                  <a:schemeClr val="bg1"/>
                </a:solidFill>
                <a:latin typeface="Weekly Free Light" panose="00000400000000000000" pitchFamily="50" charset="-18"/>
                <a:ea typeface="Nixie One"/>
                <a:cs typeface="Nixie One"/>
                <a:sym typeface="Nixie One"/>
              </a:rPr>
              <a:t>Span</a:t>
            </a:r>
            <a:r>
              <a:rPr lang="en-US" sz="1800" dirty="0" err="1">
                <a:solidFill>
                  <a:schemeClr val="bg1"/>
                </a:solidFill>
                <a:latin typeface="Weekly Free Light" panose="00000400000000000000" pitchFamily="50" charset="-18"/>
                <a:ea typeface="Nixie One"/>
                <a:cs typeface="Nixie One"/>
                <a:sym typeface="Nixie One"/>
              </a:rPr>
              <a:t>ish</a:t>
            </a:r>
            <a:r>
              <a:rPr lang="en-US" sz="1800" dirty="0">
                <a:solidFill>
                  <a:schemeClr val="bg1"/>
                </a:solidFill>
                <a:latin typeface="Weekly Free Light" panose="00000400000000000000" pitchFamily="50" charset="-18"/>
                <a:ea typeface="Nixie One"/>
                <a:cs typeface="Nixie One"/>
                <a:sym typeface="Nixie One"/>
              </a:rPr>
              <a:t> is the means o</a:t>
            </a:r>
            <a:r>
              <a:rPr lang="sk-SK" sz="1800" dirty="0">
                <a:solidFill>
                  <a:schemeClr val="bg1"/>
                </a:solidFill>
                <a:latin typeface="Weekly Free Light" panose="00000400000000000000" pitchFamily="50" charset="-18"/>
                <a:ea typeface="Nixie One"/>
                <a:cs typeface="Nixie One"/>
                <a:sym typeface="Nixie One"/>
              </a:rPr>
              <a:t>f </a:t>
            </a:r>
            <a:r>
              <a:rPr lang="en-US" sz="1800" dirty="0">
                <a:solidFill>
                  <a:schemeClr val="bg1"/>
                </a:solidFill>
                <a:latin typeface="Weekly Free Light" panose="00000400000000000000" pitchFamily="50" charset="-18"/>
                <a:ea typeface="Nixie One"/>
                <a:cs typeface="Nixie One"/>
                <a:sym typeface="Nixie One"/>
              </a:rPr>
              <a:t>communication to learn the </a:t>
            </a:r>
            <a:r>
              <a:rPr lang="cs-CZ" sz="1800" dirty="0" err="1">
                <a:solidFill>
                  <a:schemeClr val="bg1"/>
                </a:solidFill>
                <a:latin typeface="Weekly Free Light" panose="00000400000000000000" pitchFamily="50" charset="-18"/>
                <a:ea typeface="Nixie One"/>
                <a:cs typeface="Nixie One"/>
                <a:sym typeface="Nixie One"/>
              </a:rPr>
              <a:t>España</a:t>
            </a:r>
            <a:r>
              <a:rPr lang="en-US" sz="1800" dirty="0">
                <a:solidFill>
                  <a:schemeClr val="bg1"/>
                </a:solidFill>
                <a:latin typeface="Weekly Free Light" panose="00000400000000000000" pitchFamily="50" charset="-18"/>
                <a:ea typeface="Nixie One"/>
                <a:cs typeface="Nixie One"/>
                <a:sym typeface="Nixie One"/>
              </a:rPr>
              <a:t> content </a:t>
            </a:r>
            <a:r>
              <a:rPr lang="en-US" sz="1800" dirty="0">
                <a:solidFill>
                  <a:srgbClr val="114454"/>
                </a:solidFill>
                <a:latin typeface="Weekly Free Light" panose="00000400000000000000" pitchFamily="50" charset="-18"/>
                <a:ea typeface="Nixie One"/>
                <a:cs typeface="Nixie One"/>
                <a:sym typeface="Nixie One"/>
              </a:rPr>
              <a:t>.</a:t>
            </a:r>
          </a:p>
          <a:p>
            <a:pPr marL="0" indent="0" eaLnBrk="1" hangingPunct="1">
              <a:spcBef>
                <a:spcPts val="600"/>
              </a:spcBef>
              <a:buClr>
                <a:srgbClr val="114454"/>
              </a:buClr>
              <a:buSzPts val="3000"/>
              <a:buFont typeface="Nixie One" charset="0"/>
              <a:buNone/>
              <a:defRPr/>
            </a:pPr>
            <a:endParaRPr lang="sk-SK" altLang="sk-SK" sz="2400" b="1" dirty="0">
              <a:solidFill>
                <a:srgbClr val="FFFFFF"/>
              </a:solidFill>
              <a:latin typeface="Nixie One" charset="0"/>
              <a:cs typeface="Arial" charset="0"/>
              <a:sym typeface="Nixie One" charset="0"/>
            </a:endParaRPr>
          </a:p>
        </p:txBody>
      </p:sp>
      <p:sp>
        <p:nvSpPr>
          <p:cNvPr id="13316" name="Google Shape;141;p15">
            <a:extLst>
              <a:ext uri="{FF2B5EF4-FFF2-40B4-BE49-F238E27FC236}">
                <a16:creationId xmlns:a16="http://schemas.microsoft.com/office/drawing/2014/main" id="{9BD6C17D-847D-4C9C-B73D-42BADF31754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68FAF602-72DE-42EE-A8BE-6A60A1F86BA9}" type="slidenum">
              <a:rPr lang="sk-SK" altLang="sk-SK" sz="800">
                <a:solidFill>
                  <a:srgbClr val="FFFFFF"/>
                </a:solidFill>
                <a:latin typeface="Roboto Slab" charset="0"/>
                <a:sym typeface="Roboto Slab" charset="0"/>
              </a:rPr>
              <a:pPr eaLnBrk="1" hangingPunct="1"/>
              <a:t>3</a:t>
            </a:fld>
            <a:endParaRPr lang="sk-SK" altLang="sk-SK" sz="800">
              <a:solidFill>
                <a:srgbClr val="FFFFFF"/>
              </a:solidFill>
              <a:latin typeface="Roboto Slab" charset="0"/>
              <a:sym typeface="Roboto Slab" charset="0"/>
            </a:endParaRPr>
          </a:p>
        </p:txBody>
      </p:sp>
      <p:pic>
        <p:nvPicPr>
          <p:cNvPr id="2" name="Obrázok 1">
            <a:extLst>
              <a:ext uri="{FF2B5EF4-FFF2-40B4-BE49-F238E27FC236}">
                <a16:creationId xmlns:a16="http://schemas.microsoft.com/office/drawing/2014/main" id="{25A8CB33-941B-43AC-BFE1-AB6D2938D5D7}"/>
              </a:ext>
            </a:extLst>
          </p:cNvPr>
          <p:cNvPicPr>
            <a:picLocks noChangeAspect="1"/>
          </p:cNvPicPr>
          <p:nvPr/>
        </p:nvPicPr>
        <p:blipFill>
          <a:blip r:embed="rId3"/>
          <a:stretch>
            <a:fillRect/>
          </a:stretch>
        </p:blipFill>
        <p:spPr>
          <a:xfrm>
            <a:off x="5929322" y="1785932"/>
            <a:ext cx="1944976" cy="1296144"/>
          </a:xfrm>
          <a:prstGeom prst="roundRect">
            <a:avLst>
              <a:gd name="adj" fmla="val 10895"/>
            </a:avLst>
          </a:prstGeom>
          <a:solidFill>
            <a:srgbClr val="FFFFFF">
              <a:shade val="85000"/>
            </a:srgbClr>
          </a:solidFill>
          <a:ln>
            <a:noFill/>
          </a:ln>
          <a:effectLst>
            <a:glow rad="228600">
              <a:schemeClr val="accent6">
                <a:satMod val="175000"/>
                <a:alpha val="40000"/>
              </a:schemeClr>
            </a:glow>
            <a:reflection blurRad="12700" stA="38000" endPos="28000" dist="5000" dir="5400000" sy="-100000" algn="bl" rotWithShape="0"/>
          </a:effectLst>
          <a:scene3d>
            <a:camera prst="perspectiveHeroicExtremeLeftFacing"/>
            <a:lightRig rig="threePt" dir="t"/>
          </a:scene3d>
        </p:spPr>
      </p:pic>
      <p:sp>
        <p:nvSpPr>
          <p:cNvPr id="7" name="Google Shape;132;p14">
            <a:extLst>
              <a:ext uri="{FF2B5EF4-FFF2-40B4-BE49-F238E27FC236}">
                <a16:creationId xmlns:a16="http://schemas.microsoft.com/office/drawing/2014/main" id="{90C50D9E-08B4-458D-A62D-9D0EC2289510}"/>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900" b="1" dirty="0">
                <a:latin typeface="Arial"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3319" name="Obrázok 7" descr="Erasmus+ logo EN.jpg">
            <a:extLst>
              <a:ext uri="{FF2B5EF4-FFF2-40B4-BE49-F238E27FC236}">
                <a16:creationId xmlns:a16="http://schemas.microsoft.com/office/drawing/2014/main" id="{389A74E8-FEFE-4728-B202-B9CB44C2B2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Google Shape;265;p25">
            <a:extLst>
              <a:ext uri="{FF2B5EF4-FFF2-40B4-BE49-F238E27FC236}">
                <a16:creationId xmlns:a16="http://schemas.microsoft.com/office/drawing/2014/main" id="{83ADC294-0EE9-48C8-A98D-74C326615308}"/>
              </a:ext>
            </a:extLst>
          </p:cNvPr>
          <p:cNvSpPr txBox="1">
            <a:spLocks noGrp="1"/>
          </p:cNvSpPr>
          <p:nvPr>
            <p:ph type="title" idx="4294967295"/>
          </p:nvPr>
        </p:nvSpPr>
        <p:spPr>
          <a:xfrm>
            <a:off x="500063" y="764381"/>
            <a:ext cx="2071687" cy="500062"/>
          </a:xfrm>
        </p:spPr>
        <p:txBody>
          <a:bodyPr anchor="t"/>
          <a:lstStyle/>
          <a:p>
            <a:pPr eaLnBrk="1" hangingPunct="1">
              <a:buClr>
                <a:srgbClr val="FFFFFF"/>
              </a:buClr>
              <a:buSzPts val="1800"/>
              <a:buFont typeface="Roboto Slab" charset="0"/>
              <a:buNone/>
            </a:pPr>
            <a:r>
              <a:rPr lang="sk-SK" altLang="sk-SK" sz="1800" b="1">
                <a:solidFill>
                  <a:srgbClr val="124057"/>
                </a:solidFill>
                <a:latin typeface="Roboto Slab" charset="0"/>
                <a:cs typeface="Arial" panose="020B0604020202020204" pitchFamily="34" charset="0"/>
                <a:sym typeface="Roboto Slab" charset="0"/>
              </a:rPr>
              <a:t>C O N T E N T </a:t>
            </a:r>
          </a:p>
        </p:txBody>
      </p:sp>
      <p:sp>
        <p:nvSpPr>
          <p:cNvPr id="11268" name="Google Shape;267;p25">
            <a:extLst>
              <a:ext uri="{FF2B5EF4-FFF2-40B4-BE49-F238E27FC236}">
                <a16:creationId xmlns:a16="http://schemas.microsoft.com/office/drawing/2014/main" id="{8B8F8E40-8AE0-43FB-9F0B-475406649A37}"/>
              </a:ext>
            </a:extLst>
          </p:cNvPr>
          <p:cNvSpPr>
            <a:spLocks noChangeArrowheads="1"/>
          </p:cNvSpPr>
          <p:nvPr/>
        </p:nvSpPr>
        <p:spPr bwMode="auto">
          <a:xfrm>
            <a:off x="3759200" y="3003550"/>
            <a:ext cx="3487738" cy="749300"/>
          </a:xfrm>
          <a:prstGeom prst="homePlate">
            <a:avLst>
              <a:gd name="adj" fmla="val 35449"/>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sk-SK" altLang="sk-SK"/>
          </a:p>
        </p:txBody>
      </p:sp>
      <p:sp>
        <p:nvSpPr>
          <p:cNvPr id="11269" name="Google Shape;268;p25">
            <a:extLst>
              <a:ext uri="{FF2B5EF4-FFF2-40B4-BE49-F238E27FC236}">
                <a16:creationId xmlns:a16="http://schemas.microsoft.com/office/drawing/2014/main" id="{F851B023-95A0-4A00-BB40-BC63AA7C44EB}"/>
              </a:ext>
            </a:extLst>
          </p:cNvPr>
          <p:cNvSpPr>
            <a:spLocks noChangeArrowheads="1"/>
          </p:cNvSpPr>
          <p:nvPr/>
        </p:nvSpPr>
        <p:spPr bwMode="auto">
          <a:xfrm>
            <a:off x="3759200" y="2259013"/>
            <a:ext cx="2227263" cy="749300"/>
          </a:xfrm>
          <a:prstGeom prst="homePlate">
            <a:avLst>
              <a:gd name="adj" fmla="val 3544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sk-SK" altLang="sk-SK"/>
          </a:p>
        </p:txBody>
      </p:sp>
      <p:sp>
        <p:nvSpPr>
          <p:cNvPr id="11270" name="Google Shape;269;p25">
            <a:extLst>
              <a:ext uri="{FF2B5EF4-FFF2-40B4-BE49-F238E27FC236}">
                <a16:creationId xmlns:a16="http://schemas.microsoft.com/office/drawing/2014/main" id="{4F98F9EF-F230-4D0F-9C14-2E1DBE3356C1}"/>
              </a:ext>
            </a:extLst>
          </p:cNvPr>
          <p:cNvSpPr>
            <a:spLocks noChangeArrowheads="1"/>
          </p:cNvSpPr>
          <p:nvPr/>
        </p:nvSpPr>
        <p:spPr bwMode="auto">
          <a:xfrm>
            <a:off x="3759200" y="1508125"/>
            <a:ext cx="2554288" cy="750888"/>
          </a:xfrm>
          <a:prstGeom prst="homePlate">
            <a:avLst>
              <a:gd name="adj" fmla="val 35371"/>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sk-SK" altLang="sk-SK"/>
          </a:p>
        </p:txBody>
      </p:sp>
      <p:sp>
        <p:nvSpPr>
          <p:cNvPr id="11271" name="Google Shape;270;p25">
            <a:extLst>
              <a:ext uri="{FF2B5EF4-FFF2-40B4-BE49-F238E27FC236}">
                <a16:creationId xmlns:a16="http://schemas.microsoft.com/office/drawing/2014/main" id="{F2E7CA02-CABB-4B69-B251-06AEDCE2E301}"/>
              </a:ext>
            </a:extLst>
          </p:cNvPr>
          <p:cNvSpPr>
            <a:spLocks noChangeArrowheads="1"/>
          </p:cNvSpPr>
          <p:nvPr/>
        </p:nvSpPr>
        <p:spPr bwMode="auto">
          <a:xfrm>
            <a:off x="2898775" y="1312863"/>
            <a:ext cx="882650" cy="954087"/>
          </a:xfrm>
          <a:custGeom>
            <a:avLst/>
            <a:gdLst>
              <a:gd name="T0" fmla="*/ 38473218 w 120000"/>
              <a:gd name="T1" fmla="*/ 0 h 120000"/>
              <a:gd name="T2" fmla="*/ 2147483647 w 120000"/>
              <a:gd name="T3" fmla="*/ 2147483647 h 120000"/>
              <a:gd name="T4" fmla="*/ 2147483647 w 120000"/>
              <a:gd name="T5" fmla="*/ 2147483647 h 120000"/>
              <a:gd name="T6" fmla="*/ 362321023 w 120000"/>
              <a:gd name="T7" fmla="*/ 2147483647 h 120000"/>
              <a:gd name="T8" fmla="*/ 38473218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1272" name="Google Shape;271;p25">
            <a:extLst>
              <a:ext uri="{FF2B5EF4-FFF2-40B4-BE49-F238E27FC236}">
                <a16:creationId xmlns:a16="http://schemas.microsoft.com/office/drawing/2014/main" id="{68E74FE9-F08F-47C4-8A4B-F29F2E2AE2BA}"/>
              </a:ext>
            </a:extLst>
          </p:cNvPr>
          <p:cNvSpPr>
            <a:spLocks noChangeArrowheads="1"/>
          </p:cNvSpPr>
          <p:nvPr/>
        </p:nvSpPr>
        <p:spPr bwMode="auto">
          <a:xfrm>
            <a:off x="2892425" y="2132013"/>
            <a:ext cx="889000" cy="879475"/>
          </a:xfrm>
          <a:custGeom>
            <a:avLst/>
            <a:gdLst>
              <a:gd name="T0" fmla="*/ 675998506 w 120000"/>
              <a:gd name="T1" fmla="*/ 0 h 120000"/>
              <a:gd name="T2" fmla="*/ 2147483647 w 120000"/>
              <a:gd name="T3" fmla="*/ 2147483647 h 120000"/>
              <a:gd name="T4" fmla="*/ 2147483647 w 120000"/>
              <a:gd name="T5" fmla="*/ 2147483647 h 120000"/>
              <a:gd name="T6" fmla="*/ 0 w 120000"/>
              <a:gd name="T7" fmla="*/ 2147483647 h 120000"/>
              <a:gd name="T8" fmla="*/ 67599850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1273" name="Google Shape;272;p25">
            <a:extLst>
              <a:ext uri="{FF2B5EF4-FFF2-40B4-BE49-F238E27FC236}">
                <a16:creationId xmlns:a16="http://schemas.microsoft.com/office/drawing/2014/main" id="{7233A20F-3896-4FAD-A4F3-86C2BC1C3358}"/>
              </a:ext>
            </a:extLst>
          </p:cNvPr>
          <p:cNvSpPr>
            <a:spLocks noChangeArrowheads="1"/>
          </p:cNvSpPr>
          <p:nvPr/>
        </p:nvSpPr>
        <p:spPr bwMode="auto">
          <a:xfrm rot="10800000" flipH="1">
            <a:off x="2892425" y="3008313"/>
            <a:ext cx="889000" cy="874712"/>
          </a:xfrm>
          <a:custGeom>
            <a:avLst/>
            <a:gdLst>
              <a:gd name="T0" fmla="*/ 706746044 w 120000"/>
              <a:gd name="T1" fmla="*/ 0 h 120000"/>
              <a:gd name="T2" fmla="*/ 2147483647 w 120000"/>
              <a:gd name="T3" fmla="*/ 2147483647 h 120000"/>
              <a:gd name="T4" fmla="*/ 2147483647 w 120000"/>
              <a:gd name="T5" fmla="*/ 2147483647 h 120000"/>
              <a:gd name="T6" fmla="*/ 29435012 w 120000"/>
              <a:gd name="T7" fmla="*/ 2147483647 h 120000"/>
              <a:gd name="T8" fmla="*/ 706746044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1276" name="Google Shape;275;p25">
            <a:extLst>
              <a:ext uri="{FF2B5EF4-FFF2-40B4-BE49-F238E27FC236}">
                <a16:creationId xmlns:a16="http://schemas.microsoft.com/office/drawing/2014/main" id="{22328B09-9076-4363-ADA7-5DCA9767AF1D}"/>
              </a:ext>
            </a:extLst>
          </p:cNvPr>
          <p:cNvSpPr>
            <a:spLocks noChangeArrowheads="1"/>
          </p:cNvSpPr>
          <p:nvPr/>
        </p:nvSpPr>
        <p:spPr bwMode="auto">
          <a:xfrm flipH="1">
            <a:off x="2017713" y="2127250"/>
            <a:ext cx="884237" cy="876300"/>
          </a:xfrm>
          <a:custGeom>
            <a:avLst/>
            <a:gdLst>
              <a:gd name="T0" fmla="*/ 94281775 w 120000"/>
              <a:gd name="T1" fmla="*/ 0 h 120000"/>
              <a:gd name="T2" fmla="*/ 2147483647 w 120000"/>
              <a:gd name="T3" fmla="*/ 2147483647 h 120000"/>
              <a:gd name="T4" fmla="*/ 2147483647 w 120000"/>
              <a:gd name="T5" fmla="*/ 2147483647 h 120000"/>
              <a:gd name="T6" fmla="*/ 94281775 w 120000"/>
              <a:gd name="T7" fmla="*/ 2147483647 h 120000"/>
              <a:gd name="T8" fmla="*/ 94281775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1277" name="Google Shape;276;p25">
            <a:extLst>
              <a:ext uri="{FF2B5EF4-FFF2-40B4-BE49-F238E27FC236}">
                <a16:creationId xmlns:a16="http://schemas.microsoft.com/office/drawing/2014/main" id="{68B93410-E5A9-4BE8-9DB7-5759E7B02D73}"/>
              </a:ext>
            </a:extLst>
          </p:cNvPr>
          <p:cNvSpPr>
            <a:spLocks noChangeArrowheads="1"/>
          </p:cNvSpPr>
          <p:nvPr/>
        </p:nvSpPr>
        <p:spPr bwMode="auto">
          <a:xfrm flipH="1">
            <a:off x="2016125" y="1314450"/>
            <a:ext cx="887413" cy="939800"/>
          </a:xfrm>
          <a:custGeom>
            <a:avLst/>
            <a:gdLst>
              <a:gd name="T0" fmla="*/ 39899365 w 120000"/>
              <a:gd name="T1" fmla="*/ 0 h 120000"/>
              <a:gd name="T2" fmla="*/ 2147483647 w 120000"/>
              <a:gd name="T3" fmla="*/ 2147483647 h 120000"/>
              <a:gd name="T4" fmla="*/ 2147483647 w 120000"/>
              <a:gd name="T5" fmla="*/ 2147483647 h 120000"/>
              <a:gd name="T6" fmla="*/ 374879952 w 120000"/>
              <a:gd name="T7" fmla="*/ 2147483647 h 120000"/>
              <a:gd name="T8" fmla="*/ 39899365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1278" name="Google Shape;277;p25">
            <a:extLst>
              <a:ext uri="{FF2B5EF4-FFF2-40B4-BE49-F238E27FC236}">
                <a16:creationId xmlns:a16="http://schemas.microsoft.com/office/drawing/2014/main" id="{8A307F74-CF5D-4409-B80A-3DDD938FDFCE}"/>
              </a:ext>
            </a:extLst>
          </p:cNvPr>
          <p:cNvSpPr>
            <a:spLocks noChangeArrowheads="1"/>
          </p:cNvSpPr>
          <p:nvPr/>
        </p:nvSpPr>
        <p:spPr bwMode="auto">
          <a:xfrm rot="10800000">
            <a:off x="2020888" y="3003550"/>
            <a:ext cx="877887" cy="871538"/>
          </a:xfrm>
          <a:custGeom>
            <a:avLst/>
            <a:gdLst>
              <a:gd name="T0" fmla="*/ 2147483647 w 120000"/>
              <a:gd name="T1" fmla="*/ 2147483647 h 120000"/>
              <a:gd name="T2" fmla="*/ 60558546 w 120000"/>
              <a:gd name="T3" fmla="*/ 2147483647 h 120000"/>
              <a:gd name="T4" fmla="*/ 59490012 w 120000"/>
              <a:gd name="T5" fmla="*/ 0 h 120000"/>
              <a:gd name="T6" fmla="*/ 2147483647 w 120000"/>
              <a:gd name="T7" fmla="*/ 2147483647 h 120000"/>
              <a:gd name="T8" fmla="*/ 2147483647 w 120000"/>
              <a:gd name="T9" fmla="*/ 2147483647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1279" name="Google Shape;278;p25">
            <a:extLst>
              <a:ext uri="{FF2B5EF4-FFF2-40B4-BE49-F238E27FC236}">
                <a16:creationId xmlns:a16="http://schemas.microsoft.com/office/drawing/2014/main" id="{3B790B8B-EE80-4628-B266-B3EF4968FB3C}"/>
              </a:ext>
            </a:extLst>
          </p:cNvPr>
          <p:cNvSpPr>
            <a:spLocks noChangeArrowheads="1"/>
          </p:cNvSpPr>
          <p:nvPr/>
        </p:nvSpPr>
        <p:spPr bwMode="auto">
          <a:xfrm>
            <a:off x="1985963" y="1412875"/>
            <a:ext cx="477837" cy="3290888"/>
          </a:xfrm>
          <a:custGeom>
            <a:avLst/>
            <a:gdLst>
              <a:gd name="T0" fmla="*/ 0 w 120000"/>
              <a:gd name="T1" fmla="*/ 2147483647 h 120000"/>
              <a:gd name="T2" fmla="*/ 0 w 120000"/>
              <a:gd name="T3" fmla="*/ 2147483647 h 120000"/>
              <a:gd name="T4" fmla="*/ 1904892245 w 120000"/>
              <a:gd name="T5" fmla="*/ 0 h 120000"/>
              <a:gd name="T6" fmla="*/ 1904892245 w 120000"/>
              <a:gd name="T7" fmla="*/ 2147483647 h 120000"/>
              <a:gd name="T8" fmla="*/ 0 w 120000"/>
              <a:gd name="T9" fmla="*/ 2147483647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1280" name="Google Shape;279;p25">
            <a:extLst>
              <a:ext uri="{FF2B5EF4-FFF2-40B4-BE49-F238E27FC236}">
                <a16:creationId xmlns:a16="http://schemas.microsoft.com/office/drawing/2014/main" id="{4CE8125D-D418-4B47-8E37-E79714E29931}"/>
              </a:ext>
            </a:extLst>
          </p:cNvPr>
          <p:cNvSpPr txBox="1">
            <a:spLocks noChangeArrowheads="1"/>
          </p:cNvSpPr>
          <p:nvPr/>
        </p:nvSpPr>
        <p:spPr bwMode="auto">
          <a:xfrm>
            <a:off x="3878263" y="16541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sk-SK" sz="2400" b="1" dirty="0">
                <a:solidFill>
                  <a:srgbClr val="FFFFFF"/>
                </a:solidFill>
                <a:latin typeface="Nixie One" charset="0"/>
                <a:sym typeface="Nixie One" charset="0"/>
              </a:rPr>
              <a:t>01</a:t>
            </a:r>
          </a:p>
        </p:txBody>
      </p:sp>
      <p:cxnSp>
        <p:nvCxnSpPr>
          <p:cNvPr id="11281" name="Google Shape;280;p25">
            <a:extLst>
              <a:ext uri="{FF2B5EF4-FFF2-40B4-BE49-F238E27FC236}">
                <a16:creationId xmlns:a16="http://schemas.microsoft.com/office/drawing/2014/main" id="{C7A32CFA-7C48-46CE-BB2C-3C3B1B539B0C}"/>
              </a:ext>
            </a:extLst>
          </p:cNvPr>
          <p:cNvCxnSpPr>
            <a:cxnSpLocks noChangeShapeType="1"/>
          </p:cNvCxnSpPr>
          <p:nvPr/>
        </p:nvCxnSpPr>
        <p:spPr bwMode="auto">
          <a:xfrm>
            <a:off x="4476750" y="168275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1282" name="Google Shape;281;p25">
            <a:extLst>
              <a:ext uri="{FF2B5EF4-FFF2-40B4-BE49-F238E27FC236}">
                <a16:creationId xmlns:a16="http://schemas.microsoft.com/office/drawing/2014/main" id="{4C526D9C-4067-44C9-93D5-4EF6A4F0AE14}"/>
              </a:ext>
            </a:extLst>
          </p:cNvPr>
          <p:cNvSpPr txBox="1">
            <a:spLocks noChangeArrowheads="1"/>
          </p:cNvSpPr>
          <p:nvPr/>
        </p:nvSpPr>
        <p:spPr bwMode="auto">
          <a:xfrm>
            <a:off x="4532313" y="1666875"/>
            <a:ext cx="145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Clr>
                <a:srgbClr val="000000"/>
              </a:buClr>
              <a:buFont typeface="Arial" panose="020B0604020202020204" pitchFamily="34" charset="0"/>
              <a:buNone/>
            </a:pPr>
            <a:endParaRPr lang="sk-SK" altLang="sk-SK">
              <a:solidFill>
                <a:srgbClr val="FFFFFF"/>
              </a:solidFill>
              <a:latin typeface="Nixie One" charset="0"/>
              <a:sym typeface="Nixie One" charset="0"/>
            </a:endParaRPr>
          </a:p>
        </p:txBody>
      </p:sp>
      <p:sp>
        <p:nvSpPr>
          <p:cNvPr id="11283" name="Google Shape;282;p25">
            <a:extLst>
              <a:ext uri="{FF2B5EF4-FFF2-40B4-BE49-F238E27FC236}">
                <a16:creationId xmlns:a16="http://schemas.microsoft.com/office/drawing/2014/main" id="{6F0EEF3F-488C-421F-8D6E-458CB12E9B6E}"/>
              </a:ext>
            </a:extLst>
          </p:cNvPr>
          <p:cNvSpPr txBox="1">
            <a:spLocks noChangeArrowheads="1"/>
          </p:cNvSpPr>
          <p:nvPr/>
        </p:nvSpPr>
        <p:spPr bwMode="auto">
          <a:xfrm>
            <a:off x="3878263" y="23923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sk-SK" sz="2400" b="1" dirty="0">
                <a:solidFill>
                  <a:srgbClr val="FFFFFF"/>
                </a:solidFill>
                <a:latin typeface="Weekly Free Light" panose="00000400000000000000" pitchFamily="50" charset="-18"/>
                <a:sym typeface="Nixie One" charset="0"/>
              </a:rPr>
              <a:t>02</a:t>
            </a:r>
            <a:endParaRPr lang="sk-SK" altLang="sk-SK" sz="2400" b="1" dirty="0">
              <a:latin typeface="Weekly Free Light" panose="00000400000000000000" pitchFamily="50" charset="-18"/>
              <a:sym typeface="Nixie One" charset="0"/>
            </a:endParaRPr>
          </a:p>
        </p:txBody>
      </p:sp>
      <p:cxnSp>
        <p:nvCxnSpPr>
          <p:cNvPr id="11284" name="Google Shape;283;p25">
            <a:extLst>
              <a:ext uri="{FF2B5EF4-FFF2-40B4-BE49-F238E27FC236}">
                <a16:creationId xmlns:a16="http://schemas.microsoft.com/office/drawing/2014/main" id="{7AF6E95A-B47A-42AC-B2E0-C5544D362E34}"/>
              </a:ext>
            </a:extLst>
          </p:cNvPr>
          <p:cNvCxnSpPr>
            <a:cxnSpLocks noChangeShapeType="1"/>
          </p:cNvCxnSpPr>
          <p:nvPr/>
        </p:nvCxnSpPr>
        <p:spPr bwMode="auto">
          <a:xfrm>
            <a:off x="4476750" y="24209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1285" name="Google Shape;284;p25">
            <a:extLst>
              <a:ext uri="{FF2B5EF4-FFF2-40B4-BE49-F238E27FC236}">
                <a16:creationId xmlns:a16="http://schemas.microsoft.com/office/drawing/2014/main" id="{4D8D7888-4936-4365-AA5C-27011D681B25}"/>
              </a:ext>
            </a:extLst>
          </p:cNvPr>
          <p:cNvSpPr txBox="1">
            <a:spLocks noChangeArrowheads="1"/>
          </p:cNvSpPr>
          <p:nvPr/>
        </p:nvSpPr>
        <p:spPr bwMode="auto">
          <a:xfrm>
            <a:off x="4532313" y="2409825"/>
            <a:ext cx="13843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dirty="0">
                <a:solidFill>
                  <a:schemeClr val="bg1"/>
                </a:solidFill>
                <a:latin typeface="Weekly Free Light" panose="00000400000000000000" pitchFamily="50" charset="-18"/>
                <a:sym typeface="Nixie One" panose="020B0604020202020204" charset="0"/>
              </a:rPr>
              <a:t>MATERIALES EDUCATIVOS</a:t>
            </a:r>
          </a:p>
          <a:p>
            <a:pPr eaLnBrk="1" hangingPunct="1">
              <a:lnSpc>
                <a:spcPct val="83000"/>
              </a:lnSpc>
              <a:buClr>
                <a:srgbClr val="000000"/>
              </a:buClr>
              <a:buFont typeface="Arial" panose="020B0604020202020204" pitchFamily="34" charset="0"/>
              <a:buNone/>
            </a:pPr>
            <a:endParaRPr lang="sk-SK" altLang="sk-SK" dirty="0">
              <a:latin typeface="Weekly Free Light" panose="00000400000000000000" pitchFamily="50" charset="-18"/>
              <a:sym typeface="Nixie One" charset="0"/>
            </a:endParaRPr>
          </a:p>
        </p:txBody>
      </p:sp>
      <p:sp>
        <p:nvSpPr>
          <p:cNvPr id="11286" name="Google Shape;285;p25">
            <a:extLst>
              <a:ext uri="{FF2B5EF4-FFF2-40B4-BE49-F238E27FC236}">
                <a16:creationId xmlns:a16="http://schemas.microsoft.com/office/drawing/2014/main" id="{7D89F2F0-523C-4B27-AFB5-A1F7F18BEA07}"/>
              </a:ext>
            </a:extLst>
          </p:cNvPr>
          <p:cNvSpPr txBox="1">
            <a:spLocks noChangeArrowheads="1"/>
          </p:cNvSpPr>
          <p:nvPr/>
        </p:nvSpPr>
        <p:spPr bwMode="auto">
          <a:xfrm>
            <a:off x="3878263" y="31511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sk-SK" sz="2400" b="1" dirty="0">
                <a:solidFill>
                  <a:srgbClr val="FFFFFF"/>
                </a:solidFill>
                <a:latin typeface="Weekly Free Light" panose="00000400000000000000" pitchFamily="50" charset="-18"/>
                <a:sym typeface="Nixie One" charset="0"/>
              </a:rPr>
              <a:t>03</a:t>
            </a:r>
          </a:p>
        </p:txBody>
      </p:sp>
      <p:cxnSp>
        <p:nvCxnSpPr>
          <p:cNvPr id="11287" name="Google Shape;286;p25">
            <a:extLst>
              <a:ext uri="{FF2B5EF4-FFF2-40B4-BE49-F238E27FC236}">
                <a16:creationId xmlns:a16="http://schemas.microsoft.com/office/drawing/2014/main" id="{140BBEAA-3F1E-46A7-BB33-D71309BDB0AA}"/>
              </a:ext>
            </a:extLst>
          </p:cNvPr>
          <p:cNvCxnSpPr>
            <a:cxnSpLocks noChangeShapeType="1"/>
          </p:cNvCxnSpPr>
          <p:nvPr/>
        </p:nvCxnSpPr>
        <p:spPr bwMode="auto">
          <a:xfrm>
            <a:off x="4476750" y="31797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1288" name="Google Shape;287;p25">
            <a:extLst>
              <a:ext uri="{FF2B5EF4-FFF2-40B4-BE49-F238E27FC236}">
                <a16:creationId xmlns:a16="http://schemas.microsoft.com/office/drawing/2014/main" id="{0767699F-8061-48BC-A2E8-7B1D6FD9BE83}"/>
              </a:ext>
            </a:extLst>
          </p:cNvPr>
          <p:cNvSpPr txBox="1">
            <a:spLocks noChangeArrowheads="1"/>
          </p:cNvSpPr>
          <p:nvPr/>
        </p:nvSpPr>
        <p:spPr bwMode="auto">
          <a:xfrm>
            <a:off x="4532313" y="3094038"/>
            <a:ext cx="1384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dirty="0">
                <a:solidFill>
                  <a:schemeClr val="bg1"/>
                </a:solidFill>
                <a:latin typeface="Weekly Free Light" panose="00000400000000000000" pitchFamily="50" charset="-18"/>
                <a:sym typeface="Nixie One" panose="020B0604020202020204" charset="0"/>
              </a:rPr>
              <a:t>VIDEO</a:t>
            </a:r>
          </a:p>
        </p:txBody>
      </p:sp>
      <p:sp>
        <p:nvSpPr>
          <p:cNvPr id="11292" name="Google Shape;291;p25">
            <a:extLst>
              <a:ext uri="{FF2B5EF4-FFF2-40B4-BE49-F238E27FC236}">
                <a16:creationId xmlns:a16="http://schemas.microsoft.com/office/drawing/2014/main" id="{42C755D1-0350-4E94-8835-9E710C6DF91E}"/>
              </a:ext>
            </a:extLst>
          </p:cNvPr>
          <p:cNvSpPr>
            <a:spLocks noChangeArrowheads="1"/>
          </p:cNvSpPr>
          <p:nvPr/>
        </p:nvSpPr>
        <p:spPr bwMode="auto">
          <a:xfrm flipH="1">
            <a:off x="3787775" y="1509713"/>
            <a:ext cx="90488" cy="2978150"/>
          </a:xfrm>
          <a:custGeom>
            <a:avLst/>
            <a:gdLst>
              <a:gd name="T0" fmla="*/ 0 w 120000"/>
              <a:gd name="T1" fmla="*/ 2147483647 h 120000"/>
              <a:gd name="T2" fmla="*/ 0 w 120000"/>
              <a:gd name="T3" fmla="*/ 2147483647 h 120000"/>
              <a:gd name="T4" fmla="*/ 16636 w 120000"/>
              <a:gd name="T5" fmla="*/ 0 h 120000"/>
              <a:gd name="T6" fmla="*/ 16636 w 120000"/>
              <a:gd name="T7" fmla="*/ 2147483647 h 120000"/>
              <a:gd name="T8" fmla="*/ 0 w 120000"/>
              <a:gd name="T9" fmla="*/ 2147483647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1293" name="Google Shape;292;p25">
            <a:extLst>
              <a:ext uri="{FF2B5EF4-FFF2-40B4-BE49-F238E27FC236}">
                <a16:creationId xmlns:a16="http://schemas.microsoft.com/office/drawing/2014/main" id="{D8B0D6C1-5157-41C8-9FAC-1F020807374F}"/>
              </a:ext>
            </a:extLst>
          </p:cNvPr>
          <p:cNvSpPr txBox="1">
            <a:spLocks noChangeArrowheads="1"/>
          </p:cNvSpPr>
          <p:nvPr/>
        </p:nvSpPr>
        <p:spPr bwMode="auto">
          <a:xfrm>
            <a:off x="5362575" y="4487863"/>
            <a:ext cx="3711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Clr>
                <a:srgbClr val="000000"/>
              </a:buClr>
              <a:buFont typeface="Arial" panose="020B0604020202020204" pitchFamily="34" charset="0"/>
              <a:buNone/>
            </a:pPr>
            <a:endParaRPr lang="sk-SK" altLang="sk-SK" sz="1200" b="1">
              <a:solidFill>
                <a:srgbClr val="18637B"/>
              </a:solidFill>
              <a:latin typeface="Nixie One" charset="0"/>
              <a:sym typeface="Nixie One" charset="0"/>
            </a:endParaRPr>
          </a:p>
        </p:txBody>
      </p:sp>
      <p:sp>
        <p:nvSpPr>
          <p:cNvPr id="11294" name="Google Shape;312;p25">
            <a:extLst>
              <a:ext uri="{FF2B5EF4-FFF2-40B4-BE49-F238E27FC236}">
                <a16:creationId xmlns:a16="http://schemas.microsoft.com/office/drawing/2014/main" id="{3D4D4253-7DF3-4DBB-86D6-F2F4D2D9D9F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0BE563B-5540-4C08-85E7-1BAD56610B36}" type="slidenum">
              <a:rPr lang="sk-SK" altLang="sk-SK" sz="800">
                <a:solidFill>
                  <a:srgbClr val="FFFFFF"/>
                </a:solidFill>
                <a:latin typeface="Roboto Slab" charset="0"/>
                <a:sym typeface="Roboto Slab" charset="0"/>
              </a:rPr>
              <a:pPr eaLnBrk="1" hangingPunct="1"/>
              <a:t>4</a:t>
            </a:fld>
            <a:endParaRPr lang="sk-SK" altLang="sk-SK" sz="800">
              <a:solidFill>
                <a:srgbClr val="FFFFFF"/>
              </a:solidFill>
              <a:latin typeface="Roboto Slab" charset="0"/>
              <a:sym typeface="Roboto Slab" charset="0"/>
            </a:endParaRPr>
          </a:p>
        </p:txBody>
      </p:sp>
      <p:sp>
        <p:nvSpPr>
          <p:cNvPr id="50" name="Google Shape;132;p14">
            <a:extLst>
              <a:ext uri="{FF2B5EF4-FFF2-40B4-BE49-F238E27FC236}">
                <a16:creationId xmlns:a16="http://schemas.microsoft.com/office/drawing/2014/main" id="{00A179E8-3314-4ACE-8348-C86455A5768B}"/>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900" b="1" dirty="0">
                <a:latin typeface="Arial"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sp>
        <p:nvSpPr>
          <p:cNvPr id="11296" name="Google Shape;284;p25">
            <a:extLst>
              <a:ext uri="{FF2B5EF4-FFF2-40B4-BE49-F238E27FC236}">
                <a16:creationId xmlns:a16="http://schemas.microsoft.com/office/drawing/2014/main" id="{37904404-A332-4898-BCA3-04499513563E}"/>
              </a:ext>
            </a:extLst>
          </p:cNvPr>
          <p:cNvSpPr txBox="1">
            <a:spLocks noChangeArrowheads="1"/>
          </p:cNvSpPr>
          <p:nvPr/>
        </p:nvSpPr>
        <p:spPr bwMode="auto">
          <a:xfrm>
            <a:off x="4500563" y="1643063"/>
            <a:ext cx="1384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Clr>
                <a:srgbClr val="000000"/>
              </a:buClr>
              <a:buFont typeface="Arial" panose="020B0604020202020204" pitchFamily="34" charset="0"/>
              <a:buNone/>
            </a:pPr>
            <a:r>
              <a:rPr lang="sk-SK" altLang="sk-SK" b="1" dirty="0">
                <a:solidFill>
                  <a:srgbClr val="FFFFFF"/>
                </a:solidFill>
                <a:latin typeface="Weekly Free Light" panose="00000400000000000000" pitchFamily="50" charset="-18"/>
                <a:sym typeface="Nixie One" charset="0"/>
              </a:rPr>
              <a:t>ESPAÑA</a:t>
            </a:r>
            <a:endParaRPr lang="sk-SK" altLang="sk-SK" dirty="0">
              <a:solidFill>
                <a:srgbClr val="FFFFFF"/>
              </a:solidFill>
              <a:latin typeface="Weekly Free Light" panose="00000400000000000000" pitchFamily="50" charset="-18"/>
              <a:sym typeface="Nixie One" charset="0"/>
            </a:endParaRPr>
          </a:p>
        </p:txBody>
      </p:sp>
      <p:sp>
        <p:nvSpPr>
          <p:cNvPr id="11297" name="Google Shape;490;p40">
            <a:extLst>
              <a:ext uri="{FF2B5EF4-FFF2-40B4-BE49-F238E27FC236}">
                <a16:creationId xmlns:a16="http://schemas.microsoft.com/office/drawing/2014/main" id="{299773AE-685A-4102-BB45-FC3C127D78DE}"/>
              </a:ext>
            </a:extLst>
          </p:cNvPr>
          <p:cNvSpPr>
            <a:spLocks noChangeArrowheads="1"/>
          </p:cNvSpPr>
          <p:nvPr/>
        </p:nvSpPr>
        <p:spPr bwMode="auto">
          <a:xfrm>
            <a:off x="3143250" y="1643063"/>
            <a:ext cx="247650" cy="285750"/>
          </a:xfrm>
          <a:custGeom>
            <a:avLst/>
            <a:gdLst>
              <a:gd name="T0" fmla="*/ 2147483647 w 13883"/>
              <a:gd name="T1" fmla="*/ 2147483647 h 15978"/>
              <a:gd name="T2" fmla="*/ 2147483647 w 13883"/>
              <a:gd name="T3" fmla="*/ 2147483647 h 15978"/>
              <a:gd name="T4" fmla="*/ 2147483647 w 13883"/>
              <a:gd name="T5" fmla="*/ 2147483647 h 15978"/>
              <a:gd name="T6" fmla="*/ 2147483647 w 13883"/>
              <a:gd name="T7" fmla="*/ 2147483647 h 15978"/>
              <a:gd name="T8" fmla="*/ 2147483647 w 13883"/>
              <a:gd name="T9" fmla="*/ 2147483647 h 15978"/>
              <a:gd name="T10" fmla="*/ 2147483647 w 13883"/>
              <a:gd name="T11" fmla="*/ 2147483647 h 15978"/>
              <a:gd name="T12" fmla="*/ 2147483647 w 13883"/>
              <a:gd name="T13" fmla="*/ 2147483647 h 15978"/>
              <a:gd name="T14" fmla="*/ 2147483647 w 13883"/>
              <a:gd name="T15" fmla="*/ 2147483647 h 15978"/>
              <a:gd name="T16" fmla="*/ 2147483647 w 13883"/>
              <a:gd name="T17" fmla="*/ 2147483647 h 15978"/>
              <a:gd name="T18" fmla="*/ 579787892 w 13883"/>
              <a:gd name="T19" fmla="*/ 2147483647 h 15978"/>
              <a:gd name="T20" fmla="*/ 2147483647 w 13883"/>
              <a:gd name="T21" fmla="*/ 2147483647 h 15978"/>
              <a:gd name="T22" fmla="*/ 2147483647 w 13883"/>
              <a:gd name="T23" fmla="*/ 2147483647 h 15978"/>
              <a:gd name="T24" fmla="*/ 2147483647 w 13883"/>
              <a:gd name="T25" fmla="*/ 2147483647 h 15978"/>
              <a:gd name="T26" fmla="*/ 2147483647 w 13883"/>
              <a:gd name="T27" fmla="*/ 2147483647 h 15978"/>
              <a:gd name="T28" fmla="*/ 2147483647 w 13883"/>
              <a:gd name="T29" fmla="*/ 2147483647 h 15978"/>
              <a:gd name="T30" fmla="*/ 2147483647 w 13883"/>
              <a:gd name="T31" fmla="*/ 2147483647 h 15978"/>
              <a:gd name="T32" fmla="*/ 2147483647 w 13883"/>
              <a:gd name="T33" fmla="*/ 2147483647 h 15978"/>
              <a:gd name="T34" fmla="*/ 2147483647 w 13883"/>
              <a:gd name="T35" fmla="*/ 2147483647 h 15978"/>
              <a:gd name="T36" fmla="*/ 2147483647 w 13883"/>
              <a:gd name="T37" fmla="*/ 2147483647 h 15978"/>
              <a:gd name="T38" fmla="*/ 2147483647 w 13883"/>
              <a:gd name="T39" fmla="*/ 2147483647 h 15978"/>
              <a:gd name="T40" fmla="*/ 2147483647 w 13883"/>
              <a:gd name="T41" fmla="*/ 2147483647 h 15978"/>
              <a:gd name="T42" fmla="*/ 2147483647 w 13883"/>
              <a:gd name="T43" fmla="*/ 2147483647 h 15978"/>
              <a:gd name="T44" fmla="*/ 2147483647 w 13883"/>
              <a:gd name="T45" fmla="*/ 2147483647 h 15978"/>
              <a:gd name="T46" fmla="*/ 2147483647 w 13883"/>
              <a:gd name="T47" fmla="*/ 2147483647 h 15978"/>
              <a:gd name="T48" fmla="*/ 2147483647 w 13883"/>
              <a:gd name="T49" fmla="*/ 2147483647 h 15978"/>
              <a:gd name="T50" fmla="*/ 2147483647 w 13883"/>
              <a:gd name="T51" fmla="*/ 2147483647 h 15978"/>
              <a:gd name="T52" fmla="*/ 2147483647 w 13883"/>
              <a:gd name="T53" fmla="*/ 2147483647 h 15978"/>
              <a:gd name="T54" fmla="*/ 2147483647 w 13883"/>
              <a:gd name="T55" fmla="*/ 2147483647 h 15978"/>
              <a:gd name="T56" fmla="*/ 2147483647 w 13883"/>
              <a:gd name="T57" fmla="*/ 2147483647 h 15978"/>
              <a:gd name="T58" fmla="*/ 2147483647 w 13883"/>
              <a:gd name="T59" fmla="*/ 2147483647 h 15978"/>
              <a:gd name="T60" fmla="*/ 2147483647 w 13883"/>
              <a:gd name="T61" fmla="*/ 2147483647 h 15978"/>
              <a:gd name="T62" fmla="*/ 2147483647 w 13883"/>
              <a:gd name="T63" fmla="*/ 2147483647 h 15978"/>
              <a:gd name="T64" fmla="*/ 2147483647 w 13883"/>
              <a:gd name="T65" fmla="*/ 2147483647 h 15978"/>
              <a:gd name="T66" fmla="*/ 2147483647 w 13883"/>
              <a:gd name="T67" fmla="*/ 2147483647 h 15978"/>
              <a:gd name="T68" fmla="*/ 2147483647 w 13883"/>
              <a:gd name="T69" fmla="*/ 2147483647 h 15978"/>
              <a:gd name="T70" fmla="*/ 2147483647 w 13883"/>
              <a:gd name="T71" fmla="*/ 2147483647 h 15978"/>
              <a:gd name="T72" fmla="*/ 2147483647 w 13883"/>
              <a:gd name="T73" fmla="*/ 2147483647 h 15978"/>
              <a:gd name="T74" fmla="*/ 2147483647 w 13883"/>
              <a:gd name="T75" fmla="*/ 2147483647 h 15978"/>
              <a:gd name="T76" fmla="*/ 2147483647 w 13883"/>
              <a:gd name="T77" fmla="*/ 2147483647 h 15978"/>
              <a:gd name="T78" fmla="*/ 2147483647 w 13883"/>
              <a:gd name="T79" fmla="*/ 2147483647 h 15978"/>
              <a:gd name="T80" fmla="*/ 2147483647 w 13883"/>
              <a:gd name="T81" fmla="*/ 2147483647 h 15978"/>
              <a:gd name="T82" fmla="*/ 2147483647 w 13883"/>
              <a:gd name="T83" fmla="*/ 2147483647 h 15978"/>
              <a:gd name="T84" fmla="*/ 2147483647 w 13883"/>
              <a:gd name="T85" fmla="*/ 2147483647 h 15978"/>
              <a:gd name="T86" fmla="*/ 2147483647 w 13883"/>
              <a:gd name="T87" fmla="*/ 2147483647 h 15978"/>
              <a:gd name="T88" fmla="*/ 2147483647 w 13883"/>
              <a:gd name="T89" fmla="*/ 2147483647 h 15978"/>
              <a:gd name="T90" fmla="*/ 2147483647 w 13883"/>
              <a:gd name="T91" fmla="*/ 2147483647 h 15978"/>
              <a:gd name="T92" fmla="*/ 2147483647 w 13883"/>
              <a:gd name="T93" fmla="*/ 2147483647 h 15978"/>
              <a:gd name="T94" fmla="*/ 2147483647 w 13883"/>
              <a:gd name="T95" fmla="*/ 2147483647 h 15978"/>
              <a:gd name="T96" fmla="*/ 2147483647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1298" name="Google Shape;490;p40">
            <a:extLst>
              <a:ext uri="{FF2B5EF4-FFF2-40B4-BE49-F238E27FC236}">
                <a16:creationId xmlns:a16="http://schemas.microsoft.com/office/drawing/2014/main" id="{13D07414-B1A1-494C-B72C-8637684BDC3D}"/>
              </a:ext>
            </a:extLst>
          </p:cNvPr>
          <p:cNvSpPr>
            <a:spLocks noChangeArrowheads="1"/>
          </p:cNvSpPr>
          <p:nvPr/>
        </p:nvSpPr>
        <p:spPr bwMode="auto">
          <a:xfrm>
            <a:off x="3143250" y="2428875"/>
            <a:ext cx="247650" cy="285750"/>
          </a:xfrm>
          <a:custGeom>
            <a:avLst/>
            <a:gdLst>
              <a:gd name="T0" fmla="*/ 2147483647 w 13883"/>
              <a:gd name="T1" fmla="*/ 2147483647 h 15978"/>
              <a:gd name="T2" fmla="*/ 2147483647 w 13883"/>
              <a:gd name="T3" fmla="*/ 2147483647 h 15978"/>
              <a:gd name="T4" fmla="*/ 2147483647 w 13883"/>
              <a:gd name="T5" fmla="*/ 2147483647 h 15978"/>
              <a:gd name="T6" fmla="*/ 2147483647 w 13883"/>
              <a:gd name="T7" fmla="*/ 2147483647 h 15978"/>
              <a:gd name="T8" fmla="*/ 2147483647 w 13883"/>
              <a:gd name="T9" fmla="*/ 2147483647 h 15978"/>
              <a:gd name="T10" fmla="*/ 2147483647 w 13883"/>
              <a:gd name="T11" fmla="*/ 2147483647 h 15978"/>
              <a:gd name="T12" fmla="*/ 2147483647 w 13883"/>
              <a:gd name="T13" fmla="*/ 2147483647 h 15978"/>
              <a:gd name="T14" fmla="*/ 2147483647 w 13883"/>
              <a:gd name="T15" fmla="*/ 2147483647 h 15978"/>
              <a:gd name="T16" fmla="*/ 2147483647 w 13883"/>
              <a:gd name="T17" fmla="*/ 2147483647 h 15978"/>
              <a:gd name="T18" fmla="*/ 579787892 w 13883"/>
              <a:gd name="T19" fmla="*/ 2147483647 h 15978"/>
              <a:gd name="T20" fmla="*/ 2147483647 w 13883"/>
              <a:gd name="T21" fmla="*/ 2147483647 h 15978"/>
              <a:gd name="T22" fmla="*/ 2147483647 w 13883"/>
              <a:gd name="T23" fmla="*/ 2147483647 h 15978"/>
              <a:gd name="T24" fmla="*/ 2147483647 w 13883"/>
              <a:gd name="T25" fmla="*/ 2147483647 h 15978"/>
              <a:gd name="T26" fmla="*/ 2147483647 w 13883"/>
              <a:gd name="T27" fmla="*/ 2147483647 h 15978"/>
              <a:gd name="T28" fmla="*/ 2147483647 w 13883"/>
              <a:gd name="T29" fmla="*/ 2147483647 h 15978"/>
              <a:gd name="T30" fmla="*/ 2147483647 w 13883"/>
              <a:gd name="T31" fmla="*/ 2147483647 h 15978"/>
              <a:gd name="T32" fmla="*/ 2147483647 w 13883"/>
              <a:gd name="T33" fmla="*/ 2147483647 h 15978"/>
              <a:gd name="T34" fmla="*/ 2147483647 w 13883"/>
              <a:gd name="T35" fmla="*/ 2147483647 h 15978"/>
              <a:gd name="T36" fmla="*/ 2147483647 w 13883"/>
              <a:gd name="T37" fmla="*/ 2147483647 h 15978"/>
              <a:gd name="T38" fmla="*/ 2147483647 w 13883"/>
              <a:gd name="T39" fmla="*/ 2147483647 h 15978"/>
              <a:gd name="T40" fmla="*/ 2147483647 w 13883"/>
              <a:gd name="T41" fmla="*/ 2147483647 h 15978"/>
              <a:gd name="T42" fmla="*/ 2147483647 w 13883"/>
              <a:gd name="T43" fmla="*/ 2147483647 h 15978"/>
              <a:gd name="T44" fmla="*/ 2147483647 w 13883"/>
              <a:gd name="T45" fmla="*/ 2147483647 h 15978"/>
              <a:gd name="T46" fmla="*/ 2147483647 w 13883"/>
              <a:gd name="T47" fmla="*/ 2147483647 h 15978"/>
              <a:gd name="T48" fmla="*/ 2147483647 w 13883"/>
              <a:gd name="T49" fmla="*/ 2147483647 h 15978"/>
              <a:gd name="T50" fmla="*/ 2147483647 w 13883"/>
              <a:gd name="T51" fmla="*/ 2147483647 h 15978"/>
              <a:gd name="T52" fmla="*/ 2147483647 w 13883"/>
              <a:gd name="T53" fmla="*/ 2147483647 h 15978"/>
              <a:gd name="T54" fmla="*/ 2147483647 w 13883"/>
              <a:gd name="T55" fmla="*/ 2147483647 h 15978"/>
              <a:gd name="T56" fmla="*/ 2147483647 w 13883"/>
              <a:gd name="T57" fmla="*/ 2147483647 h 15978"/>
              <a:gd name="T58" fmla="*/ 2147483647 w 13883"/>
              <a:gd name="T59" fmla="*/ 2147483647 h 15978"/>
              <a:gd name="T60" fmla="*/ 2147483647 w 13883"/>
              <a:gd name="T61" fmla="*/ 2147483647 h 15978"/>
              <a:gd name="T62" fmla="*/ 2147483647 w 13883"/>
              <a:gd name="T63" fmla="*/ 2147483647 h 15978"/>
              <a:gd name="T64" fmla="*/ 2147483647 w 13883"/>
              <a:gd name="T65" fmla="*/ 2147483647 h 15978"/>
              <a:gd name="T66" fmla="*/ 2147483647 w 13883"/>
              <a:gd name="T67" fmla="*/ 2147483647 h 15978"/>
              <a:gd name="T68" fmla="*/ 2147483647 w 13883"/>
              <a:gd name="T69" fmla="*/ 2147483647 h 15978"/>
              <a:gd name="T70" fmla="*/ 2147483647 w 13883"/>
              <a:gd name="T71" fmla="*/ 2147483647 h 15978"/>
              <a:gd name="T72" fmla="*/ 2147483647 w 13883"/>
              <a:gd name="T73" fmla="*/ 2147483647 h 15978"/>
              <a:gd name="T74" fmla="*/ 2147483647 w 13883"/>
              <a:gd name="T75" fmla="*/ 2147483647 h 15978"/>
              <a:gd name="T76" fmla="*/ 2147483647 w 13883"/>
              <a:gd name="T77" fmla="*/ 2147483647 h 15978"/>
              <a:gd name="T78" fmla="*/ 2147483647 w 13883"/>
              <a:gd name="T79" fmla="*/ 2147483647 h 15978"/>
              <a:gd name="T80" fmla="*/ 2147483647 w 13883"/>
              <a:gd name="T81" fmla="*/ 2147483647 h 15978"/>
              <a:gd name="T82" fmla="*/ 2147483647 w 13883"/>
              <a:gd name="T83" fmla="*/ 2147483647 h 15978"/>
              <a:gd name="T84" fmla="*/ 2147483647 w 13883"/>
              <a:gd name="T85" fmla="*/ 2147483647 h 15978"/>
              <a:gd name="T86" fmla="*/ 2147483647 w 13883"/>
              <a:gd name="T87" fmla="*/ 2147483647 h 15978"/>
              <a:gd name="T88" fmla="*/ 2147483647 w 13883"/>
              <a:gd name="T89" fmla="*/ 2147483647 h 15978"/>
              <a:gd name="T90" fmla="*/ 2147483647 w 13883"/>
              <a:gd name="T91" fmla="*/ 2147483647 h 15978"/>
              <a:gd name="T92" fmla="*/ 2147483647 w 13883"/>
              <a:gd name="T93" fmla="*/ 2147483647 h 15978"/>
              <a:gd name="T94" fmla="*/ 2147483647 w 13883"/>
              <a:gd name="T95" fmla="*/ 2147483647 h 15978"/>
              <a:gd name="T96" fmla="*/ 2147483647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sp>
        <p:nvSpPr>
          <p:cNvPr id="11299" name="Google Shape;490;p40">
            <a:extLst>
              <a:ext uri="{FF2B5EF4-FFF2-40B4-BE49-F238E27FC236}">
                <a16:creationId xmlns:a16="http://schemas.microsoft.com/office/drawing/2014/main" id="{10865476-22F4-4804-A633-15A7A1C285C6}"/>
              </a:ext>
            </a:extLst>
          </p:cNvPr>
          <p:cNvSpPr>
            <a:spLocks noChangeArrowheads="1"/>
          </p:cNvSpPr>
          <p:nvPr/>
        </p:nvSpPr>
        <p:spPr bwMode="auto">
          <a:xfrm>
            <a:off x="3143250" y="3286125"/>
            <a:ext cx="247650" cy="285750"/>
          </a:xfrm>
          <a:custGeom>
            <a:avLst/>
            <a:gdLst>
              <a:gd name="T0" fmla="*/ 2147483647 w 13883"/>
              <a:gd name="T1" fmla="*/ 2147483647 h 15978"/>
              <a:gd name="T2" fmla="*/ 2147483647 w 13883"/>
              <a:gd name="T3" fmla="*/ 2147483647 h 15978"/>
              <a:gd name="T4" fmla="*/ 2147483647 w 13883"/>
              <a:gd name="T5" fmla="*/ 2147483647 h 15978"/>
              <a:gd name="T6" fmla="*/ 2147483647 w 13883"/>
              <a:gd name="T7" fmla="*/ 2147483647 h 15978"/>
              <a:gd name="T8" fmla="*/ 2147483647 w 13883"/>
              <a:gd name="T9" fmla="*/ 2147483647 h 15978"/>
              <a:gd name="T10" fmla="*/ 2147483647 w 13883"/>
              <a:gd name="T11" fmla="*/ 2147483647 h 15978"/>
              <a:gd name="T12" fmla="*/ 2147483647 w 13883"/>
              <a:gd name="T13" fmla="*/ 2147483647 h 15978"/>
              <a:gd name="T14" fmla="*/ 2147483647 w 13883"/>
              <a:gd name="T15" fmla="*/ 2147483647 h 15978"/>
              <a:gd name="T16" fmla="*/ 2147483647 w 13883"/>
              <a:gd name="T17" fmla="*/ 2147483647 h 15978"/>
              <a:gd name="T18" fmla="*/ 579787892 w 13883"/>
              <a:gd name="T19" fmla="*/ 2147483647 h 15978"/>
              <a:gd name="T20" fmla="*/ 2147483647 w 13883"/>
              <a:gd name="T21" fmla="*/ 2147483647 h 15978"/>
              <a:gd name="T22" fmla="*/ 2147483647 w 13883"/>
              <a:gd name="T23" fmla="*/ 2147483647 h 15978"/>
              <a:gd name="T24" fmla="*/ 2147483647 w 13883"/>
              <a:gd name="T25" fmla="*/ 2147483647 h 15978"/>
              <a:gd name="T26" fmla="*/ 2147483647 w 13883"/>
              <a:gd name="T27" fmla="*/ 2147483647 h 15978"/>
              <a:gd name="T28" fmla="*/ 2147483647 w 13883"/>
              <a:gd name="T29" fmla="*/ 2147483647 h 15978"/>
              <a:gd name="T30" fmla="*/ 2147483647 w 13883"/>
              <a:gd name="T31" fmla="*/ 2147483647 h 15978"/>
              <a:gd name="T32" fmla="*/ 2147483647 w 13883"/>
              <a:gd name="T33" fmla="*/ 2147483647 h 15978"/>
              <a:gd name="T34" fmla="*/ 2147483647 w 13883"/>
              <a:gd name="T35" fmla="*/ 2147483647 h 15978"/>
              <a:gd name="T36" fmla="*/ 2147483647 w 13883"/>
              <a:gd name="T37" fmla="*/ 2147483647 h 15978"/>
              <a:gd name="T38" fmla="*/ 2147483647 w 13883"/>
              <a:gd name="T39" fmla="*/ 2147483647 h 15978"/>
              <a:gd name="T40" fmla="*/ 2147483647 w 13883"/>
              <a:gd name="T41" fmla="*/ 2147483647 h 15978"/>
              <a:gd name="T42" fmla="*/ 2147483647 w 13883"/>
              <a:gd name="T43" fmla="*/ 2147483647 h 15978"/>
              <a:gd name="T44" fmla="*/ 2147483647 w 13883"/>
              <a:gd name="T45" fmla="*/ 2147483647 h 15978"/>
              <a:gd name="T46" fmla="*/ 2147483647 w 13883"/>
              <a:gd name="T47" fmla="*/ 2147483647 h 15978"/>
              <a:gd name="T48" fmla="*/ 2147483647 w 13883"/>
              <a:gd name="T49" fmla="*/ 2147483647 h 15978"/>
              <a:gd name="T50" fmla="*/ 2147483647 w 13883"/>
              <a:gd name="T51" fmla="*/ 2147483647 h 15978"/>
              <a:gd name="T52" fmla="*/ 2147483647 w 13883"/>
              <a:gd name="T53" fmla="*/ 2147483647 h 15978"/>
              <a:gd name="T54" fmla="*/ 2147483647 w 13883"/>
              <a:gd name="T55" fmla="*/ 2147483647 h 15978"/>
              <a:gd name="T56" fmla="*/ 2147483647 w 13883"/>
              <a:gd name="T57" fmla="*/ 2147483647 h 15978"/>
              <a:gd name="T58" fmla="*/ 2147483647 w 13883"/>
              <a:gd name="T59" fmla="*/ 2147483647 h 15978"/>
              <a:gd name="T60" fmla="*/ 2147483647 w 13883"/>
              <a:gd name="T61" fmla="*/ 2147483647 h 15978"/>
              <a:gd name="T62" fmla="*/ 2147483647 w 13883"/>
              <a:gd name="T63" fmla="*/ 2147483647 h 15978"/>
              <a:gd name="T64" fmla="*/ 2147483647 w 13883"/>
              <a:gd name="T65" fmla="*/ 2147483647 h 15978"/>
              <a:gd name="T66" fmla="*/ 2147483647 w 13883"/>
              <a:gd name="T67" fmla="*/ 2147483647 h 15978"/>
              <a:gd name="T68" fmla="*/ 2147483647 w 13883"/>
              <a:gd name="T69" fmla="*/ 2147483647 h 15978"/>
              <a:gd name="T70" fmla="*/ 2147483647 w 13883"/>
              <a:gd name="T71" fmla="*/ 2147483647 h 15978"/>
              <a:gd name="T72" fmla="*/ 2147483647 w 13883"/>
              <a:gd name="T73" fmla="*/ 2147483647 h 15978"/>
              <a:gd name="T74" fmla="*/ 2147483647 w 13883"/>
              <a:gd name="T75" fmla="*/ 2147483647 h 15978"/>
              <a:gd name="T76" fmla="*/ 2147483647 w 13883"/>
              <a:gd name="T77" fmla="*/ 2147483647 h 15978"/>
              <a:gd name="T78" fmla="*/ 2147483647 w 13883"/>
              <a:gd name="T79" fmla="*/ 2147483647 h 15978"/>
              <a:gd name="T80" fmla="*/ 2147483647 w 13883"/>
              <a:gd name="T81" fmla="*/ 2147483647 h 15978"/>
              <a:gd name="T82" fmla="*/ 2147483647 w 13883"/>
              <a:gd name="T83" fmla="*/ 2147483647 h 15978"/>
              <a:gd name="T84" fmla="*/ 2147483647 w 13883"/>
              <a:gd name="T85" fmla="*/ 2147483647 h 15978"/>
              <a:gd name="T86" fmla="*/ 2147483647 w 13883"/>
              <a:gd name="T87" fmla="*/ 2147483647 h 15978"/>
              <a:gd name="T88" fmla="*/ 2147483647 w 13883"/>
              <a:gd name="T89" fmla="*/ 2147483647 h 15978"/>
              <a:gd name="T90" fmla="*/ 2147483647 w 13883"/>
              <a:gd name="T91" fmla="*/ 2147483647 h 15978"/>
              <a:gd name="T92" fmla="*/ 2147483647 w 13883"/>
              <a:gd name="T93" fmla="*/ 2147483647 h 15978"/>
              <a:gd name="T94" fmla="*/ 2147483647 w 13883"/>
              <a:gd name="T95" fmla="*/ 2147483647 h 15978"/>
              <a:gd name="T96" fmla="*/ 2147483647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cs-CZ" altLang="cs-CZ"/>
          </a:p>
        </p:txBody>
      </p:sp>
      <p:pic>
        <p:nvPicPr>
          <p:cNvPr id="11301" name="Obrázok 70" descr="Erasmus+ logo EN.jpg">
            <a:extLst>
              <a:ext uri="{FF2B5EF4-FFF2-40B4-BE49-F238E27FC236}">
                <a16:creationId xmlns:a16="http://schemas.microsoft.com/office/drawing/2014/main" id="{9A48623D-372E-40A6-8ADB-B3297BDABA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46;p16">
            <a:extLst>
              <a:ext uri="{FF2B5EF4-FFF2-40B4-BE49-F238E27FC236}">
                <a16:creationId xmlns:a16="http://schemas.microsoft.com/office/drawing/2014/main" id="{AF53B17A-2AD4-43F2-B626-B7E41BEE09A2}"/>
              </a:ext>
            </a:extLst>
          </p:cNvPr>
          <p:cNvSpPr txBox="1">
            <a:spLocks noGrp="1"/>
          </p:cNvSpPr>
          <p:nvPr>
            <p:ph type="ctrTitle"/>
          </p:nvPr>
        </p:nvSpPr>
        <p:spPr>
          <a:xfrm>
            <a:off x="4113213" y="2878138"/>
            <a:ext cx="4505325" cy="1160462"/>
          </a:xfrm>
        </p:spPr>
        <p:txBody>
          <a:bodyPr/>
          <a:lstStyle/>
          <a:p>
            <a:pPr algn="ctr" eaLnBrk="1" hangingPunct="1">
              <a:spcBef>
                <a:spcPct val="0"/>
              </a:spcBef>
              <a:spcAft>
                <a:spcPct val="0"/>
              </a:spcAft>
              <a:buFont typeface="Roboto Slab" charset="0"/>
              <a:buNone/>
            </a:pPr>
            <a:r>
              <a:rPr lang="sk-SK" altLang="sk-SK" b="1" dirty="0">
                <a:latin typeface="Weekly Free Light" panose="00000400000000000000" pitchFamily="50" charset="-18"/>
                <a:cs typeface="Arial" panose="020B0604020202020204" pitchFamily="34" charset="0"/>
                <a:sym typeface="Roboto Slab" charset="0"/>
              </a:rPr>
              <a:t>ESPAÑA</a:t>
            </a:r>
          </a:p>
        </p:txBody>
      </p:sp>
      <p:sp>
        <p:nvSpPr>
          <p:cNvPr id="14339" name="Google Shape;147;p16">
            <a:extLst>
              <a:ext uri="{FF2B5EF4-FFF2-40B4-BE49-F238E27FC236}">
                <a16:creationId xmlns:a16="http://schemas.microsoft.com/office/drawing/2014/main" id="{5CB0AB45-ADBB-471A-8011-FF06B49E58C6}"/>
              </a:ext>
            </a:extLst>
          </p:cNvPr>
          <p:cNvSpPr txBox="1">
            <a:spLocks noGrp="1"/>
          </p:cNvSpPr>
          <p:nvPr>
            <p:ph type="subTitle" idx="1"/>
          </p:nvPr>
        </p:nvSpPr>
        <p:spPr>
          <a:xfrm>
            <a:off x="4113213" y="3983038"/>
            <a:ext cx="4505325" cy="784225"/>
          </a:xfrm>
        </p:spPr>
        <p:txBody>
          <a:bodyPr/>
          <a:lstStyle/>
          <a:p>
            <a:pPr marL="0" indent="0" algn="ctr" eaLnBrk="1" hangingPunct="1">
              <a:spcBef>
                <a:spcPct val="0"/>
              </a:spcBef>
              <a:spcAft>
                <a:spcPct val="0"/>
              </a:spcAft>
              <a:buFont typeface="Nixie One" charset="0"/>
              <a:buNone/>
            </a:pPr>
            <a:endParaRPr lang="sk-SK" altLang="sk-SK" sz="2800" dirty="0">
              <a:latin typeface="Weekly Free Light" panose="00000400000000000000" pitchFamily="50" charset="-18"/>
              <a:cs typeface="Arial" panose="020B0604020202020204" pitchFamily="34" charset="0"/>
              <a:sym typeface="Nixie One" charset="0"/>
            </a:endParaRPr>
          </a:p>
        </p:txBody>
      </p:sp>
      <p:sp>
        <p:nvSpPr>
          <p:cNvPr id="14340" name="Google Shape;148;p16">
            <a:extLst>
              <a:ext uri="{FF2B5EF4-FFF2-40B4-BE49-F238E27FC236}">
                <a16:creationId xmlns:a16="http://schemas.microsoft.com/office/drawing/2014/main" id="{00F12574-E601-4EDB-81C8-CECB376C0E16}"/>
              </a:ext>
            </a:extLst>
          </p:cNvPr>
          <p:cNvSpPr txBox="1">
            <a:spLocks noChangeArrowheads="1"/>
          </p:cNvSpPr>
          <p:nvPr/>
        </p:nvSpPr>
        <p:spPr bwMode="auto">
          <a:xfrm>
            <a:off x="0" y="503238"/>
            <a:ext cx="3500438"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sk-SK" sz="20000" dirty="0">
                <a:solidFill>
                  <a:srgbClr val="18637B"/>
                </a:solidFill>
                <a:latin typeface="Roboto Slab" charset="0"/>
                <a:sym typeface="Roboto Slab" charset="0"/>
              </a:rPr>
              <a:t>1</a:t>
            </a:r>
          </a:p>
        </p:txBody>
      </p:sp>
      <p:sp>
        <p:nvSpPr>
          <p:cNvPr id="14341" name="Google Shape;149;p16">
            <a:extLst>
              <a:ext uri="{FF2B5EF4-FFF2-40B4-BE49-F238E27FC236}">
                <a16:creationId xmlns:a16="http://schemas.microsoft.com/office/drawing/2014/main" id="{0C2E2382-F1C8-4D05-A2C9-DBACE7E0AA6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75A0655-63D8-4F6E-9629-F1996DBC561A}" type="slidenum">
              <a:rPr lang="sk-SK" altLang="sk-SK" sz="800">
                <a:solidFill>
                  <a:srgbClr val="FFFFFF"/>
                </a:solidFill>
                <a:latin typeface="Roboto Slab" charset="0"/>
                <a:sym typeface="Roboto Slab" charset="0"/>
              </a:rPr>
              <a:pPr eaLnBrk="1" hangingPunct="1"/>
              <a:t>5</a:t>
            </a:fld>
            <a:endParaRPr lang="sk-SK" altLang="sk-SK" sz="800">
              <a:solidFill>
                <a:srgbClr val="FFFFFF"/>
              </a:solidFill>
              <a:latin typeface="Roboto Slab" charset="0"/>
              <a:sym typeface="Roboto Slab" charset="0"/>
            </a:endParaRPr>
          </a:p>
        </p:txBody>
      </p:sp>
      <p:sp>
        <p:nvSpPr>
          <p:cNvPr id="7" name="Google Shape;132;p14">
            <a:extLst>
              <a:ext uri="{FF2B5EF4-FFF2-40B4-BE49-F238E27FC236}">
                <a16:creationId xmlns:a16="http://schemas.microsoft.com/office/drawing/2014/main" id="{AAE8073D-0873-4474-8C22-953AF59D89EA}"/>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900" b="1" dirty="0">
                <a:latin typeface="Arial"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4344" name="Obrázok 7" descr="Erasmus+ logo EN.jpg">
            <a:extLst>
              <a:ext uri="{FF2B5EF4-FFF2-40B4-BE49-F238E27FC236}">
                <a16:creationId xmlns:a16="http://schemas.microsoft.com/office/drawing/2014/main" id="{5C3DA66D-03D7-4284-B05B-940AFB2DED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2">
            <a:extLst>
              <a:ext uri="{FF2B5EF4-FFF2-40B4-BE49-F238E27FC236}">
                <a16:creationId xmlns:a16="http://schemas.microsoft.com/office/drawing/2014/main" id="{F4187710-1B48-4E0D-A55F-322F58461B5C}"/>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6376689" y="351631"/>
            <a:ext cx="2483024" cy="2483024"/>
          </a:xfrm>
          <a:prstGeom prst="rect">
            <a:avLst/>
          </a:prstGeom>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 name="Obrázek 5" descr="Obsah obrázku čtverec&#10;&#10;Popis byl vytvořen automaticky">
            <a:extLst>
              <a:ext uri="{FF2B5EF4-FFF2-40B4-BE49-F238E27FC236}">
                <a16:creationId xmlns:a16="http://schemas.microsoft.com/office/drawing/2014/main" id="{82B97D0C-8387-4784-B84E-9E5108324511}"/>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0" y="0"/>
            <a:ext cx="9143999" cy="5143500"/>
          </a:xfrm>
          <a:prstGeom prst="rect">
            <a:avLst/>
          </a:prstGeom>
        </p:spPr>
      </p:pic>
      <p:sp>
        <p:nvSpPr>
          <p:cNvPr id="23554" name="Google Shape;237;p23">
            <a:extLst>
              <a:ext uri="{FF2B5EF4-FFF2-40B4-BE49-F238E27FC236}">
                <a16:creationId xmlns:a16="http://schemas.microsoft.com/office/drawing/2014/main" id="{901713F1-F9B4-4C7B-89D9-68571C6484EE}"/>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cs-CZ" sz="2800" b="1" dirty="0">
                <a:solidFill>
                  <a:srgbClr val="FFFFFF"/>
                </a:solidFill>
                <a:latin typeface="Weekly Free Light" panose="00000400000000000000" pitchFamily="50" charset="-18"/>
                <a:cs typeface="Arial" panose="020B0604020202020204" pitchFamily="34" charset="0"/>
                <a:sym typeface="Roboto Slab" charset="0"/>
              </a:rPr>
              <a:t>ESPAÑA</a:t>
            </a:r>
          </a:p>
        </p:txBody>
      </p:sp>
      <p:grpSp>
        <p:nvGrpSpPr>
          <p:cNvPr id="23555" name="Google Shape;238;p23">
            <a:extLst>
              <a:ext uri="{FF2B5EF4-FFF2-40B4-BE49-F238E27FC236}">
                <a16:creationId xmlns:a16="http://schemas.microsoft.com/office/drawing/2014/main" id="{714FB4B3-86AB-4CF0-817C-3EA0C294C0AE}"/>
              </a:ext>
            </a:extLst>
          </p:cNvPr>
          <p:cNvGrpSpPr>
            <a:grpSpLocks/>
          </p:cNvGrpSpPr>
          <p:nvPr/>
        </p:nvGrpSpPr>
        <p:grpSpPr bwMode="auto">
          <a:xfrm>
            <a:off x="371475" y="912813"/>
            <a:ext cx="315913" cy="263525"/>
            <a:chOff x="1247825" y="322750"/>
            <a:chExt cx="443300" cy="369000"/>
          </a:xfrm>
        </p:grpSpPr>
        <p:sp>
          <p:nvSpPr>
            <p:cNvPr id="23558" name="Google Shape;239;p23">
              <a:extLst>
                <a:ext uri="{FF2B5EF4-FFF2-40B4-BE49-F238E27FC236}">
                  <a16:creationId xmlns:a16="http://schemas.microsoft.com/office/drawing/2014/main" id="{B75373C0-4310-4302-AD3D-9F9E97BDD9BA}"/>
                </a:ext>
              </a:extLst>
            </p:cNvPr>
            <p:cNvSpPr>
              <a:spLocks noChangeArrowheads="1"/>
            </p:cNvSpPr>
            <p:nvPr/>
          </p:nvSpPr>
          <p:spPr bwMode="auto">
            <a:xfrm>
              <a:off x="1247825" y="322750"/>
              <a:ext cx="443300" cy="369000"/>
            </a:xfrm>
            <a:custGeom>
              <a:avLst/>
              <a:gdLst>
                <a:gd name="T0" fmla="*/ 0 w 17732"/>
                <a:gd name="T1" fmla="*/ 0 h 14760"/>
                <a:gd name="T2" fmla="*/ 17732 w 17732"/>
                <a:gd name="T3" fmla="*/ 14760 h 14760"/>
              </a:gdLst>
              <a:ahLst/>
              <a:cxnLst/>
              <a:rect l="T0" t="T1" r="T2" b="T3"/>
              <a:pathLst>
                <a:path w="17732" h="14760" fill="none" extrusionOk="0">
                  <a:moveTo>
                    <a:pt x="16952" y="2558"/>
                  </a:moveTo>
                  <a:lnTo>
                    <a:pt x="13664" y="2558"/>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1949" y="2071"/>
                  </a:lnTo>
                  <a:lnTo>
                    <a:pt x="1852" y="2119"/>
                  </a:lnTo>
                  <a:lnTo>
                    <a:pt x="1779" y="2144"/>
                  </a:lnTo>
                  <a:lnTo>
                    <a:pt x="1706" y="2217"/>
                  </a:lnTo>
                  <a:lnTo>
                    <a:pt x="1633" y="2290"/>
                  </a:lnTo>
                  <a:lnTo>
                    <a:pt x="1608" y="2363"/>
                  </a:lnTo>
                  <a:lnTo>
                    <a:pt x="1560" y="2460"/>
                  </a:lnTo>
                  <a:lnTo>
                    <a:pt x="156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07" y="3191"/>
                  </a:lnTo>
                  <a:lnTo>
                    <a:pt x="17658" y="3045"/>
                  </a:lnTo>
                  <a:lnTo>
                    <a:pt x="17610" y="2899"/>
                  </a:lnTo>
                  <a:lnTo>
                    <a:pt x="17512" y="2777"/>
                  </a:lnTo>
                  <a:lnTo>
                    <a:pt x="17390" y="2679"/>
                  </a:lnTo>
                  <a:lnTo>
                    <a:pt x="17244" y="2631"/>
                  </a:lnTo>
                  <a:lnTo>
                    <a:pt x="17098" y="2582"/>
                  </a:lnTo>
                  <a:lnTo>
                    <a:pt x="16952" y="2558"/>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3559" name="Google Shape;240;p23">
              <a:extLst>
                <a:ext uri="{FF2B5EF4-FFF2-40B4-BE49-F238E27FC236}">
                  <a16:creationId xmlns:a16="http://schemas.microsoft.com/office/drawing/2014/main" id="{F7593C08-12F2-4F4B-9A43-273CD72EDC64}"/>
                </a:ext>
              </a:extLst>
            </p:cNvPr>
            <p:cNvSpPr>
              <a:spLocks noChangeArrowheads="1"/>
            </p:cNvSpPr>
            <p:nvPr/>
          </p:nvSpPr>
          <p:spPr bwMode="auto">
            <a:xfrm>
              <a:off x="1398225" y="386675"/>
              <a:ext cx="142500" cy="25"/>
            </a:xfrm>
            <a:custGeom>
              <a:avLst/>
              <a:gdLst>
                <a:gd name="T0" fmla="*/ 0 w 5700"/>
                <a:gd name="T1" fmla="*/ 0 h 1"/>
                <a:gd name="T2" fmla="*/ 5700 w 5700"/>
                <a:gd name="T3" fmla="*/ 1 h 1"/>
              </a:gdLst>
              <a:ahLst/>
              <a:cxnLst/>
              <a:rect l="T0" t="T1" r="T2" b="T3"/>
              <a:pathLst>
                <a:path w="5700" h="1" fill="none" extrusionOk="0">
                  <a:moveTo>
                    <a:pt x="5700" y="1"/>
                  </a:moveTo>
                  <a:lnTo>
                    <a:pt x="1"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3560" name="Google Shape;241;p23">
              <a:extLst>
                <a:ext uri="{FF2B5EF4-FFF2-40B4-BE49-F238E27FC236}">
                  <a16:creationId xmlns:a16="http://schemas.microsoft.com/office/drawing/2014/main" id="{183A0791-A20D-4DFC-B6AF-1314C23B3CBE}"/>
                </a:ext>
              </a:extLst>
            </p:cNvPr>
            <p:cNvSpPr>
              <a:spLocks noChangeArrowheads="1"/>
            </p:cNvSpPr>
            <p:nvPr/>
          </p:nvSpPr>
          <p:spPr bwMode="auto">
            <a:xfrm>
              <a:off x="1370225" y="450000"/>
              <a:ext cx="198500" cy="197900"/>
            </a:xfrm>
            <a:custGeom>
              <a:avLst/>
              <a:gdLst>
                <a:gd name="T0" fmla="*/ 0 w 7940"/>
                <a:gd name="T1" fmla="*/ 0 h 7916"/>
                <a:gd name="T2" fmla="*/ 7940 w 7940"/>
                <a:gd name="T3" fmla="*/ 7916 h 7916"/>
              </a:gdLst>
              <a:ahLst/>
              <a:cxnLst/>
              <a:rect l="T0" t="T1" r="T2" b="T3"/>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3561" name="Google Shape;242;p23">
              <a:extLst>
                <a:ext uri="{FF2B5EF4-FFF2-40B4-BE49-F238E27FC236}">
                  <a16:creationId xmlns:a16="http://schemas.microsoft.com/office/drawing/2014/main" id="{F9D5086B-84C6-4FCD-99CC-786B42B01725}"/>
                </a:ext>
              </a:extLst>
            </p:cNvPr>
            <p:cNvSpPr>
              <a:spLocks noChangeArrowheads="1"/>
            </p:cNvSpPr>
            <p:nvPr/>
          </p:nvSpPr>
          <p:spPr bwMode="auto">
            <a:xfrm>
              <a:off x="1403100" y="482875"/>
              <a:ext cx="132750" cy="132150"/>
            </a:xfrm>
            <a:custGeom>
              <a:avLst/>
              <a:gdLst>
                <a:gd name="T0" fmla="*/ 0 w 5310"/>
                <a:gd name="T1" fmla="*/ 0 h 5286"/>
                <a:gd name="T2" fmla="*/ 5310 w 5310"/>
                <a:gd name="T3" fmla="*/ 5286 h 5286"/>
              </a:gdLst>
              <a:ahLst/>
              <a:cxnLst/>
              <a:rect l="T0" t="T1" r="T2" b="T3"/>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3562" name="Google Shape;243;p23">
              <a:extLst>
                <a:ext uri="{FF2B5EF4-FFF2-40B4-BE49-F238E27FC236}">
                  <a16:creationId xmlns:a16="http://schemas.microsoft.com/office/drawing/2014/main" id="{BAC33096-6D7C-4FCB-ADCB-BC85DA19E499}"/>
                </a:ext>
              </a:extLst>
            </p:cNvPr>
            <p:cNvSpPr>
              <a:spLocks noChangeArrowheads="1"/>
            </p:cNvSpPr>
            <p:nvPr/>
          </p:nvSpPr>
          <p:spPr bwMode="auto">
            <a:xfrm>
              <a:off x="1588800" y="435400"/>
              <a:ext cx="66400" cy="43850"/>
            </a:xfrm>
            <a:custGeom>
              <a:avLst/>
              <a:gdLst>
                <a:gd name="T0" fmla="*/ 0 w 2656"/>
                <a:gd name="T1" fmla="*/ 0 h 1754"/>
                <a:gd name="T2" fmla="*/ 2656 w 2656"/>
                <a:gd name="T3" fmla="*/ 1754 h 1754"/>
              </a:gdLst>
              <a:ahLst/>
              <a:cxnLst/>
              <a:rect l="T0" t="T1" r="T2" b="T3"/>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390"/>
                  </a:lnTo>
                  <a:lnTo>
                    <a:pt x="49" y="292"/>
                  </a:lnTo>
                  <a:lnTo>
                    <a:pt x="74" y="219"/>
                  </a:lnTo>
                  <a:lnTo>
                    <a:pt x="147" y="146"/>
                  </a:lnTo>
                  <a:lnTo>
                    <a:pt x="220" y="73"/>
                  </a:lnTo>
                  <a:lnTo>
                    <a:pt x="293" y="49"/>
                  </a:lnTo>
                  <a:lnTo>
                    <a:pt x="390" y="0"/>
                  </a:lnTo>
                  <a:lnTo>
                    <a:pt x="48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3556" name="Google Shape;244;p23">
            <a:extLst>
              <a:ext uri="{FF2B5EF4-FFF2-40B4-BE49-F238E27FC236}">
                <a16:creationId xmlns:a16="http://schemas.microsoft.com/office/drawing/2014/main" id="{58C6303D-8BDA-4659-8D2F-16F42421DFF3}"/>
              </a:ext>
            </a:extLst>
          </p:cNvPr>
          <p:cNvSpPr txBox="1">
            <a:spLocks noGrp="1"/>
          </p:cNvSpPr>
          <p:nvPr>
            <p:ph type="body" idx="1"/>
          </p:nvPr>
        </p:nvSpPr>
        <p:spPr>
          <a:xfrm>
            <a:off x="4572000" y="1766888"/>
            <a:ext cx="4032447" cy="3159125"/>
          </a:xfrm>
        </p:spPr>
        <p:txBody>
          <a:bodyPr/>
          <a:lstStyle/>
          <a:p>
            <a:pPr marL="0" indent="0" eaLnBrk="1" hangingPunct="1">
              <a:spcAft>
                <a:spcPct val="0"/>
              </a:spcAft>
              <a:buClr>
                <a:srgbClr val="114454"/>
              </a:buClr>
              <a:buFont typeface="Nixie One" charset="0"/>
              <a:buNone/>
            </a:pPr>
            <a:r>
              <a:rPr lang="sk-SK" altLang="cs-CZ" dirty="0">
                <a:solidFill>
                  <a:srgbClr val="FFFFFF"/>
                </a:solidFill>
                <a:latin typeface="Weekly Free Light" panose="00000400000000000000" pitchFamily="50" charset="-18"/>
                <a:cs typeface="Arial" panose="020B0604020202020204" pitchFamily="34" charset="0"/>
                <a:sym typeface="Nixie One" charset="0"/>
              </a:rPr>
              <a:t>LA BANDERA</a:t>
            </a:r>
          </a:p>
        </p:txBody>
      </p:sp>
      <p:sp>
        <p:nvSpPr>
          <p:cNvPr id="23557" name="Google Shape;245;p23">
            <a:extLst>
              <a:ext uri="{FF2B5EF4-FFF2-40B4-BE49-F238E27FC236}">
                <a16:creationId xmlns:a16="http://schemas.microsoft.com/office/drawing/2014/main" id="{4FACC929-1CDB-4738-95C3-983D227534A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AE934C4E-00B4-484D-951D-618CE294A080}" type="slidenum">
              <a:rPr lang="sk-SK" altLang="cs-CZ" sz="800">
                <a:solidFill>
                  <a:srgbClr val="FFFFFF"/>
                </a:solidFill>
                <a:latin typeface="Roboto Slab" charset="0"/>
                <a:sym typeface="Roboto Slab" charset="0"/>
              </a:rPr>
              <a:pPr eaLnBrk="1" hangingPunct="1"/>
              <a:t>6</a:t>
            </a:fld>
            <a:endParaRPr lang="sk-SK" altLang="cs-CZ" sz="800">
              <a:solidFill>
                <a:srgbClr val="FFFFFF"/>
              </a:solidFill>
              <a:latin typeface="Roboto Slab" charset="0"/>
              <a:sym typeface="Roboto Slab" charset="0"/>
            </a:endParaRPr>
          </a:p>
        </p:txBody>
      </p:sp>
      <p:sp>
        <p:nvSpPr>
          <p:cNvPr id="7" name="TextovéPole 6">
            <a:extLst>
              <a:ext uri="{FF2B5EF4-FFF2-40B4-BE49-F238E27FC236}">
                <a16:creationId xmlns:a16="http://schemas.microsoft.com/office/drawing/2014/main" id="{5DEA1CA1-E30E-4B4E-AB9C-0665892E8E5F}"/>
              </a:ext>
            </a:extLst>
          </p:cNvPr>
          <p:cNvSpPr txBox="1"/>
          <p:nvPr/>
        </p:nvSpPr>
        <p:spPr>
          <a:xfrm>
            <a:off x="714374" y="5143500"/>
            <a:ext cx="8429625" cy="230832"/>
          </a:xfrm>
          <a:prstGeom prst="rect">
            <a:avLst/>
          </a:prstGeom>
          <a:noFill/>
        </p:spPr>
        <p:txBody>
          <a:bodyPr wrap="square" rtlCol="0">
            <a:spAutoFit/>
          </a:bodyPr>
          <a:lstStyle/>
          <a:p>
            <a:r>
              <a:rPr lang="cs-CZ" sz="900">
                <a:hlinkClick r:id="rId5" tooltip="https://es.wikipedia.org/wiki/Bandera_de_Espa%C3%B1a"/>
              </a:rPr>
              <a:t>Tato fotka</a:t>
            </a:r>
            <a:r>
              <a:rPr lang="cs-CZ" sz="900"/>
              <a:t> od autora Neznámý autor s licencí </a:t>
            </a:r>
            <a:r>
              <a:rPr lang="cs-CZ" sz="900">
                <a:hlinkClick r:id="rId6" tooltip="https://creativecommons.org/licenses/by-sa/3.0/"/>
              </a:rPr>
              <a:t>CC BY-SA</a:t>
            </a:r>
            <a:endParaRPr lang="cs-CZ" sz="900"/>
          </a:p>
        </p:txBody>
      </p:sp>
    </p:spTree>
    <p:extLst>
      <p:ext uri="{BB962C8B-B14F-4D97-AF65-F5344CB8AC3E}">
        <p14:creationId xmlns:p14="http://schemas.microsoft.com/office/powerpoint/2010/main" val="2414894495"/>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Obrázek 2" descr="Obsah obrázku mapa&#10;&#10;Popis byl vytvořen automaticky">
            <a:extLst>
              <a:ext uri="{FF2B5EF4-FFF2-40B4-BE49-F238E27FC236}">
                <a16:creationId xmlns:a16="http://schemas.microsoft.com/office/drawing/2014/main" id="{712D87AD-4C31-4DDE-84FD-7D349002DC74}"/>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0" y="-287986"/>
            <a:ext cx="9143999" cy="5672520"/>
          </a:xfrm>
          <a:prstGeom prst="rect">
            <a:avLst/>
          </a:prstGeom>
        </p:spPr>
      </p:pic>
      <p:sp>
        <p:nvSpPr>
          <p:cNvPr id="23554" name="Google Shape;237;p23">
            <a:extLst>
              <a:ext uri="{FF2B5EF4-FFF2-40B4-BE49-F238E27FC236}">
                <a16:creationId xmlns:a16="http://schemas.microsoft.com/office/drawing/2014/main" id="{901713F1-F9B4-4C7B-89D9-68571C6484EE}"/>
              </a:ext>
            </a:extLst>
          </p:cNvPr>
          <p:cNvSpPr txBox="1">
            <a:spLocks noGrp="1"/>
          </p:cNvSpPr>
          <p:nvPr>
            <p:ph type="title"/>
          </p:nvPr>
        </p:nvSpPr>
        <p:spPr>
          <a:xfrm>
            <a:off x="35496" y="-264509"/>
            <a:ext cx="2520281" cy="1268200"/>
          </a:xfrm>
        </p:spPr>
        <p:txBody>
          <a:bodyPr/>
          <a:lstStyle/>
          <a:p>
            <a:pPr eaLnBrk="1" hangingPunct="1">
              <a:spcBef>
                <a:spcPct val="0"/>
              </a:spcBef>
              <a:spcAft>
                <a:spcPct val="0"/>
              </a:spcAft>
              <a:buClr>
                <a:srgbClr val="FFFFFF"/>
              </a:buClr>
              <a:buFont typeface="Roboto Slab" charset="0"/>
              <a:buNone/>
            </a:pPr>
            <a:r>
              <a:rPr lang="sk-SK" altLang="cs-CZ" sz="2800" b="1" dirty="0" err="1">
                <a:solidFill>
                  <a:schemeClr val="accent1"/>
                </a:solidFill>
                <a:latin typeface="Weekly Free Light" panose="00000400000000000000" pitchFamily="50" charset="-18"/>
                <a:cs typeface="Arial" panose="020B0604020202020204" pitchFamily="34" charset="0"/>
                <a:sym typeface="Roboto Slab" charset="0"/>
              </a:rPr>
              <a:t>España</a:t>
            </a:r>
            <a:endParaRPr lang="sk-SK" altLang="cs-CZ" sz="2800" b="1" dirty="0">
              <a:solidFill>
                <a:schemeClr val="accent1"/>
              </a:solidFill>
              <a:latin typeface="Weekly Free Light" panose="00000400000000000000" pitchFamily="50" charset="-18"/>
              <a:cs typeface="Arial" panose="020B0604020202020204" pitchFamily="34" charset="0"/>
              <a:sym typeface="Roboto Slab" charset="0"/>
            </a:endParaRPr>
          </a:p>
        </p:txBody>
      </p:sp>
      <p:grpSp>
        <p:nvGrpSpPr>
          <p:cNvPr id="23555" name="Google Shape;238;p23">
            <a:extLst>
              <a:ext uri="{FF2B5EF4-FFF2-40B4-BE49-F238E27FC236}">
                <a16:creationId xmlns:a16="http://schemas.microsoft.com/office/drawing/2014/main" id="{714FB4B3-86AB-4CF0-817C-3EA0C294C0AE}"/>
              </a:ext>
            </a:extLst>
          </p:cNvPr>
          <p:cNvGrpSpPr>
            <a:grpSpLocks/>
          </p:cNvGrpSpPr>
          <p:nvPr/>
        </p:nvGrpSpPr>
        <p:grpSpPr bwMode="auto">
          <a:xfrm>
            <a:off x="371475" y="912813"/>
            <a:ext cx="315913" cy="263525"/>
            <a:chOff x="1247825" y="322750"/>
            <a:chExt cx="443300" cy="369000"/>
          </a:xfrm>
        </p:grpSpPr>
        <p:sp>
          <p:nvSpPr>
            <p:cNvPr id="23558" name="Google Shape;239;p23">
              <a:extLst>
                <a:ext uri="{FF2B5EF4-FFF2-40B4-BE49-F238E27FC236}">
                  <a16:creationId xmlns:a16="http://schemas.microsoft.com/office/drawing/2014/main" id="{B75373C0-4310-4302-AD3D-9F9E97BDD9BA}"/>
                </a:ext>
              </a:extLst>
            </p:cNvPr>
            <p:cNvSpPr>
              <a:spLocks noChangeArrowheads="1"/>
            </p:cNvSpPr>
            <p:nvPr/>
          </p:nvSpPr>
          <p:spPr bwMode="auto">
            <a:xfrm>
              <a:off x="1247825" y="322750"/>
              <a:ext cx="443300" cy="369000"/>
            </a:xfrm>
            <a:custGeom>
              <a:avLst/>
              <a:gdLst>
                <a:gd name="T0" fmla="*/ 0 w 17732"/>
                <a:gd name="T1" fmla="*/ 0 h 14760"/>
                <a:gd name="T2" fmla="*/ 17732 w 17732"/>
                <a:gd name="T3" fmla="*/ 14760 h 14760"/>
              </a:gdLst>
              <a:ahLst/>
              <a:cxnLst/>
              <a:rect l="T0" t="T1" r="T2" b="T3"/>
              <a:pathLst>
                <a:path w="17732" h="14760" fill="none" extrusionOk="0">
                  <a:moveTo>
                    <a:pt x="16952" y="2558"/>
                  </a:moveTo>
                  <a:lnTo>
                    <a:pt x="13664" y="2558"/>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1949" y="2071"/>
                  </a:lnTo>
                  <a:lnTo>
                    <a:pt x="1852" y="2119"/>
                  </a:lnTo>
                  <a:lnTo>
                    <a:pt x="1779" y="2144"/>
                  </a:lnTo>
                  <a:lnTo>
                    <a:pt x="1706" y="2217"/>
                  </a:lnTo>
                  <a:lnTo>
                    <a:pt x="1633" y="2290"/>
                  </a:lnTo>
                  <a:lnTo>
                    <a:pt x="1608" y="2363"/>
                  </a:lnTo>
                  <a:lnTo>
                    <a:pt x="1560" y="2460"/>
                  </a:lnTo>
                  <a:lnTo>
                    <a:pt x="156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07" y="3191"/>
                  </a:lnTo>
                  <a:lnTo>
                    <a:pt x="17658" y="3045"/>
                  </a:lnTo>
                  <a:lnTo>
                    <a:pt x="17610" y="2899"/>
                  </a:lnTo>
                  <a:lnTo>
                    <a:pt x="17512" y="2777"/>
                  </a:lnTo>
                  <a:lnTo>
                    <a:pt x="17390" y="2679"/>
                  </a:lnTo>
                  <a:lnTo>
                    <a:pt x="17244" y="2631"/>
                  </a:lnTo>
                  <a:lnTo>
                    <a:pt x="17098" y="2582"/>
                  </a:lnTo>
                  <a:lnTo>
                    <a:pt x="16952" y="2558"/>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3559" name="Google Shape;240;p23">
              <a:extLst>
                <a:ext uri="{FF2B5EF4-FFF2-40B4-BE49-F238E27FC236}">
                  <a16:creationId xmlns:a16="http://schemas.microsoft.com/office/drawing/2014/main" id="{F7593C08-12F2-4F4B-9A43-273CD72EDC64}"/>
                </a:ext>
              </a:extLst>
            </p:cNvPr>
            <p:cNvSpPr>
              <a:spLocks noChangeArrowheads="1"/>
            </p:cNvSpPr>
            <p:nvPr/>
          </p:nvSpPr>
          <p:spPr bwMode="auto">
            <a:xfrm>
              <a:off x="1398225" y="386675"/>
              <a:ext cx="142500" cy="25"/>
            </a:xfrm>
            <a:custGeom>
              <a:avLst/>
              <a:gdLst>
                <a:gd name="T0" fmla="*/ 0 w 5700"/>
                <a:gd name="T1" fmla="*/ 0 h 1"/>
                <a:gd name="T2" fmla="*/ 5700 w 5700"/>
                <a:gd name="T3" fmla="*/ 1 h 1"/>
              </a:gdLst>
              <a:ahLst/>
              <a:cxnLst/>
              <a:rect l="T0" t="T1" r="T2" b="T3"/>
              <a:pathLst>
                <a:path w="5700" h="1" fill="none" extrusionOk="0">
                  <a:moveTo>
                    <a:pt x="5700" y="1"/>
                  </a:moveTo>
                  <a:lnTo>
                    <a:pt x="1"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3560" name="Google Shape;241;p23">
              <a:extLst>
                <a:ext uri="{FF2B5EF4-FFF2-40B4-BE49-F238E27FC236}">
                  <a16:creationId xmlns:a16="http://schemas.microsoft.com/office/drawing/2014/main" id="{183A0791-A20D-4DFC-B6AF-1314C23B3CBE}"/>
                </a:ext>
              </a:extLst>
            </p:cNvPr>
            <p:cNvSpPr>
              <a:spLocks noChangeArrowheads="1"/>
            </p:cNvSpPr>
            <p:nvPr/>
          </p:nvSpPr>
          <p:spPr bwMode="auto">
            <a:xfrm>
              <a:off x="1370225" y="450000"/>
              <a:ext cx="198500" cy="197900"/>
            </a:xfrm>
            <a:custGeom>
              <a:avLst/>
              <a:gdLst>
                <a:gd name="T0" fmla="*/ 0 w 7940"/>
                <a:gd name="T1" fmla="*/ 0 h 7916"/>
                <a:gd name="T2" fmla="*/ 7940 w 7940"/>
                <a:gd name="T3" fmla="*/ 7916 h 7916"/>
              </a:gdLst>
              <a:ahLst/>
              <a:cxnLst/>
              <a:rect l="T0" t="T1" r="T2" b="T3"/>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3561" name="Google Shape;242;p23">
              <a:extLst>
                <a:ext uri="{FF2B5EF4-FFF2-40B4-BE49-F238E27FC236}">
                  <a16:creationId xmlns:a16="http://schemas.microsoft.com/office/drawing/2014/main" id="{F9D5086B-84C6-4FCD-99CC-786B42B01725}"/>
                </a:ext>
              </a:extLst>
            </p:cNvPr>
            <p:cNvSpPr>
              <a:spLocks noChangeArrowheads="1"/>
            </p:cNvSpPr>
            <p:nvPr/>
          </p:nvSpPr>
          <p:spPr bwMode="auto">
            <a:xfrm>
              <a:off x="1403100" y="482875"/>
              <a:ext cx="132750" cy="132150"/>
            </a:xfrm>
            <a:custGeom>
              <a:avLst/>
              <a:gdLst>
                <a:gd name="T0" fmla="*/ 0 w 5310"/>
                <a:gd name="T1" fmla="*/ 0 h 5286"/>
                <a:gd name="T2" fmla="*/ 5310 w 5310"/>
                <a:gd name="T3" fmla="*/ 5286 h 5286"/>
              </a:gdLst>
              <a:ahLst/>
              <a:cxnLst/>
              <a:rect l="T0" t="T1" r="T2" b="T3"/>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3562" name="Google Shape;243;p23">
              <a:extLst>
                <a:ext uri="{FF2B5EF4-FFF2-40B4-BE49-F238E27FC236}">
                  <a16:creationId xmlns:a16="http://schemas.microsoft.com/office/drawing/2014/main" id="{BAC33096-6D7C-4FCB-ADCB-BC85DA19E499}"/>
                </a:ext>
              </a:extLst>
            </p:cNvPr>
            <p:cNvSpPr>
              <a:spLocks noChangeArrowheads="1"/>
            </p:cNvSpPr>
            <p:nvPr/>
          </p:nvSpPr>
          <p:spPr bwMode="auto">
            <a:xfrm>
              <a:off x="1588800" y="435400"/>
              <a:ext cx="66400" cy="43850"/>
            </a:xfrm>
            <a:custGeom>
              <a:avLst/>
              <a:gdLst>
                <a:gd name="T0" fmla="*/ 0 w 2656"/>
                <a:gd name="T1" fmla="*/ 0 h 1754"/>
                <a:gd name="T2" fmla="*/ 2656 w 2656"/>
                <a:gd name="T3" fmla="*/ 1754 h 1754"/>
              </a:gdLst>
              <a:ahLst/>
              <a:cxnLst/>
              <a:rect l="T0" t="T1" r="T2" b="T3"/>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390"/>
                  </a:lnTo>
                  <a:lnTo>
                    <a:pt x="49" y="292"/>
                  </a:lnTo>
                  <a:lnTo>
                    <a:pt x="74" y="219"/>
                  </a:lnTo>
                  <a:lnTo>
                    <a:pt x="147" y="146"/>
                  </a:lnTo>
                  <a:lnTo>
                    <a:pt x="220" y="73"/>
                  </a:lnTo>
                  <a:lnTo>
                    <a:pt x="293" y="49"/>
                  </a:lnTo>
                  <a:lnTo>
                    <a:pt x="390" y="0"/>
                  </a:lnTo>
                  <a:lnTo>
                    <a:pt x="48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3556" name="Google Shape;244;p23">
            <a:extLst>
              <a:ext uri="{FF2B5EF4-FFF2-40B4-BE49-F238E27FC236}">
                <a16:creationId xmlns:a16="http://schemas.microsoft.com/office/drawing/2014/main" id="{58C6303D-8BDA-4659-8D2F-16F42421DFF3}"/>
              </a:ext>
            </a:extLst>
          </p:cNvPr>
          <p:cNvSpPr txBox="1">
            <a:spLocks noGrp="1"/>
          </p:cNvSpPr>
          <p:nvPr>
            <p:ph type="body" idx="1"/>
          </p:nvPr>
        </p:nvSpPr>
        <p:spPr>
          <a:xfrm>
            <a:off x="179513" y="1256788"/>
            <a:ext cx="2952328" cy="3835242"/>
          </a:xfrm>
        </p:spPr>
        <p:txBody>
          <a:bodyPr/>
          <a:lstStyle/>
          <a:p>
            <a:pPr marL="0" indent="0" eaLnBrk="1" hangingPunct="1">
              <a:spcAft>
                <a:spcPct val="0"/>
              </a:spcAft>
              <a:buClr>
                <a:srgbClr val="114454"/>
              </a:buClr>
              <a:buFont typeface="Nixie One" charset="0"/>
              <a:buNone/>
            </a:pPr>
            <a:r>
              <a:rPr lang="sk-SK" altLang="cs-CZ" b="1" dirty="0">
                <a:solidFill>
                  <a:schemeClr val="accent1"/>
                </a:solidFill>
                <a:latin typeface="Weekly Free Light" panose="00000400000000000000" pitchFamily="50" charset="-18"/>
                <a:cs typeface="Arial" panose="020B0604020202020204" pitchFamily="34" charset="0"/>
                <a:sym typeface="Nixie One" charset="0"/>
              </a:rPr>
              <a:t>17 </a:t>
            </a:r>
            <a:r>
              <a:rPr lang="sk-SK" altLang="cs-CZ" b="1" dirty="0" err="1">
                <a:solidFill>
                  <a:schemeClr val="accent1"/>
                </a:solidFill>
                <a:latin typeface="Weekly Free Light" panose="00000400000000000000" pitchFamily="50" charset="-18"/>
                <a:cs typeface="Arial" panose="020B0604020202020204" pitchFamily="34" charset="0"/>
                <a:sym typeface="Nixie One" charset="0"/>
              </a:rPr>
              <a:t>Comunidades</a:t>
            </a:r>
            <a:r>
              <a:rPr lang="sk-SK" altLang="cs-CZ" b="1" dirty="0">
                <a:solidFill>
                  <a:schemeClr val="accent1"/>
                </a:solidFill>
                <a:latin typeface="Weekly Free Light" panose="00000400000000000000" pitchFamily="50" charset="-18"/>
                <a:cs typeface="Arial" panose="020B0604020202020204" pitchFamily="34" charset="0"/>
                <a:sym typeface="Nixie One" charset="0"/>
              </a:rPr>
              <a:t> </a:t>
            </a:r>
            <a:br>
              <a:rPr lang="sk-SK" altLang="cs-CZ" b="1" dirty="0">
                <a:solidFill>
                  <a:schemeClr val="accent1"/>
                </a:solidFill>
                <a:latin typeface="Weekly Free Light" panose="00000400000000000000" pitchFamily="50" charset="-18"/>
                <a:cs typeface="Arial" panose="020B0604020202020204" pitchFamily="34" charset="0"/>
                <a:sym typeface="Nixie One" charset="0"/>
              </a:rPr>
            </a:br>
            <a:r>
              <a:rPr lang="sk-SK" altLang="cs-CZ" b="1" dirty="0" err="1">
                <a:solidFill>
                  <a:schemeClr val="accent1"/>
                </a:solidFill>
                <a:latin typeface="Weekly Free Light" panose="00000400000000000000" pitchFamily="50" charset="-18"/>
                <a:cs typeface="Arial" panose="020B0604020202020204" pitchFamily="34" charset="0"/>
                <a:sym typeface="Nixie One" charset="0"/>
              </a:rPr>
              <a:t>autónomas</a:t>
            </a:r>
            <a:endParaRPr lang="sk-SK" altLang="cs-CZ" b="1" dirty="0">
              <a:solidFill>
                <a:schemeClr val="accent1"/>
              </a:solidFill>
              <a:latin typeface="Weekly Free Light" panose="00000400000000000000" pitchFamily="50" charset="-18"/>
              <a:cs typeface="Arial" panose="020B0604020202020204" pitchFamily="34" charset="0"/>
              <a:sym typeface="Nixie One" charset="0"/>
            </a:endParaRPr>
          </a:p>
        </p:txBody>
      </p:sp>
      <p:sp>
        <p:nvSpPr>
          <p:cNvPr id="23557" name="Google Shape;245;p23">
            <a:extLst>
              <a:ext uri="{FF2B5EF4-FFF2-40B4-BE49-F238E27FC236}">
                <a16:creationId xmlns:a16="http://schemas.microsoft.com/office/drawing/2014/main" id="{4FACC929-1CDB-4738-95C3-983D227534A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AE934C4E-00B4-484D-951D-618CE294A080}" type="slidenum">
              <a:rPr lang="sk-SK" altLang="cs-CZ" sz="800">
                <a:solidFill>
                  <a:srgbClr val="FFFFFF"/>
                </a:solidFill>
                <a:latin typeface="Roboto Slab" charset="0"/>
                <a:sym typeface="Roboto Slab" charset="0"/>
              </a:rPr>
              <a:pPr eaLnBrk="1" hangingPunct="1"/>
              <a:t>7</a:t>
            </a:fld>
            <a:endParaRPr lang="sk-SK" altLang="cs-CZ" sz="800">
              <a:solidFill>
                <a:srgbClr val="FFFFFF"/>
              </a:solidFill>
              <a:latin typeface="Roboto Slab" charset="0"/>
              <a:sym typeface="Roboto Slab" charset="0"/>
            </a:endParaRPr>
          </a:p>
        </p:txBody>
      </p:sp>
    </p:spTree>
    <p:extLst>
      <p:ext uri="{BB962C8B-B14F-4D97-AF65-F5344CB8AC3E}">
        <p14:creationId xmlns:p14="http://schemas.microsoft.com/office/powerpoint/2010/main" val="2168236005"/>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descr="Obsah obrázku mapa&#10;&#10;Popis byl vytvořen automaticky">
            <a:extLst>
              <a:ext uri="{FF2B5EF4-FFF2-40B4-BE49-F238E27FC236}">
                <a16:creationId xmlns:a16="http://schemas.microsoft.com/office/drawing/2014/main" id="{294A9817-70AB-4CE1-9E2D-40460A7CE873}"/>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7879" y="0"/>
            <a:ext cx="8481654" cy="5143500"/>
          </a:xfrm>
          <a:prstGeom prst="rect">
            <a:avLst/>
          </a:prstGeom>
        </p:spPr>
      </p:pic>
      <p:sp>
        <p:nvSpPr>
          <p:cNvPr id="10" name="TextovéPole 9">
            <a:extLst>
              <a:ext uri="{FF2B5EF4-FFF2-40B4-BE49-F238E27FC236}">
                <a16:creationId xmlns:a16="http://schemas.microsoft.com/office/drawing/2014/main" id="{A763C3FF-0A5C-423B-A6BE-081BEDCBBAEB}"/>
              </a:ext>
            </a:extLst>
          </p:cNvPr>
          <p:cNvSpPr txBox="1"/>
          <p:nvPr/>
        </p:nvSpPr>
        <p:spPr>
          <a:xfrm>
            <a:off x="1" y="5143500"/>
            <a:ext cx="8481654" cy="230832"/>
          </a:xfrm>
          <a:prstGeom prst="rect">
            <a:avLst/>
          </a:prstGeom>
          <a:noFill/>
        </p:spPr>
        <p:txBody>
          <a:bodyPr wrap="square" rtlCol="0">
            <a:spAutoFit/>
          </a:bodyPr>
          <a:lstStyle/>
          <a:p>
            <a:r>
              <a:rPr lang="cs-CZ" sz="900">
                <a:hlinkClick r:id="rId4" tooltip="https://cono5nuestrocoletierno.blogspot.com/2013/01/tema-11-europa-y-espana.html"/>
              </a:rPr>
              <a:t>Tato fotka</a:t>
            </a:r>
            <a:r>
              <a:rPr lang="cs-CZ" sz="900"/>
              <a:t> od autora Neznámý autor s licencí </a:t>
            </a:r>
            <a:r>
              <a:rPr lang="cs-CZ" sz="900">
                <a:hlinkClick r:id="rId5" tooltip="https://creativecommons.org/licenses/by-nc-sa/3.0/"/>
              </a:rPr>
              <a:t>CC BY-SA-NC</a:t>
            </a:r>
            <a:endParaRPr lang="cs-CZ" sz="900"/>
          </a:p>
        </p:txBody>
      </p:sp>
      <p:sp>
        <p:nvSpPr>
          <p:cNvPr id="23554" name="Google Shape;237;p23">
            <a:extLst>
              <a:ext uri="{FF2B5EF4-FFF2-40B4-BE49-F238E27FC236}">
                <a16:creationId xmlns:a16="http://schemas.microsoft.com/office/drawing/2014/main" id="{901713F1-F9B4-4C7B-89D9-68571C6484EE}"/>
              </a:ext>
            </a:extLst>
          </p:cNvPr>
          <p:cNvSpPr txBox="1">
            <a:spLocks noGrp="1"/>
          </p:cNvSpPr>
          <p:nvPr>
            <p:ph type="title"/>
          </p:nvPr>
        </p:nvSpPr>
        <p:spPr>
          <a:xfrm>
            <a:off x="819726" y="699541"/>
            <a:ext cx="4688378" cy="859383"/>
          </a:xfrm>
        </p:spPr>
        <p:txBody>
          <a:bodyPr/>
          <a:lstStyle/>
          <a:p>
            <a:pPr eaLnBrk="1" hangingPunct="1">
              <a:spcBef>
                <a:spcPct val="0"/>
              </a:spcBef>
              <a:spcAft>
                <a:spcPct val="0"/>
              </a:spcAft>
              <a:buClr>
                <a:srgbClr val="FFFFFF"/>
              </a:buClr>
              <a:buFont typeface="Roboto Slab" charset="0"/>
              <a:buNone/>
            </a:pPr>
            <a:r>
              <a:rPr lang="sk-SK" altLang="cs-CZ" sz="2800" b="1" dirty="0">
                <a:solidFill>
                  <a:schemeClr val="accent1"/>
                </a:solidFill>
                <a:latin typeface="Weekly Free Light" panose="00000400000000000000" pitchFamily="50" charset="-18"/>
                <a:cs typeface="Arial" panose="020B0604020202020204" pitchFamily="34" charset="0"/>
                <a:sym typeface="Roboto Slab" charset="0"/>
              </a:rPr>
              <a:t>ESPAÑA EN EUROPA</a:t>
            </a:r>
          </a:p>
        </p:txBody>
      </p:sp>
      <p:grpSp>
        <p:nvGrpSpPr>
          <p:cNvPr id="23555" name="Google Shape;238;p23">
            <a:extLst>
              <a:ext uri="{FF2B5EF4-FFF2-40B4-BE49-F238E27FC236}">
                <a16:creationId xmlns:a16="http://schemas.microsoft.com/office/drawing/2014/main" id="{714FB4B3-86AB-4CF0-817C-3EA0C294C0AE}"/>
              </a:ext>
            </a:extLst>
          </p:cNvPr>
          <p:cNvGrpSpPr>
            <a:grpSpLocks/>
          </p:cNvGrpSpPr>
          <p:nvPr/>
        </p:nvGrpSpPr>
        <p:grpSpPr bwMode="auto">
          <a:xfrm>
            <a:off x="371475" y="912813"/>
            <a:ext cx="315913" cy="263525"/>
            <a:chOff x="1247825" y="322750"/>
            <a:chExt cx="443300" cy="369000"/>
          </a:xfrm>
        </p:grpSpPr>
        <p:sp>
          <p:nvSpPr>
            <p:cNvPr id="23558" name="Google Shape;239;p23">
              <a:extLst>
                <a:ext uri="{FF2B5EF4-FFF2-40B4-BE49-F238E27FC236}">
                  <a16:creationId xmlns:a16="http://schemas.microsoft.com/office/drawing/2014/main" id="{B75373C0-4310-4302-AD3D-9F9E97BDD9BA}"/>
                </a:ext>
              </a:extLst>
            </p:cNvPr>
            <p:cNvSpPr>
              <a:spLocks noChangeArrowheads="1"/>
            </p:cNvSpPr>
            <p:nvPr/>
          </p:nvSpPr>
          <p:spPr bwMode="auto">
            <a:xfrm>
              <a:off x="1247825" y="322750"/>
              <a:ext cx="443300" cy="369000"/>
            </a:xfrm>
            <a:custGeom>
              <a:avLst/>
              <a:gdLst>
                <a:gd name="T0" fmla="*/ 0 w 17732"/>
                <a:gd name="T1" fmla="*/ 0 h 14760"/>
                <a:gd name="T2" fmla="*/ 17732 w 17732"/>
                <a:gd name="T3" fmla="*/ 14760 h 14760"/>
              </a:gdLst>
              <a:ahLst/>
              <a:cxnLst/>
              <a:rect l="T0" t="T1" r="T2" b="T3"/>
              <a:pathLst>
                <a:path w="17732" h="14760" fill="none" extrusionOk="0">
                  <a:moveTo>
                    <a:pt x="16952" y="2558"/>
                  </a:moveTo>
                  <a:lnTo>
                    <a:pt x="13664" y="2558"/>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1949" y="2071"/>
                  </a:lnTo>
                  <a:lnTo>
                    <a:pt x="1852" y="2119"/>
                  </a:lnTo>
                  <a:lnTo>
                    <a:pt x="1779" y="2144"/>
                  </a:lnTo>
                  <a:lnTo>
                    <a:pt x="1706" y="2217"/>
                  </a:lnTo>
                  <a:lnTo>
                    <a:pt x="1633" y="2290"/>
                  </a:lnTo>
                  <a:lnTo>
                    <a:pt x="1608" y="2363"/>
                  </a:lnTo>
                  <a:lnTo>
                    <a:pt x="1560" y="2460"/>
                  </a:lnTo>
                  <a:lnTo>
                    <a:pt x="156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07" y="3191"/>
                  </a:lnTo>
                  <a:lnTo>
                    <a:pt x="17658" y="3045"/>
                  </a:lnTo>
                  <a:lnTo>
                    <a:pt x="17610" y="2899"/>
                  </a:lnTo>
                  <a:lnTo>
                    <a:pt x="17512" y="2777"/>
                  </a:lnTo>
                  <a:lnTo>
                    <a:pt x="17390" y="2679"/>
                  </a:lnTo>
                  <a:lnTo>
                    <a:pt x="17244" y="2631"/>
                  </a:lnTo>
                  <a:lnTo>
                    <a:pt x="17098" y="2582"/>
                  </a:lnTo>
                  <a:lnTo>
                    <a:pt x="16952" y="2558"/>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3559" name="Google Shape;240;p23">
              <a:extLst>
                <a:ext uri="{FF2B5EF4-FFF2-40B4-BE49-F238E27FC236}">
                  <a16:creationId xmlns:a16="http://schemas.microsoft.com/office/drawing/2014/main" id="{F7593C08-12F2-4F4B-9A43-273CD72EDC64}"/>
                </a:ext>
              </a:extLst>
            </p:cNvPr>
            <p:cNvSpPr>
              <a:spLocks noChangeArrowheads="1"/>
            </p:cNvSpPr>
            <p:nvPr/>
          </p:nvSpPr>
          <p:spPr bwMode="auto">
            <a:xfrm>
              <a:off x="1398225" y="386675"/>
              <a:ext cx="142500" cy="25"/>
            </a:xfrm>
            <a:custGeom>
              <a:avLst/>
              <a:gdLst>
                <a:gd name="T0" fmla="*/ 0 w 5700"/>
                <a:gd name="T1" fmla="*/ 0 h 1"/>
                <a:gd name="T2" fmla="*/ 5700 w 5700"/>
                <a:gd name="T3" fmla="*/ 1 h 1"/>
              </a:gdLst>
              <a:ahLst/>
              <a:cxnLst/>
              <a:rect l="T0" t="T1" r="T2" b="T3"/>
              <a:pathLst>
                <a:path w="5700" h="1" fill="none" extrusionOk="0">
                  <a:moveTo>
                    <a:pt x="5700" y="1"/>
                  </a:moveTo>
                  <a:lnTo>
                    <a:pt x="1"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3560" name="Google Shape;241;p23">
              <a:extLst>
                <a:ext uri="{FF2B5EF4-FFF2-40B4-BE49-F238E27FC236}">
                  <a16:creationId xmlns:a16="http://schemas.microsoft.com/office/drawing/2014/main" id="{183A0791-A20D-4DFC-B6AF-1314C23B3CBE}"/>
                </a:ext>
              </a:extLst>
            </p:cNvPr>
            <p:cNvSpPr>
              <a:spLocks noChangeArrowheads="1"/>
            </p:cNvSpPr>
            <p:nvPr/>
          </p:nvSpPr>
          <p:spPr bwMode="auto">
            <a:xfrm>
              <a:off x="1370225" y="450000"/>
              <a:ext cx="198500" cy="197900"/>
            </a:xfrm>
            <a:custGeom>
              <a:avLst/>
              <a:gdLst>
                <a:gd name="T0" fmla="*/ 0 w 7940"/>
                <a:gd name="T1" fmla="*/ 0 h 7916"/>
                <a:gd name="T2" fmla="*/ 7940 w 7940"/>
                <a:gd name="T3" fmla="*/ 7916 h 7916"/>
              </a:gdLst>
              <a:ahLst/>
              <a:cxnLst/>
              <a:rect l="T0" t="T1" r="T2" b="T3"/>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3561" name="Google Shape;242;p23">
              <a:extLst>
                <a:ext uri="{FF2B5EF4-FFF2-40B4-BE49-F238E27FC236}">
                  <a16:creationId xmlns:a16="http://schemas.microsoft.com/office/drawing/2014/main" id="{F9D5086B-84C6-4FCD-99CC-786B42B01725}"/>
                </a:ext>
              </a:extLst>
            </p:cNvPr>
            <p:cNvSpPr>
              <a:spLocks noChangeArrowheads="1"/>
            </p:cNvSpPr>
            <p:nvPr/>
          </p:nvSpPr>
          <p:spPr bwMode="auto">
            <a:xfrm>
              <a:off x="1403100" y="482875"/>
              <a:ext cx="132750" cy="132150"/>
            </a:xfrm>
            <a:custGeom>
              <a:avLst/>
              <a:gdLst>
                <a:gd name="T0" fmla="*/ 0 w 5310"/>
                <a:gd name="T1" fmla="*/ 0 h 5286"/>
                <a:gd name="T2" fmla="*/ 5310 w 5310"/>
                <a:gd name="T3" fmla="*/ 5286 h 5286"/>
              </a:gdLst>
              <a:ahLst/>
              <a:cxnLst/>
              <a:rect l="T0" t="T1" r="T2" b="T3"/>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3562" name="Google Shape;243;p23">
              <a:extLst>
                <a:ext uri="{FF2B5EF4-FFF2-40B4-BE49-F238E27FC236}">
                  <a16:creationId xmlns:a16="http://schemas.microsoft.com/office/drawing/2014/main" id="{BAC33096-6D7C-4FCB-ADCB-BC85DA19E499}"/>
                </a:ext>
              </a:extLst>
            </p:cNvPr>
            <p:cNvSpPr>
              <a:spLocks noChangeArrowheads="1"/>
            </p:cNvSpPr>
            <p:nvPr/>
          </p:nvSpPr>
          <p:spPr bwMode="auto">
            <a:xfrm>
              <a:off x="1588800" y="435400"/>
              <a:ext cx="66400" cy="43850"/>
            </a:xfrm>
            <a:custGeom>
              <a:avLst/>
              <a:gdLst>
                <a:gd name="T0" fmla="*/ 0 w 2656"/>
                <a:gd name="T1" fmla="*/ 0 h 1754"/>
                <a:gd name="T2" fmla="*/ 2656 w 2656"/>
                <a:gd name="T3" fmla="*/ 1754 h 1754"/>
              </a:gdLst>
              <a:ahLst/>
              <a:cxnLst/>
              <a:rect l="T0" t="T1" r="T2" b="T3"/>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390"/>
                  </a:lnTo>
                  <a:lnTo>
                    <a:pt x="49" y="292"/>
                  </a:lnTo>
                  <a:lnTo>
                    <a:pt x="74" y="219"/>
                  </a:lnTo>
                  <a:lnTo>
                    <a:pt x="147" y="146"/>
                  </a:lnTo>
                  <a:lnTo>
                    <a:pt x="220" y="73"/>
                  </a:lnTo>
                  <a:lnTo>
                    <a:pt x="293" y="49"/>
                  </a:lnTo>
                  <a:lnTo>
                    <a:pt x="390" y="0"/>
                  </a:lnTo>
                  <a:lnTo>
                    <a:pt x="48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3557" name="Google Shape;245;p23">
            <a:extLst>
              <a:ext uri="{FF2B5EF4-FFF2-40B4-BE49-F238E27FC236}">
                <a16:creationId xmlns:a16="http://schemas.microsoft.com/office/drawing/2014/main" id="{4FACC929-1CDB-4738-95C3-983D227534A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AE934C4E-00B4-484D-951D-618CE294A080}" type="slidenum">
              <a:rPr lang="sk-SK" altLang="cs-CZ" sz="800">
                <a:solidFill>
                  <a:srgbClr val="FFFFFF"/>
                </a:solidFill>
                <a:latin typeface="Roboto Slab" charset="0"/>
                <a:sym typeface="Roboto Slab" charset="0"/>
              </a:rPr>
              <a:pPr eaLnBrk="1" hangingPunct="1"/>
              <a:t>8</a:t>
            </a:fld>
            <a:endParaRPr lang="sk-SK" altLang="cs-CZ" sz="800">
              <a:solidFill>
                <a:srgbClr val="FFFFFF"/>
              </a:solidFill>
              <a:latin typeface="Roboto Slab" charset="0"/>
              <a:sym typeface="Roboto Slab" charset="0"/>
            </a:endParaRPr>
          </a:p>
        </p:txBody>
      </p:sp>
    </p:spTree>
    <p:extLst>
      <p:ext uri="{BB962C8B-B14F-4D97-AF65-F5344CB8AC3E}">
        <p14:creationId xmlns:p14="http://schemas.microsoft.com/office/powerpoint/2010/main" val="487401686"/>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91DC0F87-EDE6-43CF-BCF8-0CFD0C9BACE4}"/>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737597" y="350519"/>
            <a:ext cx="2011735" cy="2011735"/>
          </a:xfrm>
          <a:prstGeom prst="rect">
            <a:avLst/>
          </a:prstGeom>
        </p:spPr>
      </p:pic>
      <p:grpSp>
        <p:nvGrpSpPr>
          <p:cNvPr id="23555" name="Google Shape;238;p23">
            <a:extLst>
              <a:ext uri="{FF2B5EF4-FFF2-40B4-BE49-F238E27FC236}">
                <a16:creationId xmlns:a16="http://schemas.microsoft.com/office/drawing/2014/main" id="{714FB4B3-86AB-4CF0-817C-3EA0C294C0AE}"/>
              </a:ext>
            </a:extLst>
          </p:cNvPr>
          <p:cNvGrpSpPr>
            <a:grpSpLocks/>
          </p:cNvGrpSpPr>
          <p:nvPr/>
        </p:nvGrpSpPr>
        <p:grpSpPr bwMode="auto">
          <a:xfrm>
            <a:off x="371475" y="912813"/>
            <a:ext cx="315913" cy="263525"/>
            <a:chOff x="1247825" y="322750"/>
            <a:chExt cx="443300" cy="369000"/>
          </a:xfrm>
        </p:grpSpPr>
        <p:sp>
          <p:nvSpPr>
            <p:cNvPr id="23558" name="Google Shape;239;p23">
              <a:extLst>
                <a:ext uri="{FF2B5EF4-FFF2-40B4-BE49-F238E27FC236}">
                  <a16:creationId xmlns:a16="http://schemas.microsoft.com/office/drawing/2014/main" id="{B75373C0-4310-4302-AD3D-9F9E97BDD9BA}"/>
                </a:ext>
              </a:extLst>
            </p:cNvPr>
            <p:cNvSpPr>
              <a:spLocks noChangeArrowheads="1"/>
            </p:cNvSpPr>
            <p:nvPr/>
          </p:nvSpPr>
          <p:spPr bwMode="auto">
            <a:xfrm>
              <a:off x="1247825" y="322750"/>
              <a:ext cx="443300" cy="369000"/>
            </a:xfrm>
            <a:custGeom>
              <a:avLst/>
              <a:gdLst>
                <a:gd name="T0" fmla="*/ 0 w 17732"/>
                <a:gd name="T1" fmla="*/ 0 h 14760"/>
                <a:gd name="T2" fmla="*/ 17732 w 17732"/>
                <a:gd name="T3" fmla="*/ 14760 h 14760"/>
              </a:gdLst>
              <a:ahLst/>
              <a:cxnLst/>
              <a:rect l="T0" t="T1" r="T2" b="T3"/>
              <a:pathLst>
                <a:path w="17732" h="14760" fill="none" extrusionOk="0">
                  <a:moveTo>
                    <a:pt x="16952" y="2558"/>
                  </a:moveTo>
                  <a:lnTo>
                    <a:pt x="13664" y="2558"/>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1949" y="2071"/>
                  </a:lnTo>
                  <a:lnTo>
                    <a:pt x="1852" y="2119"/>
                  </a:lnTo>
                  <a:lnTo>
                    <a:pt x="1779" y="2144"/>
                  </a:lnTo>
                  <a:lnTo>
                    <a:pt x="1706" y="2217"/>
                  </a:lnTo>
                  <a:lnTo>
                    <a:pt x="1633" y="2290"/>
                  </a:lnTo>
                  <a:lnTo>
                    <a:pt x="1608" y="2363"/>
                  </a:lnTo>
                  <a:lnTo>
                    <a:pt x="1560" y="2460"/>
                  </a:lnTo>
                  <a:lnTo>
                    <a:pt x="156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07" y="3191"/>
                  </a:lnTo>
                  <a:lnTo>
                    <a:pt x="17658" y="3045"/>
                  </a:lnTo>
                  <a:lnTo>
                    <a:pt x="17610" y="2899"/>
                  </a:lnTo>
                  <a:lnTo>
                    <a:pt x="17512" y="2777"/>
                  </a:lnTo>
                  <a:lnTo>
                    <a:pt x="17390" y="2679"/>
                  </a:lnTo>
                  <a:lnTo>
                    <a:pt x="17244" y="2631"/>
                  </a:lnTo>
                  <a:lnTo>
                    <a:pt x="17098" y="2582"/>
                  </a:lnTo>
                  <a:lnTo>
                    <a:pt x="16952" y="2558"/>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3559" name="Google Shape;240;p23">
              <a:extLst>
                <a:ext uri="{FF2B5EF4-FFF2-40B4-BE49-F238E27FC236}">
                  <a16:creationId xmlns:a16="http://schemas.microsoft.com/office/drawing/2014/main" id="{F7593C08-12F2-4F4B-9A43-273CD72EDC64}"/>
                </a:ext>
              </a:extLst>
            </p:cNvPr>
            <p:cNvSpPr>
              <a:spLocks noChangeArrowheads="1"/>
            </p:cNvSpPr>
            <p:nvPr/>
          </p:nvSpPr>
          <p:spPr bwMode="auto">
            <a:xfrm>
              <a:off x="1398225" y="386675"/>
              <a:ext cx="142500" cy="25"/>
            </a:xfrm>
            <a:custGeom>
              <a:avLst/>
              <a:gdLst>
                <a:gd name="T0" fmla="*/ 0 w 5700"/>
                <a:gd name="T1" fmla="*/ 0 h 1"/>
                <a:gd name="T2" fmla="*/ 5700 w 5700"/>
                <a:gd name="T3" fmla="*/ 1 h 1"/>
              </a:gdLst>
              <a:ahLst/>
              <a:cxnLst/>
              <a:rect l="T0" t="T1" r="T2" b="T3"/>
              <a:pathLst>
                <a:path w="5700" h="1" fill="none" extrusionOk="0">
                  <a:moveTo>
                    <a:pt x="5700" y="1"/>
                  </a:moveTo>
                  <a:lnTo>
                    <a:pt x="1"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3560" name="Google Shape;241;p23">
              <a:extLst>
                <a:ext uri="{FF2B5EF4-FFF2-40B4-BE49-F238E27FC236}">
                  <a16:creationId xmlns:a16="http://schemas.microsoft.com/office/drawing/2014/main" id="{183A0791-A20D-4DFC-B6AF-1314C23B3CBE}"/>
                </a:ext>
              </a:extLst>
            </p:cNvPr>
            <p:cNvSpPr>
              <a:spLocks noChangeArrowheads="1"/>
            </p:cNvSpPr>
            <p:nvPr/>
          </p:nvSpPr>
          <p:spPr bwMode="auto">
            <a:xfrm>
              <a:off x="1370225" y="450000"/>
              <a:ext cx="198500" cy="197900"/>
            </a:xfrm>
            <a:custGeom>
              <a:avLst/>
              <a:gdLst>
                <a:gd name="T0" fmla="*/ 0 w 7940"/>
                <a:gd name="T1" fmla="*/ 0 h 7916"/>
                <a:gd name="T2" fmla="*/ 7940 w 7940"/>
                <a:gd name="T3" fmla="*/ 7916 h 7916"/>
              </a:gdLst>
              <a:ahLst/>
              <a:cxnLst/>
              <a:rect l="T0" t="T1" r="T2" b="T3"/>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3561" name="Google Shape;242;p23">
              <a:extLst>
                <a:ext uri="{FF2B5EF4-FFF2-40B4-BE49-F238E27FC236}">
                  <a16:creationId xmlns:a16="http://schemas.microsoft.com/office/drawing/2014/main" id="{F9D5086B-84C6-4FCD-99CC-786B42B01725}"/>
                </a:ext>
              </a:extLst>
            </p:cNvPr>
            <p:cNvSpPr>
              <a:spLocks noChangeArrowheads="1"/>
            </p:cNvSpPr>
            <p:nvPr/>
          </p:nvSpPr>
          <p:spPr bwMode="auto">
            <a:xfrm>
              <a:off x="1403100" y="482875"/>
              <a:ext cx="132750" cy="132150"/>
            </a:xfrm>
            <a:custGeom>
              <a:avLst/>
              <a:gdLst>
                <a:gd name="T0" fmla="*/ 0 w 5310"/>
                <a:gd name="T1" fmla="*/ 0 h 5286"/>
                <a:gd name="T2" fmla="*/ 5310 w 5310"/>
                <a:gd name="T3" fmla="*/ 5286 h 5286"/>
              </a:gdLst>
              <a:ahLst/>
              <a:cxnLst/>
              <a:rect l="T0" t="T1" r="T2" b="T3"/>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3562" name="Google Shape;243;p23">
              <a:extLst>
                <a:ext uri="{FF2B5EF4-FFF2-40B4-BE49-F238E27FC236}">
                  <a16:creationId xmlns:a16="http://schemas.microsoft.com/office/drawing/2014/main" id="{BAC33096-6D7C-4FCB-ADCB-BC85DA19E499}"/>
                </a:ext>
              </a:extLst>
            </p:cNvPr>
            <p:cNvSpPr>
              <a:spLocks noChangeArrowheads="1"/>
            </p:cNvSpPr>
            <p:nvPr/>
          </p:nvSpPr>
          <p:spPr bwMode="auto">
            <a:xfrm>
              <a:off x="1588800" y="435400"/>
              <a:ext cx="66400" cy="43850"/>
            </a:xfrm>
            <a:custGeom>
              <a:avLst/>
              <a:gdLst>
                <a:gd name="T0" fmla="*/ 0 w 2656"/>
                <a:gd name="T1" fmla="*/ 0 h 1754"/>
                <a:gd name="T2" fmla="*/ 2656 w 2656"/>
                <a:gd name="T3" fmla="*/ 1754 h 1754"/>
              </a:gdLst>
              <a:ahLst/>
              <a:cxnLst/>
              <a:rect l="T0" t="T1" r="T2" b="T3"/>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390"/>
                  </a:lnTo>
                  <a:lnTo>
                    <a:pt x="49" y="292"/>
                  </a:lnTo>
                  <a:lnTo>
                    <a:pt x="74" y="219"/>
                  </a:lnTo>
                  <a:lnTo>
                    <a:pt x="147" y="146"/>
                  </a:lnTo>
                  <a:lnTo>
                    <a:pt x="220" y="73"/>
                  </a:lnTo>
                  <a:lnTo>
                    <a:pt x="293" y="49"/>
                  </a:lnTo>
                  <a:lnTo>
                    <a:pt x="390" y="0"/>
                  </a:lnTo>
                  <a:lnTo>
                    <a:pt x="48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3557" name="Google Shape;245;p23">
            <a:extLst>
              <a:ext uri="{FF2B5EF4-FFF2-40B4-BE49-F238E27FC236}">
                <a16:creationId xmlns:a16="http://schemas.microsoft.com/office/drawing/2014/main" id="{4FACC929-1CDB-4738-95C3-983D227534A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AE934C4E-00B4-484D-951D-618CE294A080}" type="slidenum">
              <a:rPr lang="sk-SK" altLang="cs-CZ" sz="800">
                <a:solidFill>
                  <a:srgbClr val="FFFFFF"/>
                </a:solidFill>
                <a:latin typeface="Roboto Slab" charset="0"/>
                <a:sym typeface="Roboto Slab" charset="0"/>
              </a:rPr>
              <a:pPr eaLnBrk="1" hangingPunct="1"/>
              <a:t>9</a:t>
            </a:fld>
            <a:endParaRPr lang="sk-SK" altLang="cs-CZ" sz="800">
              <a:solidFill>
                <a:srgbClr val="FFFFFF"/>
              </a:solidFill>
              <a:latin typeface="Roboto Slab" charset="0"/>
              <a:sym typeface="Roboto Slab" charset="0"/>
            </a:endParaRPr>
          </a:p>
        </p:txBody>
      </p:sp>
      <p:sp>
        <p:nvSpPr>
          <p:cNvPr id="23554" name="Google Shape;237;p23">
            <a:extLst>
              <a:ext uri="{FF2B5EF4-FFF2-40B4-BE49-F238E27FC236}">
                <a16:creationId xmlns:a16="http://schemas.microsoft.com/office/drawing/2014/main" id="{901713F1-F9B4-4C7B-89D9-68571C6484EE}"/>
              </a:ext>
            </a:extLst>
          </p:cNvPr>
          <p:cNvSpPr txBox="1">
            <a:spLocks noGrp="1"/>
          </p:cNvSpPr>
          <p:nvPr>
            <p:ph type="title"/>
          </p:nvPr>
        </p:nvSpPr>
        <p:spPr>
          <a:xfrm flipH="1">
            <a:off x="904778" y="0"/>
            <a:ext cx="3523206" cy="2067694"/>
          </a:xfrm>
        </p:spPr>
        <p:txBody>
          <a:bodyPr/>
          <a:lstStyle/>
          <a:p>
            <a:pPr eaLnBrk="1" hangingPunct="1">
              <a:spcBef>
                <a:spcPct val="0"/>
              </a:spcBef>
              <a:spcAft>
                <a:spcPct val="0"/>
              </a:spcAft>
              <a:buClr>
                <a:srgbClr val="FFFFFF"/>
              </a:buClr>
              <a:buFont typeface="Roboto Slab" charset="0"/>
              <a:buNone/>
            </a:pPr>
            <a:r>
              <a:rPr lang="sk-SK" altLang="cs-CZ" sz="2000" b="1" dirty="0">
                <a:solidFill>
                  <a:schemeClr val="bg1"/>
                </a:solidFill>
                <a:latin typeface="Weekly Free Light" panose="00000400000000000000" pitchFamily="50" charset="-18"/>
                <a:cs typeface="Arial" panose="020B0604020202020204" pitchFamily="34" charset="0"/>
                <a:sym typeface="Roboto Slab" charset="0"/>
              </a:rPr>
              <a:t>LENGUAS DE ESPAÑA</a:t>
            </a:r>
          </a:p>
        </p:txBody>
      </p:sp>
      <p:sp>
        <p:nvSpPr>
          <p:cNvPr id="21" name="TextovéPole 20">
            <a:extLst>
              <a:ext uri="{FF2B5EF4-FFF2-40B4-BE49-F238E27FC236}">
                <a16:creationId xmlns:a16="http://schemas.microsoft.com/office/drawing/2014/main" id="{0DC4C841-ADC7-444A-9ACD-6D127FCBDCEF}"/>
              </a:ext>
            </a:extLst>
          </p:cNvPr>
          <p:cNvSpPr txBox="1"/>
          <p:nvPr/>
        </p:nvSpPr>
        <p:spPr>
          <a:xfrm>
            <a:off x="5796136" y="2499742"/>
            <a:ext cx="3347864" cy="1418786"/>
          </a:xfrm>
          <a:prstGeom prst="rect">
            <a:avLst/>
          </a:prstGeom>
          <a:noFill/>
        </p:spPr>
        <p:txBody>
          <a:bodyPr wrap="square">
            <a:spAutoFit/>
          </a:bodyPr>
          <a:lstStyle/>
          <a:p>
            <a:pPr marL="457200" marR="0" lvl="0" indent="-406400" defTabSz="914400" latinLnBrk="0">
              <a:lnSpc>
                <a:spcPct val="150000"/>
              </a:lnSpc>
              <a:spcBef>
                <a:spcPts val="600"/>
              </a:spcBef>
              <a:buClr>
                <a:srgbClr val="114454"/>
              </a:buClr>
              <a:buSzPct val="101000"/>
              <a:buFont typeface="Wingdings" panose="05000000000000000000" pitchFamily="2" charset="2"/>
              <a:buChar char="Ø"/>
              <a:tabLst/>
              <a:defRPr/>
            </a:pPr>
            <a:r>
              <a:rPr lang="sk-SK" altLang="sk-SK" sz="2000" b="1" dirty="0">
                <a:solidFill>
                  <a:srgbClr val="114454"/>
                </a:solidFill>
                <a:latin typeface="Weekly Free Light" panose="00000400000000000000" pitchFamily="50" charset="-18"/>
                <a:sym typeface="Nixie One" charset="0"/>
              </a:rPr>
              <a:t>EN ESPAÑA SE HABLAN 4 LENGUAS OFICIALES</a:t>
            </a:r>
          </a:p>
        </p:txBody>
      </p:sp>
      <p:pic>
        <p:nvPicPr>
          <p:cNvPr id="1026" name="Picture 2" descr="El blog del Iplacea: EXAMEN TEMA 2 LENGUA CASTELLANA">
            <a:extLst>
              <a:ext uri="{FF2B5EF4-FFF2-40B4-BE49-F238E27FC236}">
                <a16:creationId xmlns:a16="http://schemas.microsoft.com/office/drawing/2014/main" id="{67D69A10-B1F4-A2DC-EA3F-887FDA7FC5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88" y="1779662"/>
            <a:ext cx="3966244" cy="274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997022"/>
      </p:ext>
    </p:extLst>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97F547D9E3A574E91F4AEF22F0A5902" ma:contentTypeVersion="14" ma:contentTypeDescription="Vytvoří nový dokument" ma:contentTypeScope="" ma:versionID="221dc1b845eb4edb3b7a8de6074378f6">
  <xsd:schema xmlns:xsd="http://www.w3.org/2001/XMLSchema" xmlns:xs="http://www.w3.org/2001/XMLSchema" xmlns:p="http://schemas.microsoft.com/office/2006/metadata/properties" xmlns:ns3="b3def9c5-cd0d-49d7-842c-aa8913a57bf5" xmlns:ns4="ccd6adb6-d71d-476c-b3f9-eb5a7ace5f19" targetNamespace="http://schemas.microsoft.com/office/2006/metadata/properties" ma:root="true" ma:fieldsID="84089e55d4a8dd4b391f1206536292bb" ns3:_="" ns4:_="">
    <xsd:import namespace="b3def9c5-cd0d-49d7-842c-aa8913a57bf5"/>
    <xsd:import namespace="ccd6adb6-d71d-476c-b3f9-eb5a7ace5f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ef9c5-cd0d-49d7-842c-aa8913a57bf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d6adb6-d71d-476c-b3f9-eb5a7ace5f19" elementFormDefault="qualified">
    <xsd:import namespace="http://schemas.microsoft.com/office/2006/documentManagement/types"/>
    <xsd:import namespace="http://schemas.microsoft.com/office/infopath/2007/PartnerControls"/>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element name="SharingHintHash" ma:index="18"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56D1A2-5870-4EEF-A129-3AA0D40CB483}">
  <ds:schemaRefs>
    <ds:schemaRef ds:uri="http://schemas.microsoft.com/sharepoint/v3/contenttype/forms"/>
  </ds:schemaRefs>
</ds:datastoreItem>
</file>

<file path=customXml/itemProps2.xml><?xml version="1.0" encoding="utf-8"?>
<ds:datastoreItem xmlns:ds="http://schemas.openxmlformats.org/officeDocument/2006/customXml" ds:itemID="{876BA433-F7ED-4424-A79E-3C08BD7644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def9c5-cd0d-49d7-842c-aa8913a57bf5"/>
    <ds:schemaRef ds:uri="ccd6adb6-d71d-476c-b3f9-eb5a7ace5f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062352-E30A-4634-99BC-92C076D24A47}">
  <ds:schemaRefs>
    <ds:schemaRef ds:uri="http://purl.org/dc/terms/"/>
    <ds:schemaRef ds:uri="http://www.w3.org/XML/1998/namespace"/>
    <ds:schemaRef ds:uri="http://schemas.microsoft.com/office/2006/documentManagement/types"/>
    <ds:schemaRef ds:uri="http://purl.org/dc/elements/1.1/"/>
    <ds:schemaRef ds:uri="http://purl.org/dc/dcmitype/"/>
    <ds:schemaRef ds:uri="b3def9c5-cd0d-49d7-842c-aa8913a57bf5"/>
    <ds:schemaRef ds:uri="http://schemas.openxmlformats.org/package/2006/metadata/core-properties"/>
    <ds:schemaRef ds:uri="http://schemas.microsoft.com/office/2006/metadata/properties"/>
    <ds:schemaRef ds:uri="http://schemas.microsoft.com/office/infopath/2007/PartnerControls"/>
    <ds:schemaRef ds:uri="ccd6adb6-d71d-476c-b3f9-eb5a7ace5f19"/>
  </ds:schemaRefs>
</ds:datastoreItem>
</file>

<file path=docProps/app.xml><?xml version="1.0" encoding="utf-8"?>
<Properties xmlns="http://schemas.openxmlformats.org/officeDocument/2006/extended-properties" xmlns:vt="http://schemas.openxmlformats.org/officeDocument/2006/docPropsVTypes">
  <TotalTime>786</TotalTime>
  <Words>351</Words>
  <Application>Microsoft Office PowerPoint</Application>
  <PresentationFormat>Předvádění na obrazovce (16:9)</PresentationFormat>
  <Paragraphs>164</Paragraphs>
  <Slides>26</Slides>
  <Notes>26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26</vt:i4>
      </vt:variant>
    </vt:vector>
  </HeadingPairs>
  <TitlesOfParts>
    <vt:vector size="32" baseType="lpstr">
      <vt:lpstr>Arial</vt:lpstr>
      <vt:lpstr>Weekly Free Light</vt:lpstr>
      <vt:lpstr>Wingdings</vt:lpstr>
      <vt:lpstr>Nixie One</vt:lpstr>
      <vt:lpstr>Roboto Slab</vt:lpstr>
      <vt:lpstr>Warwick template</vt:lpstr>
      <vt:lpstr>ESPAÑA</vt:lpstr>
      <vt:lpstr>ESPAÑA</vt:lpstr>
      <vt:lpstr>ESPAÑA</vt:lpstr>
      <vt:lpstr>C O N T E N T </vt:lpstr>
      <vt:lpstr>ESPAÑA</vt:lpstr>
      <vt:lpstr>ESPAÑA</vt:lpstr>
      <vt:lpstr>España</vt:lpstr>
      <vt:lpstr>ESPAÑA EN EUROPA</vt:lpstr>
      <vt:lpstr>LENGUAS DE ESPAÑA</vt:lpstr>
      <vt:lpstr>505 370 KM</vt:lpstr>
      <vt:lpstr>GENERAL INFORMATION</vt:lpstr>
      <vt:lpstr>GENERAL INFORMATION</vt:lpstr>
      <vt:lpstr>RELIEVE</vt:lpstr>
      <vt:lpstr>MONTAŇAS</vt:lpstr>
      <vt:lpstr>ISLAS DE ESPAŇA</vt:lpstr>
      <vt:lpstr>RIOS</vt:lpstr>
      <vt:lpstr>CLIMA</vt:lpstr>
      <vt:lpstr>ECONOMÍA</vt:lpstr>
      <vt:lpstr>ECONOMÍA</vt:lpstr>
      <vt:lpstr>ECONOMÍA</vt:lpstr>
      <vt:lpstr>ECONOMÍA</vt:lpstr>
      <vt:lpstr>Prezentace aplikace PowerPoint</vt:lpstr>
      <vt:lpstr>Prezentace aplikace PowerPoint</vt:lpstr>
      <vt:lpstr>R E S O U R C E S </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Juříčková, Jiřina</cp:lastModifiedBy>
  <cp:revision>40</cp:revision>
  <dcterms:modified xsi:type="dcterms:W3CDTF">2022-09-21T09:50:41Z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0x010100097F547D9E3A574E91F4AEF22F0A5902</vt:lpwstr>
  </property>
</Properties>
</file>