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4"/>
    <p:sldMasterId id="2147483659" r:id="rId5"/>
  </p:sldMasterIdLst>
  <p:notesMasterIdLst>
    <p:notesMasterId r:id="rId33"/>
  </p:notesMasterIdLst>
  <p:sldIdLst>
    <p:sldId id="256" r:id="rId6"/>
    <p:sldId id="282" r:id="rId7"/>
    <p:sldId id="257"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84" r:id="rId29"/>
    <p:sldId id="283" r:id="rId30"/>
    <p:sldId id="280" r:id="rId31"/>
    <p:sldId id="281" r:id="rId32"/>
  </p:sldIdLst>
  <p:sldSz cx="9144000" cy="5143500" type="screen16x9"/>
  <p:notesSz cx="6858000" cy="9144000"/>
  <p:embeddedFontLst>
    <p:embeddedFont>
      <p:font typeface="Nixie One" panose="020B0604020202020204" charset="0"/>
      <p:regular r:id="rId34"/>
    </p:embeddedFont>
    <p:embeddedFont>
      <p:font typeface="Roboto Slab" panose="020B0604020202020204" charset="0"/>
      <p:regular r:id="rId35"/>
      <p:bold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jg91RudtK+EgPsY08250ylFg9Vt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84" y="105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font" Target="fonts/font1.fntdata"/><Relationship Id="rId42"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3.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2.fntdata"/><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řina Juříčková" userId="d7bc9bb3-e006-4dad-8404-c19b67946cec" providerId="ADAL" clId="{BF313D27-0ACF-4F75-8684-B6CB675F4D13}"/>
    <pc:docChg chg="modSld">
      <pc:chgData name="Jiřina Juříčková" userId="d7bc9bb3-e006-4dad-8404-c19b67946cec" providerId="ADAL" clId="{BF313D27-0ACF-4F75-8684-B6CB675F4D13}" dt="2022-09-20T09:10:47.348" v="1" actId="20577"/>
      <pc:docMkLst>
        <pc:docMk/>
      </pc:docMkLst>
      <pc:sldChg chg="modSp">
        <pc:chgData name="Jiřina Juříčková" userId="d7bc9bb3-e006-4dad-8404-c19b67946cec" providerId="ADAL" clId="{BF313D27-0ACF-4F75-8684-B6CB675F4D13}" dt="2022-09-20T09:10:47.348" v="1" actId="20577"/>
        <pc:sldMkLst>
          <pc:docMk/>
          <pc:sldMk cId="2589220629" sldId="284"/>
        </pc:sldMkLst>
        <pc:spChg chg="mod">
          <ac:chgData name="Jiřina Juříčková" userId="d7bc9bb3-e006-4dad-8404-c19b67946cec" providerId="ADAL" clId="{BF313D27-0ACF-4F75-8684-B6CB675F4D13}" dt="2022-09-20T09:10:47.348" v="1" actId="20577"/>
          <ac:spMkLst>
            <pc:docMk/>
            <pc:sldMk cId="2589220629" sldId="284"/>
            <ac:spMk id="212" creationId="{00000000-0000-0000-0000-000000000000}"/>
          </ac:spMkLst>
        </pc:spChg>
      </pc:sldChg>
    </pc:docChg>
  </pc:docChgLst>
  <pc:docChgLst>
    <pc:chgData name="Jiřina Juříčková" userId="d7bc9bb3-e006-4dad-8404-c19b67946cec" providerId="ADAL" clId="{55577209-E811-455F-8752-D5905CCD59FA}"/>
    <pc:docChg chg="modSld">
      <pc:chgData name="Jiřina Juříčková" userId="d7bc9bb3-e006-4dad-8404-c19b67946cec" providerId="ADAL" clId="{55577209-E811-455F-8752-D5905CCD59FA}" dt="2022-09-20T06:39:05.048" v="188" actId="20577"/>
      <pc:docMkLst>
        <pc:docMk/>
      </pc:docMkLst>
      <pc:sldChg chg="modSp mod">
        <pc:chgData name="Jiřina Juříčková" userId="d7bc9bb3-e006-4dad-8404-c19b67946cec" providerId="ADAL" clId="{55577209-E811-455F-8752-D5905CCD59FA}" dt="2022-09-20T06:35:43.202" v="0" actId="20577"/>
        <pc:sldMkLst>
          <pc:docMk/>
          <pc:sldMk cId="0" sldId="260"/>
        </pc:sldMkLst>
        <pc:spChg chg="mod">
          <ac:chgData name="Jiřina Juříčková" userId="d7bc9bb3-e006-4dad-8404-c19b67946cec" providerId="ADAL" clId="{55577209-E811-455F-8752-D5905CCD59FA}" dt="2022-09-20T06:35:43.202" v="0" actId="20577"/>
          <ac:spMkLst>
            <pc:docMk/>
            <pc:sldMk cId="0" sldId="260"/>
            <ac:spMk id="172" creationId="{00000000-0000-0000-0000-000000000000}"/>
          </ac:spMkLst>
        </pc:spChg>
      </pc:sldChg>
      <pc:sldChg chg="modSp mod">
        <pc:chgData name="Jiřina Juříčková" userId="d7bc9bb3-e006-4dad-8404-c19b67946cec" providerId="ADAL" clId="{55577209-E811-455F-8752-D5905CCD59FA}" dt="2022-09-20T06:36:14.178" v="2" actId="20577"/>
        <pc:sldMkLst>
          <pc:docMk/>
          <pc:sldMk cId="0" sldId="265"/>
        </pc:sldMkLst>
        <pc:spChg chg="mod">
          <ac:chgData name="Jiřina Juříčková" userId="d7bc9bb3-e006-4dad-8404-c19b67946cec" providerId="ADAL" clId="{55577209-E811-455F-8752-D5905CCD59FA}" dt="2022-09-20T06:36:14.178" v="2" actId="20577"/>
          <ac:spMkLst>
            <pc:docMk/>
            <pc:sldMk cId="0" sldId="265"/>
            <ac:spMk id="246" creationId="{00000000-0000-0000-0000-000000000000}"/>
          </ac:spMkLst>
        </pc:spChg>
      </pc:sldChg>
      <pc:sldChg chg="modSp mod">
        <pc:chgData name="Jiřina Juříčková" userId="d7bc9bb3-e006-4dad-8404-c19b67946cec" providerId="ADAL" clId="{55577209-E811-455F-8752-D5905CCD59FA}" dt="2022-09-20T06:36:31.195" v="3" actId="790"/>
        <pc:sldMkLst>
          <pc:docMk/>
          <pc:sldMk cId="0" sldId="266"/>
        </pc:sldMkLst>
        <pc:spChg chg="mod">
          <ac:chgData name="Jiřina Juříčková" userId="d7bc9bb3-e006-4dad-8404-c19b67946cec" providerId="ADAL" clId="{55577209-E811-455F-8752-D5905CCD59FA}" dt="2022-09-20T06:36:31.195" v="3" actId="790"/>
          <ac:spMkLst>
            <pc:docMk/>
            <pc:sldMk cId="0" sldId="266"/>
            <ac:spMk id="262" creationId="{00000000-0000-0000-0000-000000000000}"/>
          </ac:spMkLst>
        </pc:spChg>
      </pc:sldChg>
      <pc:sldChg chg="modSp mod">
        <pc:chgData name="Jiřina Juříčková" userId="d7bc9bb3-e006-4dad-8404-c19b67946cec" providerId="ADAL" clId="{55577209-E811-455F-8752-D5905CCD59FA}" dt="2022-09-20T06:37:29.488" v="107" actId="790"/>
        <pc:sldMkLst>
          <pc:docMk/>
          <pc:sldMk cId="0" sldId="267"/>
        </pc:sldMkLst>
        <pc:spChg chg="mod">
          <ac:chgData name="Jiřina Juříčková" userId="d7bc9bb3-e006-4dad-8404-c19b67946cec" providerId="ADAL" clId="{55577209-E811-455F-8752-D5905CCD59FA}" dt="2022-09-20T06:37:29.488" v="107" actId="790"/>
          <ac:spMkLst>
            <pc:docMk/>
            <pc:sldMk cId="0" sldId="267"/>
            <ac:spMk id="278" creationId="{00000000-0000-0000-0000-000000000000}"/>
          </ac:spMkLst>
        </pc:spChg>
      </pc:sldChg>
      <pc:sldChg chg="modSp mod">
        <pc:chgData name="Jiřina Juříčková" userId="d7bc9bb3-e006-4dad-8404-c19b67946cec" providerId="ADAL" clId="{55577209-E811-455F-8752-D5905CCD59FA}" dt="2022-09-20T06:39:05.048" v="188" actId="20577"/>
        <pc:sldMkLst>
          <pc:docMk/>
          <pc:sldMk cId="0" sldId="271"/>
        </pc:sldMkLst>
        <pc:spChg chg="mod">
          <ac:chgData name="Jiřina Juříčková" userId="d7bc9bb3-e006-4dad-8404-c19b67946cec" providerId="ADAL" clId="{55577209-E811-455F-8752-D5905CCD59FA}" dt="2022-09-20T06:39:05.048" v="188" actId="20577"/>
          <ac:spMkLst>
            <pc:docMk/>
            <pc:sldMk cId="0" sldId="271"/>
            <ac:spMk id="328" creationId="{00000000-0000-0000-0000-000000000000}"/>
          </ac:spMkLst>
        </pc:spChg>
      </pc:sldChg>
    </pc:docChg>
  </pc:docChgLst>
  <pc:docChgLst>
    <pc:chgData name="Markéta Brucháčková" userId="S::bruchackova@gjszlin.cz::d3adc6a9-e6bb-4a44-9134-a2191e96b22d" providerId="AD" clId="Web-{03E45104-1E0A-74C6-93EE-99BA0831DA30}"/>
    <pc:docChg chg="modSld">
      <pc:chgData name="Markéta Brucháčková" userId="S::bruchackova@gjszlin.cz::d3adc6a9-e6bb-4a44-9134-a2191e96b22d" providerId="AD" clId="Web-{03E45104-1E0A-74C6-93EE-99BA0831DA30}" dt="2022-07-20T20:42:47.083" v="14" actId="20577"/>
      <pc:docMkLst>
        <pc:docMk/>
      </pc:docMkLst>
      <pc:sldChg chg="modSp">
        <pc:chgData name="Markéta Brucháčková" userId="S::bruchackova@gjszlin.cz::d3adc6a9-e6bb-4a44-9134-a2191e96b22d" providerId="AD" clId="Web-{03E45104-1E0A-74C6-93EE-99BA0831DA30}" dt="2022-07-20T20:42:47.083" v="14" actId="20577"/>
        <pc:sldMkLst>
          <pc:docMk/>
          <pc:sldMk cId="0" sldId="259"/>
        </pc:sldMkLst>
        <pc:spChg chg="mod">
          <ac:chgData name="Markéta Brucháčková" userId="S::bruchackova@gjszlin.cz::d3adc6a9-e6bb-4a44-9134-a2191e96b22d" providerId="AD" clId="Web-{03E45104-1E0A-74C6-93EE-99BA0831DA30}" dt="2022-07-20T20:42:47.083" v="14" actId="20577"/>
          <ac:spMkLst>
            <pc:docMk/>
            <pc:sldMk cId="0" sldId="259"/>
            <ac:spMk id="11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L="914400" marR="0" lvl="1"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0" name="Google Shape;8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2" name="Google Shape;24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9" name="Google Shape;25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6" name="Google Shape;27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4" name="Google Shape;28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1" name="Google Shape;30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9" name="Google Shape;30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6" name="Google Shape;32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5" name="Google Shape;335;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1" name="Google Shape;351;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7" name="Google Shape;36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2" name="Google Shape;135;g35f391192_04:notes">
            <a:extLst>
              <a:ext uri="{FF2B5EF4-FFF2-40B4-BE49-F238E27FC236}">
                <a16:creationId xmlns:a16="http://schemas.microsoft.com/office/drawing/2014/main" id="{F9482033-5215-4FAC-B740-C663C02230BA}"/>
              </a:ext>
            </a:extLst>
          </p:cNvPr>
          <p:cNvSpPr>
            <a:spLocks noGrp="1" noRot="1" noChangeAspect="1" noTextEdit="1"/>
          </p:cNvSpPr>
          <p:nvPr>
            <p:ph type="sldImg" idx="2"/>
          </p:nvPr>
        </p:nvSpPr>
        <p:spPr>
          <a:ln>
            <a:miter lim="800000"/>
            <a:headEnd/>
            <a:tailEnd/>
          </a:ln>
        </p:spPr>
      </p:sp>
      <p:sp>
        <p:nvSpPr>
          <p:cNvPr id="25603" name="Google Shape;136;g35f391192_04:notes">
            <a:extLst>
              <a:ext uri="{FF2B5EF4-FFF2-40B4-BE49-F238E27FC236}">
                <a16:creationId xmlns:a16="http://schemas.microsoft.com/office/drawing/2014/main" id="{5DB020ED-B786-43E8-96D4-3659A3A751CC}"/>
              </a:ext>
            </a:extLst>
          </p:cNvPr>
          <p:cNvSpPr txBox="1">
            <a:spLocks noGrp="1"/>
          </p:cNvSpPr>
          <p:nvPr>
            <p:ph type="body" idx="1"/>
          </p:nvPr>
        </p:nvSpPr>
        <p:spPr>
          <a:ln/>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8" name="Google Shape;378;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96" name="Google Shape;396;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2" name="Google Shape;412;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2" name="Google Shape;422;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9" name="Google Shape;20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extLst>
      <p:ext uri="{BB962C8B-B14F-4D97-AF65-F5344CB8AC3E}">
        <p14:creationId xmlns:p14="http://schemas.microsoft.com/office/powerpoint/2010/main" val="16298015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Google Shape;135;g35f391192_04:notes">
            <a:extLst>
              <a:ext uri="{FF2B5EF4-FFF2-40B4-BE49-F238E27FC236}">
                <a16:creationId xmlns:a16="http://schemas.microsoft.com/office/drawing/2014/main" id="{2CD0F741-697B-4768-A327-5A4FFD7AACE7}"/>
              </a:ext>
            </a:extLst>
          </p:cNvPr>
          <p:cNvSpPr>
            <a:spLocks noGrp="1" noRot="1" noChangeAspect="1" noTextEdit="1"/>
          </p:cNvSpPr>
          <p:nvPr>
            <p:ph type="sldImg" idx="2"/>
          </p:nvPr>
        </p:nvSpPr>
        <p:spPr>
          <a:ln>
            <a:miter lim="800000"/>
            <a:headEnd/>
            <a:tailEnd/>
          </a:ln>
        </p:spPr>
      </p:sp>
      <p:sp>
        <p:nvSpPr>
          <p:cNvPr id="7171" name="Google Shape;136;g35f391192_04:notes">
            <a:extLst>
              <a:ext uri="{FF2B5EF4-FFF2-40B4-BE49-F238E27FC236}">
                <a16:creationId xmlns:a16="http://schemas.microsoft.com/office/drawing/2014/main" id="{FC4EF859-5FAF-4738-814E-F60CB5E789F7}"/>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2" name="Google Shape;442;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54" name="Google Shape;454;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0" name="Google Shape;9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9" name="Google Shape;10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0" name="Google Shape;17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6" name="Google Shape;18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9" name="Google Shape;20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3" name="Google Shape;22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8"/>
          <p:cNvSpPr/>
          <p:nvPr/>
        </p:nvSpPr>
        <p:spPr>
          <a:xfrm>
            <a:off x="0" y="4287838"/>
            <a:ext cx="9144000" cy="247650"/>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8"/>
          <p:cNvSpPr/>
          <p:nvPr/>
        </p:nvSpPr>
        <p:spPr>
          <a:xfrm>
            <a:off x="0" y="0"/>
            <a:ext cx="9144000" cy="530225"/>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114454"/>
              </a:solidFill>
              <a:latin typeface="Arial"/>
              <a:ea typeface="Arial"/>
              <a:cs typeface="Arial"/>
              <a:sym typeface="Arial"/>
            </a:endParaRPr>
          </a:p>
        </p:txBody>
      </p:sp>
      <p:sp>
        <p:nvSpPr>
          <p:cNvPr id="12" name="Google Shape;12;p28"/>
          <p:cNvSpPr/>
          <p:nvPr/>
        </p:nvSpPr>
        <p:spPr>
          <a:xfrm>
            <a:off x="0" y="500063"/>
            <a:ext cx="9144000" cy="3824287"/>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8"/>
          <p:cNvSpPr/>
          <p:nvPr/>
        </p:nvSpPr>
        <p:spPr>
          <a:xfrm>
            <a:off x="0" y="4494213"/>
            <a:ext cx="9144000" cy="117475"/>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28"/>
          <p:cNvSpPr/>
          <p:nvPr/>
        </p:nvSpPr>
        <p:spPr>
          <a:xfrm>
            <a:off x="0" y="4584700"/>
            <a:ext cx="9144000" cy="558800"/>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28"/>
          <p:cNvSpPr txBox="1">
            <a:spLocks noGrp="1"/>
          </p:cNvSpPr>
          <p:nvPr>
            <p:ph type="ctrTitle"/>
          </p:nvPr>
        </p:nvSpPr>
        <p:spPr>
          <a:xfrm>
            <a:off x="685800" y="2601425"/>
            <a:ext cx="5810400" cy="1159800"/>
          </a:xfrm>
          <a:prstGeom prst="rect">
            <a:avLst/>
          </a:prstGeom>
          <a:noFill/>
          <a:ln>
            <a:noFill/>
          </a:ln>
        </p:spPr>
        <p:txBody>
          <a:bodyPr spcFirstLastPara="1" wrap="square" lIns="91425" tIns="91425" rIns="91425" bIns="91425" anchor="b" anchorCtr="0">
            <a:noAutofit/>
          </a:bodyPr>
          <a:lstStyle>
            <a:lvl1pPr lvl="0" algn="l">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6"/>
        <p:cNvGrpSpPr/>
        <p:nvPr/>
      </p:nvGrpSpPr>
      <p:grpSpPr>
        <a:xfrm>
          <a:off x="0" y="0"/>
          <a:ext cx="0" cy="0"/>
          <a:chOff x="0" y="0"/>
          <a:chExt cx="0" cy="0"/>
        </a:xfrm>
      </p:grpSpPr>
      <p:sp>
        <p:nvSpPr>
          <p:cNvPr id="17" name="Google Shape;17;p29"/>
          <p:cNvSpPr/>
          <p:nvPr/>
        </p:nvSpPr>
        <p:spPr>
          <a:xfrm>
            <a:off x="0" y="4287838"/>
            <a:ext cx="3475038" cy="247650"/>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29"/>
          <p:cNvSpPr/>
          <p:nvPr/>
        </p:nvSpPr>
        <p:spPr>
          <a:xfrm>
            <a:off x="0" y="0"/>
            <a:ext cx="3475038" cy="530225"/>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114454"/>
              </a:solidFill>
              <a:latin typeface="Arial"/>
              <a:ea typeface="Arial"/>
              <a:cs typeface="Arial"/>
              <a:sym typeface="Arial"/>
            </a:endParaRPr>
          </a:p>
        </p:txBody>
      </p:sp>
      <p:sp>
        <p:nvSpPr>
          <p:cNvPr id="19" name="Google Shape;19;p29"/>
          <p:cNvSpPr/>
          <p:nvPr/>
        </p:nvSpPr>
        <p:spPr>
          <a:xfrm>
            <a:off x="0" y="500063"/>
            <a:ext cx="3475038" cy="3824287"/>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29"/>
          <p:cNvSpPr/>
          <p:nvPr/>
        </p:nvSpPr>
        <p:spPr>
          <a:xfrm>
            <a:off x="0" y="4494213"/>
            <a:ext cx="3475038" cy="117475"/>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9"/>
          <p:cNvSpPr/>
          <p:nvPr/>
        </p:nvSpPr>
        <p:spPr>
          <a:xfrm>
            <a:off x="0" y="4584700"/>
            <a:ext cx="3475038" cy="558800"/>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29"/>
          <p:cNvSpPr txBox="1">
            <a:spLocks noGrp="1"/>
          </p:cNvSpPr>
          <p:nvPr>
            <p:ph type="ctrTitle"/>
          </p:nvPr>
        </p:nvSpPr>
        <p:spPr>
          <a:xfrm>
            <a:off x="4113600" y="2878750"/>
            <a:ext cx="4505700" cy="1159800"/>
          </a:xfrm>
          <a:prstGeom prst="rect">
            <a:avLst/>
          </a:prstGeom>
          <a:noFill/>
          <a:ln>
            <a:noFill/>
          </a:ln>
        </p:spPr>
        <p:txBody>
          <a:bodyPr spcFirstLastPara="1" wrap="square" lIns="91425" tIns="91425" rIns="91425" bIns="91425" anchor="b" anchorCtr="0">
            <a:noAutofit/>
          </a:bodyPr>
          <a:lstStyle>
            <a:lvl1pPr lvl="0" algn="l">
              <a:spcBef>
                <a:spcPts val="0"/>
              </a:spcBef>
              <a:spcAft>
                <a:spcPts val="0"/>
              </a:spcAft>
              <a:buClr>
                <a:srgbClr val="114454"/>
              </a:buClr>
              <a:buSzPts val="4800"/>
              <a:buNone/>
              <a:defRPr sz="4800">
                <a:solidFill>
                  <a:srgbClr val="114454"/>
                </a:solidFill>
              </a:defRPr>
            </a:lvl1pPr>
            <a:lvl2pPr lvl="1" algn="l">
              <a:spcBef>
                <a:spcPts val="0"/>
              </a:spcBef>
              <a:spcAft>
                <a:spcPts val="0"/>
              </a:spcAft>
              <a:buClr>
                <a:srgbClr val="114454"/>
              </a:buClr>
              <a:buSzPts val="4800"/>
              <a:buNone/>
              <a:defRPr sz="4800">
                <a:solidFill>
                  <a:srgbClr val="114454"/>
                </a:solidFill>
              </a:defRPr>
            </a:lvl2pPr>
            <a:lvl3pPr lvl="2" algn="l">
              <a:spcBef>
                <a:spcPts val="0"/>
              </a:spcBef>
              <a:spcAft>
                <a:spcPts val="0"/>
              </a:spcAft>
              <a:buClr>
                <a:srgbClr val="114454"/>
              </a:buClr>
              <a:buSzPts val="4800"/>
              <a:buNone/>
              <a:defRPr sz="4800">
                <a:solidFill>
                  <a:srgbClr val="114454"/>
                </a:solidFill>
              </a:defRPr>
            </a:lvl3pPr>
            <a:lvl4pPr lvl="3" algn="l">
              <a:spcBef>
                <a:spcPts val="0"/>
              </a:spcBef>
              <a:spcAft>
                <a:spcPts val="0"/>
              </a:spcAft>
              <a:buClr>
                <a:srgbClr val="114454"/>
              </a:buClr>
              <a:buSzPts val="4800"/>
              <a:buNone/>
              <a:defRPr sz="4800">
                <a:solidFill>
                  <a:srgbClr val="114454"/>
                </a:solidFill>
              </a:defRPr>
            </a:lvl4pPr>
            <a:lvl5pPr lvl="4" algn="l">
              <a:spcBef>
                <a:spcPts val="0"/>
              </a:spcBef>
              <a:spcAft>
                <a:spcPts val="0"/>
              </a:spcAft>
              <a:buClr>
                <a:srgbClr val="114454"/>
              </a:buClr>
              <a:buSzPts val="4800"/>
              <a:buNone/>
              <a:defRPr sz="4800">
                <a:solidFill>
                  <a:srgbClr val="114454"/>
                </a:solidFill>
              </a:defRPr>
            </a:lvl5pPr>
            <a:lvl6pPr lvl="5" algn="l">
              <a:lnSpc>
                <a:spcPct val="100000"/>
              </a:lnSpc>
              <a:spcBef>
                <a:spcPts val="0"/>
              </a:spcBef>
              <a:spcAft>
                <a:spcPts val="0"/>
              </a:spcAft>
              <a:buClr>
                <a:srgbClr val="114454"/>
              </a:buClr>
              <a:buSzPts val="4800"/>
              <a:buNone/>
              <a:defRPr sz="4800">
                <a:solidFill>
                  <a:srgbClr val="114454"/>
                </a:solidFill>
              </a:defRPr>
            </a:lvl6pPr>
            <a:lvl7pPr lvl="6" algn="l">
              <a:lnSpc>
                <a:spcPct val="100000"/>
              </a:lnSpc>
              <a:spcBef>
                <a:spcPts val="0"/>
              </a:spcBef>
              <a:spcAft>
                <a:spcPts val="0"/>
              </a:spcAft>
              <a:buClr>
                <a:srgbClr val="114454"/>
              </a:buClr>
              <a:buSzPts val="4800"/>
              <a:buNone/>
              <a:defRPr sz="4800">
                <a:solidFill>
                  <a:srgbClr val="114454"/>
                </a:solidFill>
              </a:defRPr>
            </a:lvl7pPr>
            <a:lvl8pPr lvl="7" algn="l">
              <a:lnSpc>
                <a:spcPct val="100000"/>
              </a:lnSpc>
              <a:spcBef>
                <a:spcPts val="0"/>
              </a:spcBef>
              <a:spcAft>
                <a:spcPts val="0"/>
              </a:spcAft>
              <a:buClr>
                <a:srgbClr val="114454"/>
              </a:buClr>
              <a:buSzPts val="4800"/>
              <a:buNone/>
              <a:defRPr sz="4800">
                <a:solidFill>
                  <a:srgbClr val="114454"/>
                </a:solidFill>
              </a:defRPr>
            </a:lvl8pPr>
            <a:lvl9pPr lvl="8" algn="l">
              <a:lnSpc>
                <a:spcPct val="100000"/>
              </a:lnSpc>
              <a:spcBef>
                <a:spcPts val="0"/>
              </a:spcBef>
              <a:spcAft>
                <a:spcPts val="0"/>
              </a:spcAft>
              <a:buClr>
                <a:srgbClr val="114454"/>
              </a:buClr>
              <a:buSzPts val="4800"/>
              <a:buNone/>
              <a:defRPr sz="4800">
                <a:solidFill>
                  <a:srgbClr val="114454"/>
                </a:solidFill>
              </a:defRPr>
            </a:lvl9pPr>
          </a:lstStyle>
          <a:p>
            <a:endParaRPr/>
          </a:p>
        </p:txBody>
      </p:sp>
      <p:sp>
        <p:nvSpPr>
          <p:cNvPr id="23" name="Google Shape;23;p29"/>
          <p:cNvSpPr txBox="1">
            <a:spLocks noGrp="1"/>
          </p:cNvSpPr>
          <p:nvPr>
            <p:ph type="subTitle" idx="1"/>
          </p:nvPr>
        </p:nvSpPr>
        <p:spPr>
          <a:xfrm>
            <a:off x="4113600" y="3983050"/>
            <a:ext cx="4505700" cy="784800"/>
          </a:xfrm>
          <a:prstGeom prst="rect">
            <a:avLst/>
          </a:prstGeom>
          <a:noFill/>
          <a:ln>
            <a:noFill/>
          </a:ln>
        </p:spPr>
        <p:txBody>
          <a:bodyPr spcFirstLastPara="1" wrap="square" lIns="91425" tIns="91425" rIns="91425" bIns="91425" anchor="t" anchorCtr="0">
            <a:noAutofit/>
          </a:bodyPr>
          <a:lstStyle>
            <a:lvl1pPr lvl="0" algn="l">
              <a:spcBef>
                <a:spcPts val="0"/>
              </a:spcBef>
              <a:spcAft>
                <a:spcPts val="0"/>
              </a:spcAft>
              <a:buClr>
                <a:srgbClr val="94BF6E"/>
              </a:buClr>
              <a:buSzPts val="1800"/>
              <a:buNone/>
              <a:defRPr sz="1800" b="1">
                <a:solidFill>
                  <a:srgbClr val="94BF6E"/>
                </a:solidFill>
              </a:defRPr>
            </a:lvl1pPr>
            <a:lvl2pPr lvl="1" algn="l">
              <a:spcBef>
                <a:spcPts val="0"/>
              </a:spcBef>
              <a:spcAft>
                <a:spcPts val="0"/>
              </a:spcAft>
              <a:buClr>
                <a:srgbClr val="94BF6E"/>
              </a:buClr>
              <a:buSzPts val="1800"/>
              <a:buNone/>
              <a:defRPr sz="1800" b="1">
                <a:solidFill>
                  <a:srgbClr val="94BF6E"/>
                </a:solidFill>
              </a:defRPr>
            </a:lvl2pPr>
            <a:lvl3pPr lvl="2" algn="l">
              <a:spcBef>
                <a:spcPts val="0"/>
              </a:spcBef>
              <a:spcAft>
                <a:spcPts val="0"/>
              </a:spcAft>
              <a:buClr>
                <a:srgbClr val="94BF6E"/>
              </a:buClr>
              <a:buSzPts val="1800"/>
              <a:buNone/>
              <a:defRPr sz="1800" b="1">
                <a:solidFill>
                  <a:srgbClr val="94BF6E"/>
                </a:solidFill>
              </a:defRPr>
            </a:lvl3pPr>
            <a:lvl4pPr lvl="3" algn="l">
              <a:spcBef>
                <a:spcPts val="0"/>
              </a:spcBef>
              <a:spcAft>
                <a:spcPts val="0"/>
              </a:spcAft>
              <a:buClr>
                <a:srgbClr val="94BF6E"/>
              </a:buClr>
              <a:buSzPts val="1800"/>
              <a:buNone/>
              <a:defRPr b="1">
                <a:solidFill>
                  <a:srgbClr val="94BF6E"/>
                </a:solidFill>
              </a:defRPr>
            </a:lvl4pPr>
            <a:lvl5pPr lvl="4" algn="l">
              <a:spcBef>
                <a:spcPts val="0"/>
              </a:spcBef>
              <a:spcAft>
                <a:spcPts val="0"/>
              </a:spcAft>
              <a:buClr>
                <a:srgbClr val="94BF6E"/>
              </a:buClr>
              <a:buSzPts val="1800"/>
              <a:buNone/>
              <a:defRPr b="1">
                <a:solidFill>
                  <a:srgbClr val="94BF6E"/>
                </a:solidFill>
              </a:defRPr>
            </a:lvl5pPr>
            <a:lvl6pPr lvl="5" algn="l">
              <a:lnSpc>
                <a:spcPct val="100000"/>
              </a:lnSpc>
              <a:spcBef>
                <a:spcPts val="0"/>
              </a:spcBef>
              <a:spcAft>
                <a:spcPts val="0"/>
              </a:spcAft>
              <a:buClr>
                <a:srgbClr val="94BF6E"/>
              </a:buClr>
              <a:buSzPts val="1800"/>
              <a:buNone/>
              <a:defRPr b="1">
                <a:solidFill>
                  <a:srgbClr val="94BF6E"/>
                </a:solidFill>
              </a:defRPr>
            </a:lvl6pPr>
            <a:lvl7pPr lvl="6" algn="l">
              <a:lnSpc>
                <a:spcPct val="100000"/>
              </a:lnSpc>
              <a:spcBef>
                <a:spcPts val="0"/>
              </a:spcBef>
              <a:spcAft>
                <a:spcPts val="0"/>
              </a:spcAft>
              <a:buClr>
                <a:srgbClr val="94BF6E"/>
              </a:buClr>
              <a:buSzPts val="1800"/>
              <a:buNone/>
              <a:defRPr b="1">
                <a:solidFill>
                  <a:srgbClr val="94BF6E"/>
                </a:solidFill>
              </a:defRPr>
            </a:lvl7pPr>
            <a:lvl8pPr lvl="7" algn="l">
              <a:lnSpc>
                <a:spcPct val="100000"/>
              </a:lnSpc>
              <a:spcBef>
                <a:spcPts val="0"/>
              </a:spcBef>
              <a:spcAft>
                <a:spcPts val="0"/>
              </a:spcAft>
              <a:buClr>
                <a:srgbClr val="94BF6E"/>
              </a:buClr>
              <a:buSzPts val="1800"/>
              <a:buNone/>
              <a:defRPr b="1">
                <a:solidFill>
                  <a:srgbClr val="94BF6E"/>
                </a:solidFill>
              </a:defRPr>
            </a:lvl8pPr>
            <a:lvl9pPr lvl="8" algn="l">
              <a:lnSpc>
                <a:spcPct val="100000"/>
              </a:lnSpc>
              <a:spcBef>
                <a:spcPts val="0"/>
              </a:spcBef>
              <a:spcAft>
                <a:spcPts val="0"/>
              </a:spcAft>
              <a:buClr>
                <a:srgbClr val="94BF6E"/>
              </a:buClr>
              <a:buSzPts val="1800"/>
              <a:buNone/>
              <a:defRPr b="1">
                <a:solidFill>
                  <a:srgbClr val="94BF6E"/>
                </a:solidFill>
              </a:defRPr>
            </a:lvl9pPr>
          </a:lstStyle>
          <a:p>
            <a:endParaRPr/>
          </a:p>
        </p:txBody>
      </p:sp>
      <p:sp>
        <p:nvSpPr>
          <p:cNvPr id="24" name="Google Shape;24;p29"/>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lvl="0" indent="0" algn="ctr">
              <a:spcBef>
                <a:spcPts val="0"/>
              </a:spcBef>
              <a:spcAft>
                <a:spcPts val="0"/>
              </a:spcAft>
              <a:buSzPts val="800"/>
              <a:buNone/>
              <a:defRPr sz="800" b="0" i="0" u="none" strike="noStrike" cap="none">
                <a:solidFill>
                  <a:srgbClr val="FFFFFF"/>
                </a:solidFill>
                <a:latin typeface="Roboto Slab"/>
                <a:ea typeface="Roboto Slab"/>
                <a:cs typeface="Roboto Slab"/>
                <a:sym typeface="Roboto Slab"/>
              </a:defRPr>
            </a:lvl1pPr>
            <a:lvl2pPr marL="0" lvl="1" indent="0" algn="ctr">
              <a:spcBef>
                <a:spcPts val="0"/>
              </a:spcBef>
              <a:spcAft>
                <a:spcPts val="0"/>
              </a:spcAft>
              <a:buSzPts val="800"/>
              <a:buNone/>
              <a:defRPr sz="800" b="0" i="0" u="none" strike="noStrike" cap="none">
                <a:solidFill>
                  <a:srgbClr val="FFFFFF"/>
                </a:solidFill>
                <a:latin typeface="Roboto Slab"/>
                <a:ea typeface="Roboto Slab"/>
                <a:cs typeface="Roboto Slab"/>
                <a:sym typeface="Roboto Slab"/>
              </a:defRPr>
            </a:lvl2pPr>
            <a:lvl3pPr marL="0" lvl="2" indent="0" algn="ctr">
              <a:spcBef>
                <a:spcPts val="0"/>
              </a:spcBef>
              <a:spcAft>
                <a:spcPts val="0"/>
              </a:spcAft>
              <a:buSzPts val="800"/>
              <a:buNone/>
              <a:defRPr sz="800" b="0" i="0" u="none" strike="noStrike" cap="none">
                <a:solidFill>
                  <a:srgbClr val="FFFFFF"/>
                </a:solidFill>
                <a:latin typeface="Roboto Slab"/>
                <a:ea typeface="Roboto Slab"/>
                <a:cs typeface="Roboto Slab"/>
                <a:sym typeface="Roboto Slab"/>
              </a:defRPr>
            </a:lvl3pPr>
            <a:lvl4pPr marL="0" lvl="3" indent="0" algn="ctr">
              <a:spcBef>
                <a:spcPts val="0"/>
              </a:spcBef>
              <a:spcAft>
                <a:spcPts val="0"/>
              </a:spcAft>
              <a:buSzPts val="800"/>
              <a:buNone/>
              <a:defRPr sz="800" b="0" i="0" u="none" strike="noStrike" cap="none">
                <a:solidFill>
                  <a:srgbClr val="FFFFFF"/>
                </a:solidFill>
                <a:latin typeface="Roboto Slab"/>
                <a:ea typeface="Roboto Slab"/>
                <a:cs typeface="Roboto Slab"/>
                <a:sym typeface="Roboto Slab"/>
              </a:defRPr>
            </a:lvl4pPr>
            <a:lvl5pPr marL="0" lvl="4" indent="0" algn="ctr">
              <a:spcBef>
                <a:spcPts val="0"/>
              </a:spcBef>
              <a:spcAft>
                <a:spcPts val="0"/>
              </a:spcAft>
              <a:buSzPts val="800"/>
              <a:buNone/>
              <a:defRPr sz="800" b="0" i="0" u="none" strike="noStrike" cap="none">
                <a:solidFill>
                  <a:srgbClr val="FFFFFF"/>
                </a:solidFill>
                <a:latin typeface="Roboto Slab"/>
                <a:ea typeface="Roboto Slab"/>
                <a:cs typeface="Roboto Slab"/>
                <a:sym typeface="Roboto Slab"/>
              </a:defRPr>
            </a:lvl5pPr>
            <a:lvl6pPr marL="0" lvl="5" indent="0" algn="ctr">
              <a:spcBef>
                <a:spcPts val="0"/>
              </a:spcBef>
              <a:spcAft>
                <a:spcPts val="0"/>
              </a:spcAft>
              <a:buSzPts val="800"/>
              <a:buNone/>
              <a:defRPr sz="800" b="0" i="0" u="none" strike="noStrike" cap="none">
                <a:solidFill>
                  <a:srgbClr val="FFFFFF"/>
                </a:solidFill>
                <a:latin typeface="Roboto Slab"/>
                <a:ea typeface="Roboto Slab"/>
                <a:cs typeface="Roboto Slab"/>
                <a:sym typeface="Roboto Slab"/>
              </a:defRPr>
            </a:lvl6pPr>
            <a:lvl7pPr marL="0" lvl="6" indent="0" algn="ctr">
              <a:spcBef>
                <a:spcPts val="0"/>
              </a:spcBef>
              <a:spcAft>
                <a:spcPts val="0"/>
              </a:spcAft>
              <a:buSzPts val="800"/>
              <a:buNone/>
              <a:defRPr sz="800" b="0" i="0" u="none" strike="noStrike" cap="none">
                <a:solidFill>
                  <a:srgbClr val="FFFFFF"/>
                </a:solidFill>
                <a:latin typeface="Roboto Slab"/>
                <a:ea typeface="Roboto Slab"/>
                <a:cs typeface="Roboto Slab"/>
                <a:sym typeface="Roboto Slab"/>
              </a:defRPr>
            </a:lvl7pPr>
            <a:lvl8pPr marL="0" lvl="7" indent="0" algn="ctr">
              <a:spcBef>
                <a:spcPts val="0"/>
              </a:spcBef>
              <a:spcAft>
                <a:spcPts val="0"/>
              </a:spcAft>
              <a:buSzPts val="800"/>
              <a:buNone/>
              <a:defRPr sz="800" b="0" i="0" u="none" strike="noStrike" cap="none">
                <a:solidFill>
                  <a:srgbClr val="FFFFFF"/>
                </a:solidFill>
                <a:latin typeface="Roboto Slab"/>
                <a:ea typeface="Roboto Slab"/>
                <a:cs typeface="Roboto Slab"/>
                <a:sym typeface="Roboto Slab"/>
              </a:defRPr>
            </a:lvl8pPr>
            <a:lvl9pPr marL="0" lvl="8" indent="0" algn="ctr">
              <a:spcBef>
                <a:spcPts val="0"/>
              </a:spcBef>
              <a:spcAft>
                <a:spcPts val="0"/>
              </a:spcAft>
              <a:buSzPts val="800"/>
              <a:buNone/>
              <a:defRPr sz="800" b="0" i="0" u="none" strike="noStrike" cap="none">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style A">
  <p:cSld name="Blank style A">
    <p:spTree>
      <p:nvGrpSpPr>
        <p:cNvPr id="1" name="Shape 25"/>
        <p:cNvGrpSpPr/>
        <p:nvPr/>
      </p:nvGrpSpPr>
      <p:grpSpPr>
        <a:xfrm>
          <a:off x="0" y="0"/>
          <a:ext cx="0" cy="0"/>
          <a:chOff x="0" y="0"/>
          <a:chExt cx="0" cy="0"/>
        </a:xfrm>
      </p:grpSpPr>
      <p:sp>
        <p:nvSpPr>
          <p:cNvPr id="26" name="Google Shape;26;p30"/>
          <p:cNvSpPr/>
          <p:nvPr/>
        </p:nvSpPr>
        <p:spPr>
          <a:xfrm>
            <a:off x="0" y="1147763"/>
            <a:ext cx="9144000" cy="2847975"/>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30"/>
          <p:cNvSpPr/>
          <p:nvPr/>
        </p:nvSpPr>
        <p:spPr>
          <a:xfrm>
            <a:off x="0" y="0"/>
            <a:ext cx="9144000" cy="530225"/>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114454"/>
              </a:solidFill>
              <a:latin typeface="Arial"/>
              <a:ea typeface="Arial"/>
              <a:cs typeface="Arial"/>
              <a:sym typeface="Arial"/>
            </a:endParaRPr>
          </a:p>
        </p:txBody>
      </p:sp>
      <p:sp>
        <p:nvSpPr>
          <p:cNvPr id="28" name="Google Shape;28;p30"/>
          <p:cNvSpPr/>
          <p:nvPr/>
        </p:nvSpPr>
        <p:spPr>
          <a:xfrm>
            <a:off x="0" y="500063"/>
            <a:ext cx="9144000" cy="731837"/>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30"/>
          <p:cNvSpPr/>
          <p:nvPr/>
        </p:nvSpPr>
        <p:spPr>
          <a:xfrm>
            <a:off x="0" y="3962400"/>
            <a:ext cx="9144000" cy="369888"/>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30"/>
          <p:cNvSpPr/>
          <p:nvPr/>
        </p:nvSpPr>
        <p:spPr>
          <a:xfrm>
            <a:off x="0" y="4333875"/>
            <a:ext cx="9144000" cy="809625"/>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30"/>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lvl="0" indent="0" algn="ctr">
              <a:spcBef>
                <a:spcPts val="0"/>
              </a:spcBef>
              <a:spcAft>
                <a:spcPts val="0"/>
              </a:spcAft>
              <a:buSzPts val="800"/>
              <a:buNone/>
              <a:defRPr sz="800" b="0" i="0" u="none" strike="noStrike" cap="none">
                <a:solidFill>
                  <a:srgbClr val="FFFFFF"/>
                </a:solidFill>
                <a:latin typeface="Roboto Slab"/>
                <a:ea typeface="Roboto Slab"/>
                <a:cs typeface="Roboto Slab"/>
                <a:sym typeface="Roboto Slab"/>
              </a:defRPr>
            </a:lvl1pPr>
            <a:lvl2pPr marL="0" lvl="1" indent="0" algn="ctr">
              <a:spcBef>
                <a:spcPts val="0"/>
              </a:spcBef>
              <a:spcAft>
                <a:spcPts val="0"/>
              </a:spcAft>
              <a:buSzPts val="800"/>
              <a:buNone/>
              <a:defRPr sz="800" b="0" i="0" u="none" strike="noStrike" cap="none">
                <a:solidFill>
                  <a:srgbClr val="FFFFFF"/>
                </a:solidFill>
                <a:latin typeface="Roboto Slab"/>
                <a:ea typeface="Roboto Slab"/>
                <a:cs typeface="Roboto Slab"/>
                <a:sym typeface="Roboto Slab"/>
              </a:defRPr>
            </a:lvl2pPr>
            <a:lvl3pPr marL="0" lvl="2" indent="0" algn="ctr">
              <a:spcBef>
                <a:spcPts val="0"/>
              </a:spcBef>
              <a:spcAft>
                <a:spcPts val="0"/>
              </a:spcAft>
              <a:buSzPts val="800"/>
              <a:buNone/>
              <a:defRPr sz="800" b="0" i="0" u="none" strike="noStrike" cap="none">
                <a:solidFill>
                  <a:srgbClr val="FFFFFF"/>
                </a:solidFill>
                <a:latin typeface="Roboto Slab"/>
                <a:ea typeface="Roboto Slab"/>
                <a:cs typeface="Roboto Slab"/>
                <a:sym typeface="Roboto Slab"/>
              </a:defRPr>
            </a:lvl3pPr>
            <a:lvl4pPr marL="0" lvl="3" indent="0" algn="ctr">
              <a:spcBef>
                <a:spcPts val="0"/>
              </a:spcBef>
              <a:spcAft>
                <a:spcPts val="0"/>
              </a:spcAft>
              <a:buSzPts val="800"/>
              <a:buNone/>
              <a:defRPr sz="800" b="0" i="0" u="none" strike="noStrike" cap="none">
                <a:solidFill>
                  <a:srgbClr val="FFFFFF"/>
                </a:solidFill>
                <a:latin typeface="Roboto Slab"/>
                <a:ea typeface="Roboto Slab"/>
                <a:cs typeface="Roboto Slab"/>
                <a:sym typeface="Roboto Slab"/>
              </a:defRPr>
            </a:lvl4pPr>
            <a:lvl5pPr marL="0" lvl="4" indent="0" algn="ctr">
              <a:spcBef>
                <a:spcPts val="0"/>
              </a:spcBef>
              <a:spcAft>
                <a:spcPts val="0"/>
              </a:spcAft>
              <a:buSzPts val="800"/>
              <a:buNone/>
              <a:defRPr sz="800" b="0" i="0" u="none" strike="noStrike" cap="none">
                <a:solidFill>
                  <a:srgbClr val="FFFFFF"/>
                </a:solidFill>
                <a:latin typeface="Roboto Slab"/>
                <a:ea typeface="Roboto Slab"/>
                <a:cs typeface="Roboto Slab"/>
                <a:sym typeface="Roboto Slab"/>
              </a:defRPr>
            </a:lvl5pPr>
            <a:lvl6pPr marL="0" lvl="5" indent="0" algn="ctr">
              <a:spcBef>
                <a:spcPts val="0"/>
              </a:spcBef>
              <a:spcAft>
                <a:spcPts val="0"/>
              </a:spcAft>
              <a:buSzPts val="800"/>
              <a:buNone/>
              <a:defRPr sz="800" b="0" i="0" u="none" strike="noStrike" cap="none">
                <a:solidFill>
                  <a:srgbClr val="FFFFFF"/>
                </a:solidFill>
                <a:latin typeface="Roboto Slab"/>
                <a:ea typeface="Roboto Slab"/>
                <a:cs typeface="Roboto Slab"/>
                <a:sym typeface="Roboto Slab"/>
              </a:defRPr>
            </a:lvl6pPr>
            <a:lvl7pPr marL="0" lvl="6" indent="0" algn="ctr">
              <a:spcBef>
                <a:spcPts val="0"/>
              </a:spcBef>
              <a:spcAft>
                <a:spcPts val="0"/>
              </a:spcAft>
              <a:buSzPts val="800"/>
              <a:buNone/>
              <a:defRPr sz="800" b="0" i="0" u="none" strike="noStrike" cap="none">
                <a:solidFill>
                  <a:srgbClr val="FFFFFF"/>
                </a:solidFill>
                <a:latin typeface="Roboto Slab"/>
                <a:ea typeface="Roboto Slab"/>
                <a:cs typeface="Roboto Slab"/>
                <a:sym typeface="Roboto Slab"/>
              </a:defRPr>
            </a:lvl7pPr>
            <a:lvl8pPr marL="0" lvl="7" indent="0" algn="ctr">
              <a:spcBef>
                <a:spcPts val="0"/>
              </a:spcBef>
              <a:spcAft>
                <a:spcPts val="0"/>
              </a:spcAft>
              <a:buSzPts val="800"/>
              <a:buNone/>
              <a:defRPr sz="800" b="0" i="0" u="none" strike="noStrike" cap="none">
                <a:solidFill>
                  <a:srgbClr val="FFFFFF"/>
                </a:solidFill>
                <a:latin typeface="Roboto Slab"/>
                <a:ea typeface="Roboto Slab"/>
                <a:cs typeface="Roboto Slab"/>
                <a:sym typeface="Roboto Slab"/>
              </a:defRPr>
            </a:lvl8pPr>
            <a:lvl9pPr marL="0" lvl="8" indent="0" algn="ctr">
              <a:spcBef>
                <a:spcPts val="0"/>
              </a:spcBef>
              <a:spcAft>
                <a:spcPts val="0"/>
              </a:spcAft>
              <a:buSzPts val="800"/>
              <a:buNone/>
              <a:defRPr sz="800" b="0" i="0" u="none" strike="noStrike" cap="none">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
        <p:nvSpPr>
          <p:cNvPr id="33" name="Google Shape;33;p31"/>
          <p:cNvSpPr/>
          <p:nvPr/>
        </p:nvSpPr>
        <p:spPr>
          <a:xfrm>
            <a:off x="0" y="0"/>
            <a:ext cx="247650" cy="530225"/>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114454"/>
              </a:solidFill>
              <a:latin typeface="Arial"/>
              <a:ea typeface="Arial"/>
              <a:cs typeface="Arial"/>
              <a:sym typeface="Arial"/>
            </a:endParaRPr>
          </a:p>
        </p:txBody>
      </p:sp>
      <p:sp>
        <p:nvSpPr>
          <p:cNvPr id="34" name="Google Shape;34;p31"/>
          <p:cNvSpPr/>
          <p:nvPr/>
        </p:nvSpPr>
        <p:spPr>
          <a:xfrm>
            <a:off x="0" y="500063"/>
            <a:ext cx="247650" cy="1058862"/>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31"/>
          <p:cNvSpPr/>
          <p:nvPr/>
        </p:nvSpPr>
        <p:spPr>
          <a:xfrm>
            <a:off x="0" y="1554163"/>
            <a:ext cx="247650" cy="1531937"/>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31"/>
          <p:cNvSpPr/>
          <p:nvPr/>
        </p:nvSpPr>
        <p:spPr>
          <a:xfrm>
            <a:off x="0" y="3086100"/>
            <a:ext cx="247650" cy="604838"/>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31"/>
          <p:cNvSpPr/>
          <p:nvPr/>
        </p:nvSpPr>
        <p:spPr>
          <a:xfrm>
            <a:off x="0" y="3690938"/>
            <a:ext cx="247650" cy="1452562"/>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31"/>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lvl="0" indent="0" algn="ctr">
              <a:spcBef>
                <a:spcPts val="0"/>
              </a:spcBef>
              <a:spcAft>
                <a:spcPts val="0"/>
              </a:spcAft>
              <a:buSzPts val="800"/>
              <a:buNone/>
              <a:defRPr sz="800" b="0" i="0" u="none" strike="noStrike" cap="none">
                <a:solidFill>
                  <a:srgbClr val="FFFFFF"/>
                </a:solidFill>
                <a:latin typeface="Roboto Slab"/>
                <a:ea typeface="Roboto Slab"/>
                <a:cs typeface="Roboto Slab"/>
                <a:sym typeface="Roboto Slab"/>
              </a:defRPr>
            </a:lvl1pPr>
            <a:lvl2pPr marL="0" lvl="1" indent="0" algn="ctr">
              <a:spcBef>
                <a:spcPts val="0"/>
              </a:spcBef>
              <a:spcAft>
                <a:spcPts val="0"/>
              </a:spcAft>
              <a:buSzPts val="800"/>
              <a:buNone/>
              <a:defRPr sz="800" b="0" i="0" u="none" strike="noStrike" cap="none">
                <a:solidFill>
                  <a:srgbClr val="FFFFFF"/>
                </a:solidFill>
                <a:latin typeface="Roboto Slab"/>
                <a:ea typeface="Roboto Slab"/>
                <a:cs typeface="Roboto Slab"/>
                <a:sym typeface="Roboto Slab"/>
              </a:defRPr>
            </a:lvl2pPr>
            <a:lvl3pPr marL="0" lvl="2" indent="0" algn="ctr">
              <a:spcBef>
                <a:spcPts val="0"/>
              </a:spcBef>
              <a:spcAft>
                <a:spcPts val="0"/>
              </a:spcAft>
              <a:buSzPts val="800"/>
              <a:buNone/>
              <a:defRPr sz="800" b="0" i="0" u="none" strike="noStrike" cap="none">
                <a:solidFill>
                  <a:srgbClr val="FFFFFF"/>
                </a:solidFill>
                <a:latin typeface="Roboto Slab"/>
                <a:ea typeface="Roboto Slab"/>
                <a:cs typeface="Roboto Slab"/>
                <a:sym typeface="Roboto Slab"/>
              </a:defRPr>
            </a:lvl3pPr>
            <a:lvl4pPr marL="0" lvl="3" indent="0" algn="ctr">
              <a:spcBef>
                <a:spcPts val="0"/>
              </a:spcBef>
              <a:spcAft>
                <a:spcPts val="0"/>
              </a:spcAft>
              <a:buSzPts val="800"/>
              <a:buNone/>
              <a:defRPr sz="800" b="0" i="0" u="none" strike="noStrike" cap="none">
                <a:solidFill>
                  <a:srgbClr val="FFFFFF"/>
                </a:solidFill>
                <a:latin typeface="Roboto Slab"/>
                <a:ea typeface="Roboto Slab"/>
                <a:cs typeface="Roboto Slab"/>
                <a:sym typeface="Roboto Slab"/>
              </a:defRPr>
            </a:lvl4pPr>
            <a:lvl5pPr marL="0" lvl="4" indent="0" algn="ctr">
              <a:spcBef>
                <a:spcPts val="0"/>
              </a:spcBef>
              <a:spcAft>
                <a:spcPts val="0"/>
              </a:spcAft>
              <a:buSzPts val="800"/>
              <a:buNone/>
              <a:defRPr sz="800" b="0" i="0" u="none" strike="noStrike" cap="none">
                <a:solidFill>
                  <a:srgbClr val="FFFFFF"/>
                </a:solidFill>
                <a:latin typeface="Roboto Slab"/>
                <a:ea typeface="Roboto Slab"/>
                <a:cs typeface="Roboto Slab"/>
                <a:sym typeface="Roboto Slab"/>
              </a:defRPr>
            </a:lvl5pPr>
            <a:lvl6pPr marL="0" lvl="5" indent="0" algn="ctr">
              <a:spcBef>
                <a:spcPts val="0"/>
              </a:spcBef>
              <a:spcAft>
                <a:spcPts val="0"/>
              </a:spcAft>
              <a:buSzPts val="800"/>
              <a:buNone/>
              <a:defRPr sz="800" b="0" i="0" u="none" strike="noStrike" cap="none">
                <a:solidFill>
                  <a:srgbClr val="FFFFFF"/>
                </a:solidFill>
                <a:latin typeface="Roboto Slab"/>
                <a:ea typeface="Roboto Slab"/>
                <a:cs typeface="Roboto Slab"/>
                <a:sym typeface="Roboto Slab"/>
              </a:defRPr>
            </a:lvl6pPr>
            <a:lvl7pPr marL="0" lvl="6" indent="0" algn="ctr">
              <a:spcBef>
                <a:spcPts val="0"/>
              </a:spcBef>
              <a:spcAft>
                <a:spcPts val="0"/>
              </a:spcAft>
              <a:buSzPts val="800"/>
              <a:buNone/>
              <a:defRPr sz="800" b="0" i="0" u="none" strike="noStrike" cap="none">
                <a:solidFill>
                  <a:srgbClr val="FFFFFF"/>
                </a:solidFill>
                <a:latin typeface="Roboto Slab"/>
                <a:ea typeface="Roboto Slab"/>
                <a:cs typeface="Roboto Slab"/>
                <a:sym typeface="Roboto Slab"/>
              </a:defRPr>
            </a:lvl7pPr>
            <a:lvl8pPr marL="0" lvl="7" indent="0" algn="ctr">
              <a:spcBef>
                <a:spcPts val="0"/>
              </a:spcBef>
              <a:spcAft>
                <a:spcPts val="0"/>
              </a:spcAft>
              <a:buSzPts val="800"/>
              <a:buNone/>
              <a:defRPr sz="800" b="0" i="0" u="none" strike="noStrike" cap="none">
                <a:solidFill>
                  <a:srgbClr val="FFFFFF"/>
                </a:solidFill>
                <a:latin typeface="Roboto Slab"/>
                <a:ea typeface="Roboto Slab"/>
                <a:cs typeface="Roboto Slab"/>
                <a:sym typeface="Roboto Slab"/>
              </a:defRPr>
            </a:lvl8pPr>
            <a:lvl9pPr marL="0" lvl="8" indent="0" algn="ctr">
              <a:spcBef>
                <a:spcPts val="0"/>
              </a:spcBef>
              <a:spcAft>
                <a:spcPts val="0"/>
              </a:spcAft>
              <a:buSzPts val="800"/>
              <a:buNone/>
              <a:defRPr sz="800" b="0" i="0" u="none" strike="noStrike" cap="none">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9"/>
        <p:cNvGrpSpPr/>
        <p:nvPr/>
      </p:nvGrpSpPr>
      <p:grpSpPr>
        <a:xfrm>
          <a:off x="0" y="0"/>
          <a:ext cx="0" cy="0"/>
          <a:chOff x="0" y="0"/>
          <a:chExt cx="0" cy="0"/>
        </a:xfrm>
      </p:grpSpPr>
      <p:sp>
        <p:nvSpPr>
          <p:cNvPr id="40" name="Google Shape;40;p32"/>
          <p:cNvSpPr/>
          <p:nvPr/>
        </p:nvSpPr>
        <p:spPr>
          <a:xfrm>
            <a:off x="0" y="0"/>
            <a:ext cx="247650" cy="530225"/>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114454"/>
              </a:solidFill>
              <a:latin typeface="Arial"/>
              <a:ea typeface="Arial"/>
              <a:cs typeface="Arial"/>
              <a:sym typeface="Arial"/>
            </a:endParaRPr>
          </a:p>
        </p:txBody>
      </p:sp>
      <p:sp>
        <p:nvSpPr>
          <p:cNvPr id="41" name="Google Shape;41;p32"/>
          <p:cNvSpPr/>
          <p:nvPr/>
        </p:nvSpPr>
        <p:spPr>
          <a:xfrm>
            <a:off x="0" y="500063"/>
            <a:ext cx="4572000" cy="1058862"/>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32"/>
          <p:cNvSpPr/>
          <p:nvPr/>
        </p:nvSpPr>
        <p:spPr>
          <a:xfrm>
            <a:off x="0" y="1554163"/>
            <a:ext cx="247650" cy="1531937"/>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32"/>
          <p:cNvSpPr/>
          <p:nvPr/>
        </p:nvSpPr>
        <p:spPr>
          <a:xfrm>
            <a:off x="0" y="3086100"/>
            <a:ext cx="247650" cy="604838"/>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32"/>
          <p:cNvSpPr/>
          <p:nvPr/>
        </p:nvSpPr>
        <p:spPr>
          <a:xfrm>
            <a:off x="0" y="3690938"/>
            <a:ext cx="247650" cy="1452562"/>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5" name="Google Shape;45;p32"/>
          <p:cNvCxnSpPr/>
          <p:nvPr/>
        </p:nvCxnSpPr>
        <p:spPr>
          <a:xfrm>
            <a:off x="1038225" y="809625"/>
            <a:ext cx="0" cy="471488"/>
          </a:xfrm>
          <a:prstGeom prst="straightConnector1">
            <a:avLst/>
          </a:prstGeom>
          <a:noFill/>
          <a:ln w="9525" cap="flat" cmpd="sng">
            <a:solidFill>
              <a:srgbClr val="18637B"/>
            </a:solidFill>
            <a:prstDash val="solid"/>
            <a:round/>
            <a:headEnd type="none" w="med" len="med"/>
            <a:tailEnd type="none" w="med" len="med"/>
          </a:ln>
        </p:spPr>
      </p:cxnSp>
      <p:sp>
        <p:nvSpPr>
          <p:cNvPr id="46" name="Google Shape;46;p32"/>
          <p:cNvSpPr txBox="1">
            <a:spLocks noGrp="1"/>
          </p:cNvSpPr>
          <p:nvPr>
            <p:ph type="title"/>
          </p:nvPr>
        </p:nvSpPr>
        <p:spPr>
          <a:xfrm>
            <a:off x="1146025" y="530725"/>
            <a:ext cx="3208800" cy="102870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SzPts val="1800"/>
              <a:buNone/>
              <a:defRPr/>
            </a:lvl1pPr>
            <a:lvl2pPr lvl="1" algn="l">
              <a:spcBef>
                <a:spcPts val="0"/>
              </a:spcBef>
              <a:spcAft>
                <a:spcPts val="0"/>
              </a:spcAft>
              <a:buSzPts val="1800"/>
              <a:buNone/>
              <a:defRPr/>
            </a:lvl2pPr>
            <a:lvl3pPr lvl="2" algn="l">
              <a:spcBef>
                <a:spcPts val="0"/>
              </a:spcBef>
              <a:spcAft>
                <a:spcPts val="0"/>
              </a:spcAft>
              <a:buSzPts val="1800"/>
              <a:buNone/>
              <a:defRPr/>
            </a:lvl3pPr>
            <a:lvl4pPr lvl="3" algn="l">
              <a:spcBef>
                <a:spcPts val="0"/>
              </a:spcBef>
              <a:spcAft>
                <a:spcPts val="0"/>
              </a:spcAft>
              <a:buSzPts val="1800"/>
              <a:buNone/>
              <a:defRPr/>
            </a:lvl4pPr>
            <a:lvl5pPr lvl="4" algn="l">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47" name="Google Shape;47;p32"/>
          <p:cNvSpPr txBox="1">
            <a:spLocks noGrp="1"/>
          </p:cNvSpPr>
          <p:nvPr>
            <p:ph type="body" idx="1"/>
          </p:nvPr>
        </p:nvSpPr>
        <p:spPr>
          <a:xfrm>
            <a:off x="1146025" y="1767275"/>
            <a:ext cx="7540800" cy="3158700"/>
          </a:xfrm>
          <a:prstGeom prst="rect">
            <a:avLst/>
          </a:prstGeom>
          <a:noFill/>
          <a:ln>
            <a:noFill/>
          </a:ln>
        </p:spPr>
        <p:txBody>
          <a:bodyPr spcFirstLastPara="1" wrap="square" lIns="91425" tIns="91425" rIns="91425" bIns="91425" anchor="t" anchorCtr="0">
            <a:noAutofit/>
          </a:bodyPr>
          <a:lstStyle>
            <a:lvl1pPr marL="457200" lvl="0" indent="-406400" algn="l">
              <a:spcBef>
                <a:spcPts val="600"/>
              </a:spcBef>
              <a:spcAft>
                <a:spcPts val="0"/>
              </a:spcAft>
              <a:buSzPts val="2800"/>
              <a:buChar char="▪"/>
              <a:defRPr sz="2800"/>
            </a:lvl1pPr>
            <a:lvl2pPr marL="914400" lvl="1" indent="-406400" algn="l">
              <a:spcBef>
                <a:spcPts val="0"/>
              </a:spcBef>
              <a:spcAft>
                <a:spcPts val="0"/>
              </a:spcAft>
              <a:buSzPts val="2800"/>
              <a:buChar char="▫"/>
              <a:defRPr sz="2800"/>
            </a:lvl2pPr>
            <a:lvl3pPr marL="1371600" lvl="2" indent="-406400" algn="l">
              <a:spcBef>
                <a:spcPts val="0"/>
              </a:spcBef>
              <a:spcAft>
                <a:spcPts val="0"/>
              </a:spcAft>
              <a:buSzPts val="2800"/>
              <a:buChar char="■"/>
              <a:defRPr sz="2800"/>
            </a:lvl3pPr>
            <a:lvl4pPr marL="1828800" lvl="3" indent="-406400" algn="l">
              <a:spcBef>
                <a:spcPts val="0"/>
              </a:spcBef>
              <a:spcAft>
                <a:spcPts val="0"/>
              </a:spcAft>
              <a:buSzPts val="2800"/>
              <a:buChar char="●"/>
              <a:defRPr sz="2800"/>
            </a:lvl4pPr>
            <a:lvl5pPr marL="2286000" lvl="4" indent="-406400" algn="l">
              <a:spcBef>
                <a:spcPts val="0"/>
              </a:spcBef>
              <a:spcAft>
                <a:spcPts val="0"/>
              </a:spcAft>
              <a:buSzPts val="2800"/>
              <a:buChar char="○"/>
              <a:defRPr sz="2800"/>
            </a:lvl5pPr>
            <a:lvl6pPr marL="2743200" lvl="5" indent="-406400" algn="l">
              <a:lnSpc>
                <a:spcPct val="100000"/>
              </a:lnSpc>
              <a:spcBef>
                <a:spcPts val="0"/>
              </a:spcBef>
              <a:spcAft>
                <a:spcPts val="0"/>
              </a:spcAft>
              <a:buSzPts val="2800"/>
              <a:buChar char="■"/>
              <a:defRPr sz="2800"/>
            </a:lvl6pPr>
            <a:lvl7pPr marL="3200400" lvl="6" indent="-406400" algn="l">
              <a:lnSpc>
                <a:spcPct val="100000"/>
              </a:lnSpc>
              <a:spcBef>
                <a:spcPts val="0"/>
              </a:spcBef>
              <a:spcAft>
                <a:spcPts val="0"/>
              </a:spcAft>
              <a:buSzPts val="2800"/>
              <a:buChar char="●"/>
              <a:defRPr sz="2800"/>
            </a:lvl7pPr>
            <a:lvl8pPr marL="3657600" lvl="7" indent="-406400" algn="l">
              <a:lnSpc>
                <a:spcPct val="100000"/>
              </a:lnSpc>
              <a:spcBef>
                <a:spcPts val="0"/>
              </a:spcBef>
              <a:spcAft>
                <a:spcPts val="0"/>
              </a:spcAft>
              <a:buSzPts val="2800"/>
              <a:buChar char="○"/>
              <a:defRPr sz="2800"/>
            </a:lvl8pPr>
            <a:lvl9pPr marL="4114800" lvl="8" indent="-406400" algn="l">
              <a:lnSpc>
                <a:spcPct val="100000"/>
              </a:lnSpc>
              <a:spcBef>
                <a:spcPts val="0"/>
              </a:spcBef>
              <a:spcAft>
                <a:spcPts val="0"/>
              </a:spcAft>
              <a:buSzPts val="2800"/>
              <a:buChar char="■"/>
              <a:defRPr sz="2800"/>
            </a:lvl9pPr>
          </a:lstStyle>
          <a:p>
            <a:endParaRPr/>
          </a:p>
        </p:txBody>
      </p:sp>
      <p:sp>
        <p:nvSpPr>
          <p:cNvPr id="48" name="Google Shape;48;p32"/>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lvl="0" indent="0" algn="ctr">
              <a:spcBef>
                <a:spcPts val="0"/>
              </a:spcBef>
              <a:spcAft>
                <a:spcPts val="0"/>
              </a:spcAft>
              <a:buSzPts val="800"/>
              <a:buNone/>
              <a:defRPr sz="800" b="0" i="0" u="none" strike="noStrike" cap="none">
                <a:solidFill>
                  <a:srgbClr val="FFFFFF"/>
                </a:solidFill>
                <a:latin typeface="Roboto Slab"/>
                <a:ea typeface="Roboto Slab"/>
                <a:cs typeface="Roboto Slab"/>
                <a:sym typeface="Roboto Slab"/>
              </a:defRPr>
            </a:lvl1pPr>
            <a:lvl2pPr marL="0" lvl="1" indent="0" algn="ctr">
              <a:spcBef>
                <a:spcPts val="0"/>
              </a:spcBef>
              <a:spcAft>
                <a:spcPts val="0"/>
              </a:spcAft>
              <a:buSzPts val="800"/>
              <a:buNone/>
              <a:defRPr sz="800" b="0" i="0" u="none" strike="noStrike" cap="none">
                <a:solidFill>
                  <a:srgbClr val="FFFFFF"/>
                </a:solidFill>
                <a:latin typeface="Roboto Slab"/>
                <a:ea typeface="Roboto Slab"/>
                <a:cs typeface="Roboto Slab"/>
                <a:sym typeface="Roboto Slab"/>
              </a:defRPr>
            </a:lvl2pPr>
            <a:lvl3pPr marL="0" lvl="2" indent="0" algn="ctr">
              <a:spcBef>
                <a:spcPts val="0"/>
              </a:spcBef>
              <a:spcAft>
                <a:spcPts val="0"/>
              </a:spcAft>
              <a:buSzPts val="800"/>
              <a:buNone/>
              <a:defRPr sz="800" b="0" i="0" u="none" strike="noStrike" cap="none">
                <a:solidFill>
                  <a:srgbClr val="FFFFFF"/>
                </a:solidFill>
                <a:latin typeface="Roboto Slab"/>
                <a:ea typeface="Roboto Slab"/>
                <a:cs typeface="Roboto Slab"/>
                <a:sym typeface="Roboto Slab"/>
              </a:defRPr>
            </a:lvl3pPr>
            <a:lvl4pPr marL="0" lvl="3" indent="0" algn="ctr">
              <a:spcBef>
                <a:spcPts val="0"/>
              </a:spcBef>
              <a:spcAft>
                <a:spcPts val="0"/>
              </a:spcAft>
              <a:buSzPts val="800"/>
              <a:buNone/>
              <a:defRPr sz="800" b="0" i="0" u="none" strike="noStrike" cap="none">
                <a:solidFill>
                  <a:srgbClr val="FFFFFF"/>
                </a:solidFill>
                <a:latin typeface="Roboto Slab"/>
                <a:ea typeface="Roboto Slab"/>
                <a:cs typeface="Roboto Slab"/>
                <a:sym typeface="Roboto Slab"/>
              </a:defRPr>
            </a:lvl4pPr>
            <a:lvl5pPr marL="0" lvl="4" indent="0" algn="ctr">
              <a:spcBef>
                <a:spcPts val="0"/>
              </a:spcBef>
              <a:spcAft>
                <a:spcPts val="0"/>
              </a:spcAft>
              <a:buSzPts val="800"/>
              <a:buNone/>
              <a:defRPr sz="800" b="0" i="0" u="none" strike="noStrike" cap="none">
                <a:solidFill>
                  <a:srgbClr val="FFFFFF"/>
                </a:solidFill>
                <a:latin typeface="Roboto Slab"/>
                <a:ea typeface="Roboto Slab"/>
                <a:cs typeface="Roboto Slab"/>
                <a:sym typeface="Roboto Slab"/>
              </a:defRPr>
            </a:lvl5pPr>
            <a:lvl6pPr marL="0" lvl="5" indent="0" algn="ctr">
              <a:spcBef>
                <a:spcPts val="0"/>
              </a:spcBef>
              <a:spcAft>
                <a:spcPts val="0"/>
              </a:spcAft>
              <a:buSzPts val="800"/>
              <a:buNone/>
              <a:defRPr sz="800" b="0" i="0" u="none" strike="noStrike" cap="none">
                <a:solidFill>
                  <a:srgbClr val="FFFFFF"/>
                </a:solidFill>
                <a:latin typeface="Roboto Slab"/>
                <a:ea typeface="Roboto Slab"/>
                <a:cs typeface="Roboto Slab"/>
                <a:sym typeface="Roboto Slab"/>
              </a:defRPr>
            </a:lvl6pPr>
            <a:lvl7pPr marL="0" lvl="6" indent="0" algn="ctr">
              <a:spcBef>
                <a:spcPts val="0"/>
              </a:spcBef>
              <a:spcAft>
                <a:spcPts val="0"/>
              </a:spcAft>
              <a:buSzPts val="800"/>
              <a:buNone/>
              <a:defRPr sz="800" b="0" i="0" u="none" strike="noStrike" cap="none">
                <a:solidFill>
                  <a:srgbClr val="FFFFFF"/>
                </a:solidFill>
                <a:latin typeface="Roboto Slab"/>
                <a:ea typeface="Roboto Slab"/>
                <a:cs typeface="Roboto Slab"/>
                <a:sym typeface="Roboto Slab"/>
              </a:defRPr>
            </a:lvl7pPr>
            <a:lvl8pPr marL="0" lvl="7" indent="0" algn="ctr">
              <a:spcBef>
                <a:spcPts val="0"/>
              </a:spcBef>
              <a:spcAft>
                <a:spcPts val="0"/>
              </a:spcAft>
              <a:buSzPts val="800"/>
              <a:buNone/>
              <a:defRPr sz="800" b="0" i="0" u="none" strike="noStrike" cap="none">
                <a:solidFill>
                  <a:srgbClr val="FFFFFF"/>
                </a:solidFill>
                <a:latin typeface="Roboto Slab"/>
                <a:ea typeface="Roboto Slab"/>
                <a:cs typeface="Roboto Slab"/>
                <a:sym typeface="Roboto Slab"/>
              </a:defRPr>
            </a:lvl8pPr>
            <a:lvl9pPr marL="0" lvl="8" indent="0" algn="ctr">
              <a:spcBef>
                <a:spcPts val="0"/>
              </a:spcBef>
              <a:spcAft>
                <a:spcPts val="0"/>
              </a:spcAft>
              <a:buSzPts val="800"/>
              <a:buNone/>
              <a:defRPr sz="800" b="0" i="0" u="none" strike="noStrike" cap="none">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9"/>
        <p:cNvGrpSpPr/>
        <p:nvPr/>
      </p:nvGrpSpPr>
      <p:grpSpPr>
        <a:xfrm>
          <a:off x="0" y="0"/>
          <a:ext cx="0" cy="0"/>
          <a:chOff x="0" y="0"/>
          <a:chExt cx="0" cy="0"/>
        </a:xfrm>
      </p:grpSpPr>
      <p:sp>
        <p:nvSpPr>
          <p:cNvPr id="50" name="Google Shape;50;p33"/>
          <p:cNvSpPr/>
          <p:nvPr/>
        </p:nvSpPr>
        <p:spPr>
          <a:xfrm>
            <a:off x="0" y="0"/>
            <a:ext cx="247650" cy="530225"/>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114454"/>
              </a:solidFill>
              <a:latin typeface="Arial"/>
              <a:ea typeface="Arial"/>
              <a:cs typeface="Arial"/>
              <a:sym typeface="Arial"/>
            </a:endParaRPr>
          </a:p>
        </p:txBody>
      </p:sp>
      <p:sp>
        <p:nvSpPr>
          <p:cNvPr id="51" name="Google Shape;51;p33"/>
          <p:cNvSpPr/>
          <p:nvPr/>
        </p:nvSpPr>
        <p:spPr>
          <a:xfrm>
            <a:off x="0" y="500063"/>
            <a:ext cx="4572000" cy="1058862"/>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33"/>
          <p:cNvSpPr/>
          <p:nvPr/>
        </p:nvSpPr>
        <p:spPr>
          <a:xfrm>
            <a:off x="0" y="1554163"/>
            <a:ext cx="247650" cy="1531937"/>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33"/>
          <p:cNvSpPr/>
          <p:nvPr/>
        </p:nvSpPr>
        <p:spPr>
          <a:xfrm>
            <a:off x="0" y="3086100"/>
            <a:ext cx="247650" cy="604838"/>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33"/>
          <p:cNvSpPr/>
          <p:nvPr/>
        </p:nvSpPr>
        <p:spPr>
          <a:xfrm>
            <a:off x="0" y="3690938"/>
            <a:ext cx="247650" cy="1452562"/>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55" name="Google Shape;55;p33"/>
          <p:cNvCxnSpPr/>
          <p:nvPr/>
        </p:nvCxnSpPr>
        <p:spPr>
          <a:xfrm>
            <a:off x="1038225" y="809625"/>
            <a:ext cx="0" cy="471488"/>
          </a:xfrm>
          <a:prstGeom prst="straightConnector1">
            <a:avLst/>
          </a:prstGeom>
          <a:noFill/>
          <a:ln w="9525" cap="flat" cmpd="sng">
            <a:solidFill>
              <a:srgbClr val="18637B"/>
            </a:solidFill>
            <a:prstDash val="solid"/>
            <a:round/>
            <a:headEnd type="none" w="med" len="med"/>
            <a:tailEnd type="none" w="med" len="med"/>
          </a:ln>
        </p:spPr>
      </p:cxnSp>
      <p:sp>
        <p:nvSpPr>
          <p:cNvPr id="56" name="Google Shape;56;p33"/>
          <p:cNvSpPr txBox="1">
            <a:spLocks noGrp="1"/>
          </p:cNvSpPr>
          <p:nvPr>
            <p:ph type="title"/>
          </p:nvPr>
        </p:nvSpPr>
        <p:spPr>
          <a:xfrm>
            <a:off x="1146025" y="530725"/>
            <a:ext cx="3208800" cy="102870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SzPts val="1800"/>
              <a:buNone/>
              <a:defRPr/>
            </a:lvl1pPr>
            <a:lvl2pPr lvl="1" algn="l">
              <a:spcBef>
                <a:spcPts val="0"/>
              </a:spcBef>
              <a:spcAft>
                <a:spcPts val="0"/>
              </a:spcAft>
              <a:buSzPts val="1800"/>
              <a:buNone/>
              <a:defRPr/>
            </a:lvl2pPr>
            <a:lvl3pPr lvl="2" algn="l">
              <a:spcBef>
                <a:spcPts val="0"/>
              </a:spcBef>
              <a:spcAft>
                <a:spcPts val="0"/>
              </a:spcAft>
              <a:buSzPts val="1800"/>
              <a:buNone/>
              <a:defRPr/>
            </a:lvl3pPr>
            <a:lvl4pPr lvl="3" algn="l">
              <a:spcBef>
                <a:spcPts val="0"/>
              </a:spcBef>
              <a:spcAft>
                <a:spcPts val="0"/>
              </a:spcAft>
              <a:buSzPts val="1800"/>
              <a:buNone/>
              <a:defRPr/>
            </a:lvl4pPr>
            <a:lvl5pPr lvl="4" algn="l">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57" name="Google Shape;57;p33"/>
          <p:cNvSpPr txBox="1">
            <a:spLocks noGrp="1"/>
          </p:cNvSpPr>
          <p:nvPr>
            <p:ph type="body" idx="1"/>
          </p:nvPr>
        </p:nvSpPr>
        <p:spPr>
          <a:xfrm>
            <a:off x="1146025" y="1773300"/>
            <a:ext cx="2409900" cy="3152700"/>
          </a:xfrm>
          <a:prstGeom prst="rect">
            <a:avLst/>
          </a:prstGeom>
          <a:noFill/>
          <a:ln>
            <a:noFill/>
          </a:ln>
        </p:spPr>
        <p:txBody>
          <a:bodyPr spcFirstLastPara="1" wrap="square" lIns="91425" tIns="91425" rIns="91425" bIns="91425" anchor="t" anchorCtr="0">
            <a:noAutofit/>
          </a:bodyPr>
          <a:lstStyle>
            <a:lvl1pPr marL="457200" lvl="0" indent="-342900" algn="l">
              <a:spcBef>
                <a:spcPts val="600"/>
              </a:spcBef>
              <a:spcAft>
                <a:spcPts val="0"/>
              </a:spcAft>
              <a:buSzPts val="1800"/>
              <a:buChar char="▪"/>
              <a:defRPr sz="1800"/>
            </a:lvl1pPr>
            <a:lvl2pPr marL="914400" lvl="1" indent="-342900" algn="l">
              <a:spcBef>
                <a:spcPts val="0"/>
              </a:spcBef>
              <a:spcAft>
                <a:spcPts val="0"/>
              </a:spcAft>
              <a:buSzPts val="1800"/>
              <a:buChar char="▫"/>
              <a:defRPr sz="1800"/>
            </a:lvl2pPr>
            <a:lvl3pPr marL="1371600" lvl="2" indent="-342900" algn="l">
              <a:spcBef>
                <a:spcPts val="0"/>
              </a:spcBef>
              <a:spcAft>
                <a:spcPts val="0"/>
              </a:spcAft>
              <a:buSzPts val="1800"/>
              <a:buChar char="■"/>
              <a:defRPr sz="1800"/>
            </a:lvl3pPr>
            <a:lvl4pPr marL="1828800" lvl="3" indent="-342900" algn="l">
              <a:spcBef>
                <a:spcPts val="0"/>
              </a:spcBef>
              <a:spcAft>
                <a:spcPts val="0"/>
              </a:spcAft>
              <a:buSzPts val="1800"/>
              <a:buChar char="●"/>
              <a:defRPr/>
            </a:lvl4pPr>
            <a:lvl5pPr marL="2286000" lvl="4" indent="-342900" algn="l">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
        <p:nvSpPr>
          <p:cNvPr id="58" name="Google Shape;58;p33"/>
          <p:cNvSpPr txBox="1">
            <a:spLocks noGrp="1"/>
          </p:cNvSpPr>
          <p:nvPr>
            <p:ph type="body" idx="2"/>
          </p:nvPr>
        </p:nvSpPr>
        <p:spPr>
          <a:xfrm>
            <a:off x="3679388" y="1773300"/>
            <a:ext cx="2409900" cy="3152700"/>
          </a:xfrm>
          <a:prstGeom prst="rect">
            <a:avLst/>
          </a:prstGeom>
          <a:noFill/>
          <a:ln>
            <a:noFill/>
          </a:ln>
        </p:spPr>
        <p:txBody>
          <a:bodyPr spcFirstLastPara="1" wrap="square" lIns="91425" tIns="91425" rIns="91425" bIns="91425" anchor="t" anchorCtr="0">
            <a:noAutofit/>
          </a:bodyPr>
          <a:lstStyle>
            <a:lvl1pPr marL="457200" lvl="0" indent="-342900" algn="l">
              <a:spcBef>
                <a:spcPts val="600"/>
              </a:spcBef>
              <a:spcAft>
                <a:spcPts val="0"/>
              </a:spcAft>
              <a:buSzPts val="1800"/>
              <a:buChar char="▪"/>
              <a:defRPr sz="1800"/>
            </a:lvl1pPr>
            <a:lvl2pPr marL="914400" lvl="1" indent="-342900" algn="l">
              <a:spcBef>
                <a:spcPts val="0"/>
              </a:spcBef>
              <a:spcAft>
                <a:spcPts val="0"/>
              </a:spcAft>
              <a:buSzPts val="1800"/>
              <a:buChar char="▫"/>
              <a:defRPr sz="1800"/>
            </a:lvl2pPr>
            <a:lvl3pPr marL="1371600" lvl="2" indent="-342900" algn="l">
              <a:spcBef>
                <a:spcPts val="0"/>
              </a:spcBef>
              <a:spcAft>
                <a:spcPts val="0"/>
              </a:spcAft>
              <a:buSzPts val="1800"/>
              <a:buChar char="■"/>
              <a:defRPr sz="1800"/>
            </a:lvl3pPr>
            <a:lvl4pPr marL="1828800" lvl="3" indent="-342900" algn="l">
              <a:spcBef>
                <a:spcPts val="0"/>
              </a:spcBef>
              <a:spcAft>
                <a:spcPts val="0"/>
              </a:spcAft>
              <a:buSzPts val="1800"/>
              <a:buChar char="●"/>
              <a:defRPr/>
            </a:lvl4pPr>
            <a:lvl5pPr marL="2286000" lvl="4" indent="-342900" algn="l">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
        <p:nvSpPr>
          <p:cNvPr id="59" name="Google Shape;59;p33"/>
          <p:cNvSpPr txBox="1">
            <a:spLocks noGrp="1"/>
          </p:cNvSpPr>
          <p:nvPr>
            <p:ph type="body" idx="3"/>
          </p:nvPr>
        </p:nvSpPr>
        <p:spPr>
          <a:xfrm>
            <a:off x="6212750" y="1773300"/>
            <a:ext cx="2409900" cy="3152700"/>
          </a:xfrm>
          <a:prstGeom prst="rect">
            <a:avLst/>
          </a:prstGeom>
          <a:noFill/>
          <a:ln>
            <a:noFill/>
          </a:ln>
        </p:spPr>
        <p:txBody>
          <a:bodyPr spcFirstLastPara="1" wrap="square" lIns="91425" tIns="91425" rIns="91425" bIns="91425" anchor="t" anchorCtr="0">
            <a:noAutofit/>
          </a:bodyPr>
          <a:lstStyle>
            <a:lvl1pPr marL="457200" lvl="0" indent="-342900" algn="l">
              <a:spcBef>
                <a:spcPts val="600"/>
              </a:spcBef>
              <a:spcAft>
                <a:spcPts val="0"/>
              </a:spcAft>
              <a:buSzPts val="1800"/>
              <a:buChar char="▪"/>
              <a:defRPr sz="1800"/>
            </a:lvl1pPr>
            <a:lvl2pPr marL="914400" lvl="1" indent="-342900" algn="l">
              <a:spcBef>
                <a:spcPts val="0"/>
              </a:spcBef>
              <a:spcAft>
                <a:spcPts val="0"/>
              </a:spcAft>
              <a:buSzPts val="1800"/>
              <a:buChar char="▫"/>
              <a:defRPr sz="1800"/>
            </a:lvl2pPr>
            <a:lvl3pPr marL="1371600" lvl="2" indent="-342900" algn="l">
              <a:spcBef>
                <a:spcPts val="0"/>
              </a:spcBef>
              <a:spcAft>
                <a:spcPts val="0"/>
              </a:spcAft>
              <a:buSzPts val="1800"/>
              <a:buChar char="■"/>
              <a:defRPr sz="1800"/>
            </a:lvl3pPr>
            <a:lvl4pPr marL="1828800" lvl="3" indent="-342900" algn="l">
              <a:spcBef>
                <a:spcPts val="0"/>
              </a:spcBef>
              <a:spcAft>
                <a:spcPts val="0"/>
              </a:spcAft>
              <a:buSzPts val="1800"/>
              <a:buChar char="●"/>
              <a:defRPr/>
            </a:lvl4pPr>
            <a:lvl5pPr marL="2286000" lvl="4" indent="-342900" algn="l">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
        <p:nvSpPr>
          <p:cNvPr id="60" name="Google Shape;60;p33"/>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lvl="0" indent="0" algn="ctr">
              <a:spcBef>
                <a:spcPts val="0"/>
              </a:spcBef>
              <a:spcAft>
                <a:spcPts val="0"/>
              </a:spcAft>
              <a:buSzPts val="800"/>
              <a:buNone/>
              <a:defRPr sz="800" b="0" i="0" u="none" strike="noStrike" cap="none">
                <a:solidFill>
                  <a:srgbClr val="FFFFFF"/>
                </a:solidFill>
                <a:latin typeface="Roboto Slab"/>
                <a:ea typeface="Roboto Slab"/>
                <a:cs typeface="Roboto Slab"/>
                <a:sym typeface="Roboto Slab"/>
              </a:defRPr>
            </a:lvl1pPr>
            <a:lvl2pPr marL="0" lvl="1" indent="0" algn="ctr">
              <a:spcBef>
                <a:spcPts val="0"/>
              </a:spcBef>
              <a:spcAft>
                <a:spcPts val="0"/>
              </a:spcAft>
              <a:buSzPts val="800"/>
              <a:buNone/>
              <a:defRPr sz="800" b="0" i="0" u="none" strike="noStrike" cap="none">
                <a:solidFill>
                  <a:srgbClr val="FFFFFF"/>
                </a:solidFill>
                <a:latin typeface="Roboto Slab"/>
                <a:ea typeface="Roboto Slab"/>
                <a:cs typeface="Roboto Slab"/>
                <a:sym typeface="Roboto Slab"/>
              </a:defRPr>
            </a:lvl2pPr>
            <a:lvl3pPr marL="0" lvl="2" indent="0" algn="ctr">
              <a:spcBef>
                <a:spcPts val="0"/>
              </a:spcBef>
              <a:spcAft>
                <a:spcPts val="0"/>
              </a:spcAft>
              <a:buSzPts val="800"/>
              <a:buNone/>
              <a:defRPr sz="800" b="0" i="0" u="none" strike="noStrike" cap="none">
                <a:solidFill>
                  <a:srgbClr val="FFFFFF"/>
                </a:solidFill>
                <a:latin typeface="Roboto Slab"/>
                <a:ea typeface="Roboto Slab"/>
                <a:cs typeface="Roboto Slab"/>
                <a:sym typeface="Roboto Slab"/>
              </a:defRPr>
            </a:lvl3pPr>
            <a:lvl4pPr marL="0" lvl="3" indent="0" algn="ctr">
              <a:spcBef>
                <a:spcPts val="0"/>
              </a:spcBef>
              <a:spcAft>
                <a:spcPts val="0"/>
              </a:spcAft>
              <a:buSzPts val="800"/>
              <a:buNone/>
              <a:defRPr sz="800" b="0" i="0" u="none" strike="noStrike" cap="none">
                <a:solidFill>
                  <a:srgbClr val="FFFFFF"/>
                </a:solidFill>
                <a:latin typeface="Roboto Slab"/>
                <a:ea typeface="Roboto Slab"/>
                <a:cs typeface="Roboto Slab"/>
                <a:sym typeface="Roboto Slab"/>
              </a:defRPr>
            </a:lvl4pPr>
            <a:lvl5pPr marL="0" lvl="4" indent="0" algn="ctr">
              <a:spcBef>
                <a:spcPts val="0"/>
              </a:spcBef>
              <a:spcAft>
                <a:spcPts val="0"/>
              </a:spcAft>
              <a:buSzPts val="800"/>
              <a:buNone/>
              <a:defRPr sz="800" b="0" i="0" u="none" strike="noStrike" cap="none">
                <a:solidFill>
                  <a:srgbClr val="FFFFFF"/>
                </a:solidFill>
                <a:latin typeface="Roboto Slab"/>
                <a:ea typeface="Roboto Slab"/>
                <a:cs typeface="Roboto Slab"/>
                <a:sym typeface="Roboto Slab"/>
              </a:defRPr>
            </a:lvl5pPr>
            <a:lvl6pPr marL="0" lvl="5" indent="0" algn="ctr">
              <a:spcBef>
                <a:spcPts val="0"/>
              </a:spcBef>
              <a:spcAft>
                <a:spcPts val="0"/>
              </a:spcAft>
              <a:buSzPts val="800"/>
              <a:buNone/>
              <a:defRPr sz="800" b="0" i="0" u="none" strike="noStrike" cap="none">
                <a:solidFill>
                  <a:srgbClr val="FFFFFF"/>
                </a:solidFill>
                <a:latin typeface="Roboto Slab"/>
                <a:ea typeface="Roboto Slab"/>
                <a:cs typeface="Roboto Slab"/>
                <a:sym typeface="Roboto Slab"/>
              </a:defRPr>
            </a:lvl6pPr>
            <a:lvl7pPr marL="0" lvl="6" indent="0" algn="ctr">
              <a:spcBef>
                <a:spcPts val="0"/>
              </a:spcBef>
              <a:spcAft>
                <a:spcPts val="0"/>
              </a:spcAft>
              <a:buSzPts val="800"/>
              <a:buNone/>
              <a:defRPr sz="800" b="0" i="0" u="none" strike="noStrike" cap="none">
                <a:solidFill>
                  <a:srgbClr val="FFFFFF"/>
                </a:solidFill>
                <a:latin typeface="Roboto Slab"/>
                <a:ea typeface="Roboto Slab"/>
                <a:cs typeface="Roboto Slab"/>
                <a:sym typeface="Roboto Slab"/>
              </a:defRPr>
            </a:lvl7pPr>
            <a:lvl8pPr marL="0" lvl="7" indent="0" algn="ctr">
              <a:spcBef>
                <a:spcPts val="0"/>
              </a:spcBef>
              <a:spcAft>
                <a:spcPts val="0"/>
              </a:spcAft>
              <a:buSzPts val="800"/>
              <a:buNone/>
              <a:defRPr sz="800" b="0" i="0" u="none" strike="noStrike" cap="none">
                <a:solidFill>
                  <a:srgbClr val="FFFFFF"/>
                </a:solidFill>
                <a:latin typeface="Roboto Slab"/>
                <a:ea typeface="Roboto Slab"/>
                <a:cs typeface="Roboto Slab"/>
                <a:sym typeface="Roboto Slab"/>
              </a:defRPr>
            </a:lvl8pPr>
            <a:lvl9pPr marL="0" lvl="8" indent="0" algn="ctr">
              <a:spcBef>
                <a:spcPts val="0"/>
              </a:spcBef>
              <a:spcAft>
                <a:spcPts val="0"/>
              </a:spcAft>
              <a:buSzPts val="800"/>
              <a:buNone/>
              <a:defRPr sz="800" b="0" i="0" u="none" strike="noStrike" cap="none">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34"/>
          <p:cNvSpPr/>
          <p:nvPr/>
        </p:nvSpPr>
        <p:spPr>
          <a:xfrm>
            <a:off x="0" y="0"/>
            <a:ext cx="247650" cy="530225"/>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114454"/>
              </a:solidFill>
              <a:latin typeface="Arial"/>
              <a:ea typeface="Arial"/>
              <a:cs typeface="Arial"/>
              <a:sym typeface="Arial"/>
            </a:endParaRPr>
          </a:p>
        </p:txBody>
      </p:sp>
      <p:sp>
        <p:nvSpPr>
          <p:cNvPr id="63" name="Google Shape;63;p34"/>
          <p:cNvSpPr/>
          <p:nvPr/>
        </p:nvSpPr>
        <p:spPr>
          <a:xfrm>
            <a:off x="0" y="500063"/>
            <a:ext cx="4572000" cy="1058862"/>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64" name="Google Shape;64;p34"/>
          <p:cNvSpPr/>
          <p:nvPr/>
        </p:nvSpPr>
        <p:spPr>
          <a:xfrm>
            <a:off x="0" y="1554163"/>
            <a:ext cx="247650" cy="1531937"/>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65" name="Google Shape;65;p34"/>
          <p:cNvSpPr/>
          <p:nvPr/>
        </p:nvSpPr>
        <p:spPr>
          <a:xfrm>
            <a:off x="0" y="3086100"/>
            <a:ext cx="247650" cy="604838"/>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66" name="Google Shape;66;p34"/>
          <p:cNvSpPr/>
          <p:nvPr/>
        </p:nvSpPr>
        <p:spPr>
          <a:xfrm>
            <a:off x="0" y="3690938"/>
            <a:ext cx="247650" cy="1452562"/>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cxnSp>
        <p:nvCxnSpPr>
          <p:cNvPr id="67" name="Google Shape;67;p34"/>
          <p:cNvCxnSpPr/>
          <p:nvPr/>
        </p:nvCxnSpPr>
        <p:spPr>
          <a:xfrm>
            <a:off x="1038225" y="809625"/>
            <a:ext cx="0" cy="471488"/>
          </a:xfrm>
          <a:prstGeom prst="straightConnector1">
            <a:avLst/>
          </a:prstGeom>
          <a:noFill/>
          <a:ln w="9525" cap="flat" cmpd="sng">
            <a:solidFill>
              <a:srgbClr val="18637B"/>
            </a:solidFill>
            <a:prstDash val="solid"/>
            <a:round/>
            <a:headEnd type="none" w="med" len="med"/>
            <a:tailEnd type="none" w="med" len="med"/>
          </a:ln>
        </p:spPr>
      </p:cxnSp>
      <p:sp>
        <p:nvSpPr>
          <p:cNvPr id="68" name="Google Shape;68;p34"/>
          <p:cNvSpPr txBox="1">
            <a:spLocks noGrp="1"/>
          </p:cNvSpPr>
          <p:nvPr>
            <p:ph type="title"/>
          </p:nvPr>
        </p:nvSpPr>
        <p:spPr>
          <a:xfrm>
            <a:off x="1146025" y="530725"/>
            <a:ext cx="3208800" cy="102870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SzPts val="1800"/>
              <a:buNone/>
              <a:defRPr/>
            </a:lvl1pPr>
            <a:lvl2pPr lvl="1" algn="l">
              <a:spcBef>
                <a:spcPts val="0"/>
              </a:spcBef>
              <a:spcAft>
                <a:spcPts val="0"/>
              </a:spcAft>
              <a:buSzPts val="1800"/>
              <a:buNone/>
              <a:defRPr/>
            </a:lvl2pPr>
            <a:lvl3pPr lvl="2" algn="l">
              <a:spcBef>
                <a:spcPts val="0"/>
              </a:spcBef>
              <a:spcAft>
                <a:spcPts val="0"/>
              </a:spcAft>
              <a:buSzPts val="1800"/>
              <a:buNone/>
              <a:defRPr/>
            </a:lvl3pPr>
            <a:lvl4pPr lvl="3" algn="l">
              <a:spcBef>
                <a:spcPts val="0"/>
              </a:spcBef>
              <a:spcAft>
                <a:spcPts val="0"/>
              </a:spcAft>
              <a:buSzPts val="1800"/>
              <a:buNone/>
              <a:defRPr/>
            </a:lvl4pPr>
            <a:lvl5pPr lvl="4" algn="l">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69" name="Google Shape;69;p34"/>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lvl="0" indent="0" algn="ctr">
              <a:spcBef>
                <a:spcPts val="0"/>
              </a:spcBef>
              <a:spcAft>
                <a:spcPts val="0"/>
              </a:spcAft>
              <a:buSzPts val="800"/>
              <a:buNone/>
              <a:defRPr sz="800">
                <a:solidFill>
                  <a:srgbClr val="FFFFFF"/>
                </a:solidFill>
                <a:latin typeface="Roboto Slab"/>
                <a:ea typeface="Roboto Slab"/>
                <a:cs typeface="Roboto Slab"/>
                <a:sym typeface="Roboto Slab"/>
              </a:defRPr>
            </a:lvl1pPr>
            <a:lvl2pPr marL="0" lvl="1" indent="0" algn="ctr">
              <a:spcBef>
                <a:spcPts val="0"/>
              </a:spcBef>
              <a:spcAft>
                <a:spcPts val="0"/>
              </a:spcAft>
              <a:buSzPts val="800"/>
              <a:buNone/>
              <a:defRPr sz="800">
                <a:solidFill>
                  <a:srgbClr val="FFFFFF"/>
                </a:solidFill>
                <a:latin typeface="Roboto Slab"/>
                <a:ea typeface="Roboto Slab"/>
                <a:cs typeface="Roboto Slab"/>
                <a:sym typeface="Roboto Slab"/>
              </a:defRPr>
            </a:lvl2pPr>
            <a:lvl3pPr marL="0" lvl="2" indent="0" algn="ctr">
              <a:spcBef>
                <a:spcPts val="0"/>
              </a:spcBef>
              <a:spcAft>
                <a:spcPts val="0"/>
              </a:spcAft>
              <a:buSzPts val="800"/>
              <a:buNone/>
              <a:defRPr sz="800">
                <a:solidFill>
                  <a:srgbClr val="FFFFFF"/>
                </a:solidFill>
                <a:latin typeface="Roboto Slab"/>
                <a:ea typeface="Roboto Slab"/>
                <a:cs typeface="Roboto Slab"/>
                <a:sym typeface="Roboto Slab"/>
              </a:defRPr>
            </a:lvl3pPr>
            <a:lvl4pPr marL="0" lvl="3" indent="0" algn="ctr">
              <a:spcBef>
                <a:spcPts val="0"/>
              </a:spcBef>
              <a:spcAft>
                <a:spcPts val="0"/>
              </a:spcAft>
              <a:buSzPts val="800"/>
              <a:buNone/>
              <a:defRPr sz="800">
                <a:solidFill>
                  <a:srgbClr val="FFFFFF"/>
                </a:solidFill>
                <a:latin typeface="Roboto Slab"/>
                <a:ea typeface="Roboto Slab"/>
                <a:cs typeface="Roboto Slab"/>
                <a:sym typeface="Roboto Slab"/>
              </a:defRPr>
            </a:lvl4pPr>
            <a:lvl5pPr marL="0" lvl="4" indent="0" algn="ctr">
              <a:spcBef>
                <a:spcPts val="0"/>
              </a:spcBef>
              <a:spcAft>
                <a:spcPts val="0"/>
              </a:spcAft>
              <a:buSzPts val="800"/>
              <a:buNone/>
              <a:defRPr sz="800">
                <a:solidFill>
                  <a:srgbClr val="FFFFFF"/>
                </a:solidFill>
                <a:latin typeface="Roboto Slab"/>
                <a:ea typeface="Roboto Slab"/>
                <a:cs typeface="Roboto Slab"/>
                <a:sym typeface="Roboto Slab"/>
              </a:defRPr>
            </a:lvl5pPr>
            <a:lvl6pPr marL="0" lvl="5" indent="0" algn="ctr">
              <a:spcBef>
                <a:spcPts val="0"/>
              </a:spcBef>
              <a:spcAft>
                <a:spcPts val="0"/>
              </a:spcAft>
              <a:buSzPts val="800"/>
              <a:buNone/>
              <a:defRPr sz="800">
                <a:solidFill>
                  <a:srgbClr val="FFFFFF"/>
                </a:solidFill>
                <a:latin typeface="Roboto Slab"/>
                <a:ea typeface="Roboto Slab"/>
                <a:cs typeface="Roboto Slab"/>
                <a:sym typeface="Roboto Slab"/>
              </a:defRPr>
            </a:lvl6pPr>
            <a:lvl7pPr marL="0" lvl="6" indent="0" algn="ctr">
              <a:spcBef>
                <a:spcPts val="0"/>
              </a:spcBef>
              <a:spcAft>
                <a:spcPts val="0"/>
              </a:spcAft>
              <a:buSzPts val="800"/>
              <a:buNone/>
              <a:defRPr sz="800">
                <a:solidFill>
                  <a:srgbClr val="FFFFFF"/>
                </a:solidFill>
                <a:latin typeface="Roboto Slab"/>
                <a:ea typeface="Roboto Slab"/>
                <a:cs typeface="Roboto Slab"/>
                <a:sym typeface="Roboto Slab"/>
              </a:defRPr>
            </a:lvl7pPr>
            <a:lvl8pPr marL="0" lvl="7" indent="0" algn="ctr">
              <a:spcBef>
                <a:spcPts val="0"/>
              </a:spcBef>
              <a:spcAft>
                <a:spcPts val="0"/>
              </a:spcAft>
              <a:buSzPts val="800"/>
              <a:buNone/>
              <a:defRPr sz="800">
                <a:solidFill>
                  <a:srgbClr val="FFFFFF"/>
                </a:solidFill>
                <a:latin typeface="Roboto Slab"/>
                <a:ea typeface="Roboto Slab"/>
                <a:cs typeface="Roboto Slab"/>
                <a:sym typeface="Roboto Slab"/>
              </a:defRPr>
            </a:lvl8pPr>
            <a:lvl9pPr marL="0" lvl="8" indent="0" algn="ctr">
              <a:spcBef>
                <a:spcPts val="0"/>
              </a:spcBef>
              <a:spcAft>
                <a:spcPts val="0"/>
              </a:spcAft>
              <a:buSzPts val="80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0"/>
        <p:cNvGrpSpPr/>
        <p:nvPr/>
      </p:nvGrpSpPr>
      <p:grpSpPr>
        <a:xfrm>
          <a:off x="0" y="0"/>
          <a:ext cx="0" cy="0"/>
          <a:chOff x="0" y="0"/>
          <a:chExt cx="0" cy="0"/>
        </a:xfrm>
      </p:grpSpPr>
      <p:sp>
        <p:nvSpPr>
          <p:cNvPr id="71" name="Google Shape;71;p35"/>
          <p:cNvSpPr/>
          <p:nvPr/>
        </p:nvSpPr>
        <p:spPr>
          <a:xfrm>
            <a:off x="0" y="0"/>
            <a:ext cx="247650" cy="530225"/>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114454"/>
              </a:solidFill>
              <a:latin typeface="Arial"/>
              <a:ea typeface="Arial"/>
              <a:cs typeface="Arial"/>
              <a:sym typeface="Arial"/>
            </a:endParaRPr>
          </a:p>
        </p:txBody>
      </p:sp>
      <p:sp>
        <p:nvSpPr>
          <p:cNvPr id="72" name="Google Shape;72;p35"/>
          <p:cNvSpPr/>
          <p:nvPr/>
        </p:nvSpPr>
        <p:spPr>
          <a:xfrm>
            <a:off x="0" y="500063"/>
            <a:ext cx="247650" cy="1058862"/>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73" name="Google Shape;73;p35"/>
          <p:cNvSpPr/>
          <p:nvPr/>
        </p:nvSpPr>
        <p:spPr>
          <a:xfrm>
            <a:off x="0" y="1554163"/>
            <a:ext cx="247650" cy="1531937"/>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74" name="Google Shape;74;p35"/>
          <p:cNvSpPr/>
          <p:nvPr/>
        </p:nvSpPr>
        <p:spPr>
          <a:xfrm>
            <a:off x="0" y="3086100"/>
            <a:ext cx="247650" cy="604838"/>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75" name="Google Shape;75;p35"/>
          <p:cNvSpPr/>
          <p:nvPr/>
        </p:nvSpPr>
        <p:spPr>
          <a:xfrm>
            <a:off x="0" y="3690938"/>
            <a:ext cx="247650" cy="1452562"/>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76" name="Google Shape;76;p35"/>
          <p:cNvSpPr txBox="1">
            <a:spLocks noGrp="1"/>
          </p:cNvSpPr>
          <p:nvPr>
            <p:ph type="body" idx="1"/>
          </p:nvPr>
        </p:nvSpPr>
        <p:spPr>
          <a:xfrm>
            <a:off x="457200" y="4406309"/>
            <a:ext cx="8229600" cy="519600"/>
          </a:xfrm>
          <a:prstGeom prst="rect">
            <a:avLst/>
          </a:prstGeom>
          <a:noFill/>
          <a:ln>
            <a:noFill/>
          </a:ln>
        </p:spPr>
        <p:txBody>
          <a:bodyPr spcFirstLastPara="1" wrap="square" lIns="91425" tIns="91425" rIns="91425" bIns="91425" anchor="t" anchorCtr="0">
            <a:noAutofit/>
          </a:bodyPr>
          <a:lstStyle>
            <a:lvl1pPr marL="457200" lvl="0" indent="-228600" algn="ctr">
              <a:spcBef>
                <a:spcPts val="360"/>
              </a:spcBef>
              <a:spcAft>
                <a:spcPts val="0"/>
              </a:spcAft>
              <a:buSzPts val="1800"/>
              <a:buNone/>
              <a:defRPr sz="1800"/>
            </a:lvl1pPr>
            <a:lvl2pPr marL="914400" lvl="1" indent="-342900" algn="l">
              <a:spcBef>
                <a:spcPts val="0"/>
              </a:spcBef>
              <a:spcAft>
                <a:spcPts val="0"/>
              </a:spcAft>
              <a:buSzPts val="1800"/>
              <a:buChar char="–"/>
              <a:defRPr/>
            </a:lvl2pPr>
            <a:lvl3pPr marL="1371600" lvl="2" indent="-342900" algn="l">
              <a:spcBef>
                <a:spcPts val="0"/>
              </a:spcBef>
              <a:spcAft>
                <a:spcPts val="0"/>
              </a:spcAft>
              <a:buSzPts val="1800"/>
              <a:buChar char="•"/>
              <a:defRPr/>
            </a:lvl3pPr>
            <a:lvl4pPr marL="1828800" lvl="3" indent="-342900" algn="l">
              <a:spcBef>
                <a:spcPts val="0"/>
              </a:spcBef>
              <a:spcAft>
                <a:spcPts val="0"/>
              </a:spcAft>
              <a:buSzPts val="1800"/>
              <a:buChar char="–"/>
              <a:defRPr/>
            </a:lvl4pPr>
            <a:lvl5pPr marL="2286000" lvl="4" indent="-342900" algn="l">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7" name="Google Shape;77;p35"/>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lvl="0" indent="0" algn="ctr">
              <a:spcBef>
                <a:spcPts val="0"/>
              </a:spcBef>
              <a:spcAft>
                <a:spcPts val="0"/>
              </a:spcAft>
              <a:buSzPts val="800"/>
              <a:buNone/>
              <a:defRPr sz="800">
                <a:solidFill>
                  <a:srgbClr val="FFFFFF"/>
                </a:solidFill>
                <a:latin typeface="Roboto Slab"/>
                <a:ea typeface="Roboto Slab"/>
                <a:cs typeface="Roboto Slab"/>
                <a:sym typeface="Roboto Slab"/>
              </a:defRPr>
            </a:lvl1pPr>
            <a:lvl2pPr marL="0" lvl="1" indent="0" algn="ctr">
              <a:spcBef>
                <a:spcPts val="0"/>
              </a:spcBef>
              <a:spcAft>
                <a:spcPts val="0"/>
              </a:spcAft>
              <a:buSzPts val="800"/>
              <a:buNone/>
              <a:defRPr sz="800">
                <a:solidFill>
                  <a:srgbClr val="FFFFFF"/>
                </a:solidFill>
                <a:latin typeface="Roboto Slab"/>
                <a:ea typeface="Roboto Slab"/>
                <a:cs typeface="Roboto Slab"/>
                <a:sym typeface="Roboto Slab"/>
              </a:defRPr>
            </a:lvl2pPr>
            <a:lvl3pPr marL="0" lvl="2" indent="0" algn="ctr">
              <a:spcBef>
                <a:spcPts val="0"/>
              </a:spcBef>
              <a:spcAft>
                <a:spcPts val="0"/>
              </a:spcAft>
              <a:buSzPts val="800"/>
              <a:buNone/>
              <a:defRPr sz="800">
                <a:solidFill>
                  <a:srgbClr val="FFFFFF"/>
                </a:solidFill>
                <a:latin typeface="Roboto Slab"/>
                <a:ea typeface="Roboto Slab"/>
                <a:cs typeface="Roboto Slab"/>
                <a:sym typeface="Roboto Slab"/>
              </a:defRPr>
            </a:lvl3pPr>
            <a:lvl4pPr marL="0" lvl="3" indent="0" algn="ctr">
              <a:spcBef>
                <a:spcPts val="0"/>
              </a:spcBef>
              <a:spcAft>
                <a:spcPts val="0"/>
              </a:spcAft>
              <a:buSzPts val="800"/>
              <a:buNone/>
              <a:defRPr sz="800">
                <a:solidFill>
                  <a:srgbClr val="FFFFFF"/>
                </a:solidFill>
                <a:latin typeface="Roboto Slab"/>
                <a:ea typeface="Roboto Slab"/>
                <a:cs typeface="Roboto Slab"/>
                <a:sym typeface="Roboto Slab"/>
              </a:defRPr>
            </a:lvl4pPr>
            <a:lvl5pPr marL="0" lvl="4" indent="0" algn="ctr">
              <a:spcBef>
                <a:spcPts val="0"/>
              </a:spcBef>
              <a:spcAft>
                <a:spcPts val="0"/>
              </a:spcAft>
              <a:buSzPts val="800"/>
              <a:buNone/>
              <a:defRPr sz="800">
                <a:solidFill>
                  <a:srgbClr val="FFFFFF"/>
                </a:solidFill>
                <a:latin typeface="Roboto Slab"/>
                <a:ea typeface="Roboto Slab"/>
                <a:cs typeface="Roboto Slab"/>
                <a:sym typeface="Roboto Slab"/>
              </a:defRPr>
            </a:lvl5pPr>
            <a:lvl6pPr marL="0" lvl="5" indent="0" algn="ctr">
              <a:spcBef>
                <a:spcPts val="0"/>
              </a:spcBef>
              <a:spcAft>
                <a:spcPts val="0"/>
              </a:spcAft>
              <a:buSzPts val="800"/>
              <a:buNone/>
              <a:defRPr sz="800">
                <a:solidFill>
                  <a:srgbClr val="FFFFFF"/>
                </a:solidFill>
                <a:latin typeface="Roboto Slab"/>
                <a:ea typeface="Roboto Slab"/>
                <a:cs typeface="Roboto Slab"/>
                <a:sym typeface="Roboto Slab"/>
              </a:defRPr>
            </a:lvl6pPr>
            <a:lvl7pPr marL="0" lvl="6" indent="0" algn="ctr">
              <a:spcBef>
                <a:spcPts val="0"/>
              </a:spcBef>
              <a:spcAft>
                <a:spcPts val="0"/>
              </a:spcAft>
              <a:buSzPts val="800"/>
              <a:buNone/>
              <a:defRPr sz="800">
                <a:solidFill>
                  <a:srgbClr val="FFFFFF"/>
                </a:solidFill>
                <a:latin typeface="Roboto Slab"/>
                <a:ea typeface="Roboto Slab"/>
                <a:cs typeface="Roboto Slab"/>
                <a:sym typeface="Roboto Slab"/>
              </a:defRPr>
            </a:lvl7pPr>
            <a:lvl8pPr marL="0" lvl="7" indent="0" algn="ctr">
              <a:spcBef>
                <a:spcPts val="0"/>
              </a:spcBef>
              <a:spcAft>
                <a:spcPts val="0"/>
              </a:spcAft>
              <a:buSzPts val="800"/>
              <a:buNone/>
              <a:defRPr sz="800">
                <a:solidFill>
                  <a:srgbClr val="FFFFFF"/>
                </a:solidFill>
                <a:latin typeface="Roboto Slab"/>
                <a:ea typeface="Roboto Slab"/>
                <a:cs typeface="Roboto Slab"/>
                <a:sym typeface="Roboto Slab"/>
              </a:defRPr>
            </a:lvl8pPr>
            <a:lvl9pPr marL="0" lvl="8" indent="0" algn="ctr">
              <a:spcBef>
                <a:spcPts val="0"/>
              </a:spcBef>
              <a:spcAft>
                <a:spcPts val="0"/>
              </a:spcAft>
              <a:buSzPts val="80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style A">
  <p:cSld name="Blank style A">
    <p:spTree>
      <p:nvGrpSpPr>
        <p:cNvPr id="1" name="Shape 91"/>
        <p:cNvGrpSpPr/>
        <p:nvPr/>
      </p:nvGrpSpPr>
      <p:grpSpPr>
        <a:xfrm>
          <a:off x="0" y="0"/>
          <a:ext cx="0" cy="0"/>
          <a:chOff x="0" y="0"/>
          <a:chExt cx="0" cy="0"/>
        </a:xfrm>
      </p:grpSpPr>
      <p:sp>
        <p:nvSpPr>
          <p:cNvPr id="2" name="Google Shape;92;p11">
            <a:extLst>
              <a:ext uri="{FF2B5EF4-FFF2-40B4-BE49-F238E27FC236}">
                <a16:creationId xmlns:a16="http://schemas.microsoft.com/office/drawing/2014/main" id="{EC94FD2F-7CD2-43EA-8CDA-48B270931E61}"/>
              </a:ext>
            </a:extLst>
          </p:cNvPr>
          <p:cNvSpPr>
            <a:spLocks noChangeArrowheads="1"/>
          </p:cNvSpPr>
          <p:nvPr/>
        </p:nvSpPr>
        <p:spPr bwMode="auto">
          <a:xfrm>
            <a:off x="0" y="1147763"/>
            <a:ext cx="9144000" cy="2847975"/>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3" name="Google Shape;93;p11">
            <a:extLst>
              <a:ext uri="{FF2B5EF4-FFF2-40B4-BE49-F238E27FC236}">
                <a16:creationId xmlns:a16="http://schemas.microsoft.com/office/drawing/2014/main" id="{633DC7E9-2E3C-4863-A2F1-CBDC2A99E5A7}"/>
              </a:ext>
            </a:extLst>
          </p:cNvPr>
          <p:cNvSpPr>
            <a:spLocks noChangeArrowheads="1"/>
          </p:cNvSpPr>
          <p:nvPr/>
        </p:nvSpPr>
        <p:spPr bwMode="auto">
          <a:xfrm>
            <a:off x="0" y="0"/>
            <a:ext cx="914400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4" name="Google Shape;94;p11">
            <a:extLst>
              <a:ext uri="{FF2B5EF4-FFF2-40B4-BE49-F238E27FC236}">
                <a16:creationId xmlns:a16="http://schemas.microsoft.com/office/drawing/2014/main" id="{575B663D-0A43-447A-AB44-99DAC7972209}"/>
              </a:ext>
            </a:extLst>
          </p:cNvPr>
          <p:cNvSpPr>
            <a:spLocks noChangeArrowheads="1"/>
          </p:cNvSpPr>
          <p:nvPr/>
        </p:nvSpPr>
        <p:spPr bwMode="auto">
          <a:xfrm>
            <a:off x="0" y="500063"/>
            <a:ext cx="9144000" cy="73183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95;p11">
            <a:extLst>
              <a:ext uri="{FF2B5EF4-FFF2-40B4-BE49-F238E27FC236}">
                <a16:creationId xmlns:a16="http://schemas.microsoft.com/office/drawing/2014/main" id="{F5DC27D8-7C63-4AAD-935F-0CF76B8F3CCA}"/>
              </a:ext>
            </a:extLst>
          </p:cNvPr>
          <p:cNvSpPr>
            <a:spLocks noChangeArrowheads="1"/>
          </p:cNvSpPr>
          <p:nvPr/>
        </p:nvSpPr>
        <p:spPr bwMode="auto">
          <a:xfrm>
            <a:off x="0" y="3962400"/>
            <a:ext cx="9144000" cy="36988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96;p11">
            <a:extLst>
              <a:ext uri="{FF2B5EF4-FFF2-40B4-BE49-F238E27FC236}">
                <a16:creationId xmlns:a16="http://schemas.microsoft.com/office/drawing/2014/main" id="{24332532-CBB7-4F4F-BE1E-F93EAD7D1DFA}"/>
              </a:ext>
            </a:extLst>
          </p:cNvPr>
          <p:cNvSpPr>
            <a:spLocks noChangeArrowheads="1"/>
          </p:cNvSpPr>
          <p:nvPr/>
        </p:nvSpPr>
        <p:spPr bwMode="auto">
          <a:xfrm>
            <a:off x="0" y="4333875"/>
            <a:ext cx="9144000" cy="809625"/>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97;p11">
            <a:extLst>
              <a:ext uri="{FF2B5EF4-FFF2-40B4-BE49-F238E27FC236}">
                <a16:creationId xmlns:a16="http://schemas.microsoft.com/office/drawing/2014/main" id="{0C1467BB-DF73-47EB-A16C-CD30C48DFCEC}"/>
              </a:ext>
            </a:extLst>
          </p:cNvPr>
          <p:cNvSpPr txBox="1">
            <a:spLocks noGrp="1"/>
          </p:cNvSpPr>
          <p:nvPr>
            <p:ph type="sldNum" idx="10"/>
          </p:nvPr>
        </p:nvSpPr>
        <p:spPr/>
        <p:txBody>
          <a:bodyPr/>
          <a:lstStyle>
            <a:lvl1pPr>
              <a:defRPr/>
            </a:lvl1pPr>
          </a:lstStyle>
          <a:p>
            <a:fld id="{F13A8229-5700-4BFE-A18B-24CE05D0F280}" type="slidenum">
              <a:rPr lang="sk-SK" altLang="cs-CZ"/>
              <a:pPr/>
              <a:t>‹#›</a:t>
            </a:fld>
            <a:endParaRPr lang="sk-SK" altLang="cs-CZ"/>
          </a:p>
        </p:txBody>
      </p:sp>
    </p:spTree>
    <p:extLst>
      <p:ext uri="{BB962C8B-B14F-4D97-AF65-F5344CB8AC3E}">
        <p14:creationId xmlns:p14="http://schemas.microsoft.com/office/powerpoint/2010/main" val="369030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7"/>
          <p:cNvSpPr txBox="1">
            <a:spLocks noGrp="1"/>
          </p:cNvSpPr>
          <p:nvPr>
            <p:ph type="title"/>
          </p:nvPr>
        </p:nvSpPr>
        <p:spPr>
          <a:xfrm>
            <a:off x="1146175" y="530225"/>
            <a:ext cx="3208338" cy="10287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7" name="Google Shape;7;p27"/>
          <p:cNvSpPr txBox="1">
            <a:spLocks noGrp="1"/>
          </p:cNvSpPr>
          <p:nvPr>
            <p:ph type="body" idx="1"/>
          </p:nvPr>
        </p:nvSpPr>
        <p:spPr>
          <a:xfrm>
            <a:off x="1146175" y="1766888"/>
            <a:ext cx="7540625" cy="3159125"/>
          </a:xfrm>
          <a:prstGeom prst="rect">
            <a:avLst/>
          </a:prstGeom>
          <a:noFill/>
          <a:ln>
            <a:noFill/>
          </a:ln>
        </p:spPr>
        <p:txBody>
          <a:bodyPr spcFirstLastPara="1" wrap="square" lIns="91425" tIns="91425" rIns="91425" bIns="91425" anchor="t" anchorCtr="0">
            <a:noAutofit/>
          </a:bodyPr>
          <a:lstStyle>
            <a:lvl1pPr marL="457200" marR="0" lvl="0" indent="-317500" algn="l" rtl="0">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 name="Google Shape;8;p27"/>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marR="0" lvl="0" indent="0" algn="ctr" rtl="0">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1pPr>
            <a:lvl2pPr marL="0" marR="0" lvl="1" indent="0" algn="ctr" rtl="0">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2pPr>
            <a:lvl3pPr marL="0" marR="0" lvl="2" indent="0" algn="ctr" rtl="0">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3pPr>
            <a:lvl4pPr marL="0" marR="0" lvl="3" indent="0" algn="ctr" rtl="0">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4pPr>
            <a:lvl5pPr marL="0" marR="0" lvl="4" indent="0" algn="ctr" rtl="0">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5pPr>
            <a:lvl6pPr marL="0" marR="0" lvl="5" indent="0" algn="ctr" rtl="0">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6pPr>
            <a:lvl7pPr marL="0" marR="0" lvl="6" indent="0" algn="ctr" rtl="0">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7pPr>
            <a:lvl8pPr marL="0" marR="0" lvl="7" indent="0" algn="ctr" rtl="0">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8pPr>
            <a:lvl9pPr marL="0" marR="0" lvl="8" indent="0" algn="ctr" rtl="0">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sk-SK"/>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1">
            <a:extLst>
              <a:ext uri="{FF2B5EF4-FFF2-40B4-BE49-F238E27FC236}">
                <a16:creationId xmlns:a16="http://schemas.microsoft.com/office/drawing/2014/main" id="{45B7CF5F-D1C1-4DC0-90D2-561E69005A71}"/>
              </a:ext>
            </a:extLst>
          </p:cNvPr>
          <p:cNvSpPr txBox="1">
            <a:spLocks noGrp="1"/>
          </p:cNvSpPr>
          <p:nvPr>
            <p:ph type="title"/>
          </p:nvPr>
        </p:nvSpPr>
        <p:spPr bwMode="auto">
          <a:xfrm>
            <a:off x="1146175" y="530225"/>
            <a:ext cx="32083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cs-CZ" altLang="cs-CZ">
              <a:sym typeface="Arial" panose="020B0604020202020204" pitchFamily="34" charset="0"/>
            </a:endParaRPr>
          </a:p>
        </p:txBody>
      </p:sp>
      <p:sp>
        <p:nvSpPr>
          <p:cNvPr id="1027" name="Google Shape;7;p1">
            <a:extLst>
              <a:ext uri="{FF2B5EF4-FFF2-40B4-BE49-F238E27FC236}">
                <a16:creationId xmlns:a16="http://schemas.microsoft.com/office/drawing/2014/main" id="{5382B68B-36D4-4BDC-84E3-96B9798C19DF}"/>
              </a:ext>
            </a:extLst>
          </p:cNvPr>
          <p:cNvSpPr txBox="1">
            <a:spLocks noGrp="1"/>
          </p:cNvSpPr>
          <p:nvPr>
            <p:ph type="body" idx="1"/>
          </p:nvPr>
        </p:nvSpPr>
        <p:spPr bwMode="auto">
          <a:xfrm>
            <a:off x="1146175" y="1766888"/>
            <a:ext cx="7540625"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cs-CZ" altLang="cs-CZ">
              <a:sym typeface="Arial" panose="020B0604020202020204" pitchFamily="34" charset="0"/>
            </a:endParaRPr>
          </a:p>
        </p:txBody>
      </p:sp>
      <p:sp>
        <p:nvSpPr>
          <p:cNvPr id="1028" name="Google Shape;8;p1">
            <a:extLst>
              <a:ext uri="{FF2B5EF4-FFF2-40B4-BE49-F238E27FC236}">
                <a16:creationId xmlns:a16="http://schemas.microsoft.com/office/drawing/2014/main" id="{9360BB53-BA78-49E0-AC26-E582ACF72192}"/>
              </a:ext>
            </a:extLst>
          </p:cNvPr>
          <p:cNvSpPr txBox="1">
            <a:spLocks noGrp="1"/>
          </p:cNvSpPr>
          <p:nvPr>
            <p:ph type="sldNum" idx="12"/>
          </p:nvPr>
        </p:nvSpPr>
        <p:spPr bwMode="auto">
          <a:xfrm>
            <a:off x="-50800" y="4819650"/>
            <a:ext cx="349250" cy="32385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lvl1pPr algn="ctr">
              <a:buClr>
                <a:srgbClr val="000000"/>
              </a:buClr>
              <a:buFont typeface="Arial" panose="020B0604020202020204" pitchFamily="34" charset="0"/>
              <a:buNone/>
              <a:defRPr sz="800">
                <a:solidFill>
                  <a:srgbClr val="FFFFFF"/>
                </a:solidFill>
                <a:latin typeface="Roboto Slab" pitchFamily="2" charset="0"/>
                <a:sym typeface="Roboto Slab" pitchFamily="2" charset="0"/>
              </a:defRPr>
            </a:lvl1pPr>
          </a:lstStyle>
          <a:p>
            <a:fld id="{780B450C-DDF4-41EF-B7C5-400C20788BEB}" type="slidenum">
              <a:rPr lang="sk-SK" altLang="cs-CZ"/>
              <a:pPr/>
              <a:t>‹#›</a:t>
            </a:fld>
            <a:endParaRPr lang="sk-SK" altLang="cs-CZ"/>
          </a:p>
        </p:txBody>
      </p:sp>
    </p:spTree>
  </p:cSld>
  <p:clrMap bg1="lt1" tx1="dk1" bg2="dk2" tx2="lt2" accent1="accent1" accent2="accent2" accent3="accent3" accent4="accent4" accent5="accent5" accent6="accent6" hlink="hlink" folHlink="folHlink"/>
  <p:sldLayoutIdLst>
    <p:sldLayoutId id="2147483702" r:id="rId1"/>
  </p:sldLayoutIdLst>
  <p:transition>
    <p:fade thruBlk="1"/>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slide" Target="slide9.xml"/><Relationship Id="rId5" Type="http://schemas.openxmlformats.org/officeDocument/2006/relationships/slide" Target="slide13.xml"/><Relationship Id="rId4" Type="http://schemas.openxmlformats.org/officeDocument/2006/relationships/slide" Target="slide15.xml"/></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slide" Target="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slide" Target="sl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slide" Target="slide10.xml"/></Relationships>
</file>

<file path=ppt/slides/_rels/slide1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9.gif"/></Relationships>
</file>

<file path=ppt/slides/_rels/slide1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image" Target="../media/image24.gif"/><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slide" Target="slide4.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8.jpg"/></Relationships>
</file>

<file path=ppt/slides/_rels/slide22.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hyperlink" Target="https://youtu.be/OGdPqpzYD4o" TargetMode="External"/><Relationship Id="rId5" Type="http://schemas.openxmlformats.org/officeDocument/2006/relationships/hyperlink" Target="https://creativecommons.org/licenses/by-nc-sa/3.0/" TargetMode="External"/><Relationship Id="rId4" Type="http://schemas.openxmlformats.org/officeDocument/2006/relationships/hyperlink" Target="http://geowiki.ucdavis.edu/plate_tectonics/historical_perspectiv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hyperlink" Target="https://play.kahoot.it/v2/?quizId=eba7170e-eb82-483f-9d5e-bf345636e697"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slide" Target="slide25.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slide" Target="slide24.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slide" Target="slide8.xml"/><Relationship Id="rId5" Type="http://schemas.openxmlformats.org/officeDocument/2006/relationships/slide" Target="slide20.xml"/><Relationship Id="rId4" Type="http://schemas.openxmlformats.org/officeDocument/2006/relationships/slide" Target="slide6.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s://youtu.be/ryrXAGY1dmE"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creativecommons.org/licenses/by-nc-sa/3.0/" TargetMode="External"/><Relationship Id="rId3" Type="http://schemas.openxmlformats.org/officeDocument/2006/relationships/image" Target="../media/image9.jpg"/><Relationship Id="rId7" Type="http://schemas.openxmlformats.org/officeDocument/2006/relationships/hyperlink" Target="https://www.thegeographeronline.net/plate-tectonics.html"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slide" Target="slide18.xml"/><Relationship Id="rId5" Type="http://schemas.openxmlformats.org/officeDocument/2006/relationships/slide" Target="slide17.xml"/><Relationship Id="rId4" Type="http://schemas.openxmlformats.org/officeDocument/2006/relationships/slide" Target="slide10.xml"/><Relationship Id="rId9"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
          <p:cNvSpPr txBox="1">
            <a:spLocks noGrp="1"/>
          </p:cNvSpPr>
          <p:nvPr>
            <p:ph type="ctrTitle"/>
          </p:nvPr>
        </p:nvSpPr>
        <p:spPr>
          <a:xfrm>
            <a:off x="395536" y="2931790"/>
            <a:ext cx="5810250" cy="1158875"/>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Clr>
                <a:srgbClr val="FFFFFF"/>
              </a:buClr>
              <a:buSzPts val="4800"/>
              <a:buNone/>
            </a:pPr>
            <a:r>
              <a:rPr lang="sk-SK" b="1" dirty="0" err="1">
                <a:solidFill>
                  <a:srgbClr val="FFFFFF"/>
                </a:solidFill>
                <a:latin typeface="Roboto Slab"/>
                <a:ea typeface="Roboto Slab"/>
                <a:cs typeface="Roboto Slab"/>
                <a:sym typeface="Roboto Slab"/>
              </a:rPr>
              <a:t>Digi</a:t>
            </a:r>
            <a:r>
              <a:rPr lang="sk-SK" b="1" dirty="0">
                <a:solidFill>
                  <a:srgbClr val="FFFFFF"/>
                </a:solidFill>
                <a:latin typeface="Roboto Slab"/>
                <a:ea typeface="Roboto Slab"/>
                <a:cs typeface="Roboto Slab"/>
                <a:sym typeface="Roboto Slab"/>
              </a:rPr>
              <a:t> </a:t>
            </a:r>
            <a:r>
              <a:rPr lang="sk-SK" b="1" dirty="0" err="1">
                <a:solidFill>
                  <a:srgbClr val="FFFFFF"/>
                </a:solidFill>
                <a:latin typeface="Roboto Slab"/>
                <a:ea typeface="Roboto Slab"/>
                <a:cs typeface="Roboto Slab"/>
                <a:sym typeface="Roboto Slab"/>
              </a:rPr>
              <a:t>school</a:t>
            </a:r>
            <a:r>
              <a:rPr lang="sk-SK" b="1" dirty="0">
                <a:solidFill>
                  <a:srgbClr val="FFFFFF"/>
                </a:solidFill>
                <a:latin typeface="Roboto Slab"/>
                <a:ea typeface="Roboto Slab"/>
                <a:cs typeface="Roboto Slab"/>
                <a:sym typeface="Roboto Slab"/>
              </a:rPr>
              <a:t> </a:t>
            </a:r>
            <a:br>
              <a:rPr lang="sk-SK" b="1" dirty="0">
                <a:latin typeface="Roboto Slab"/>
                <a:ea typeface="Roboto Slab"/>
                <a:cs typeface="Roboto Slab"/>
                <a:sym typeface="Roboto Slab"/>
              </a:rPr>
            </a:br>
            <a:r>
              <a:rPr lang="en-GB" b="1" dirty="0" err="1">
                <a:solidFill>
                  <a:srgbClr val="FFFFFF"/>
                </a:solidFill>
                <a:latin typeface="Roboto Slab"/>
                <a:ea typeface="Roboto Slab"/>
                <a:cs typeface="Roboto Slab"/>
                <a:sym typeface="Roboto Slab"/>
              </a:rPr>
              <a:t>Geomorfology</a:t>
            </a:r>
            <a:endParaRPr b="1" dirty="0">
              <a:solidFill>
                <a:srgbClr val="FFFFFF"/>
              </a:solidFill>
              <a:latin typeface="Roboto Slab"/>
              <a:ea typeface="Roboto Slab"/>
              <a:cs typeface="Roboto Slab"/>
              <a:sym typeface="Roboto Slab"/>
            </a:endParaRPr>
          </a:p>
        </p:txBody>
      </p:sp>
      <p:pic>
        <p:nvPicPr>
          <p:cNvPr id="83" name="Google Shape;83;p1"/>
          <p:cNvPicPr preferRelativeResize="0"/>
          <p:nvPr/>
        </p:nvPicPr>
        <p:blipFill rotWithShape="1">
          <a:blip r:embed="rId3">
            <a:alphaModFix/>
          </a:blip>
          <a:srcRect/>
          <a:stretch/>
        </p:blipFill>
        <p:spPr>
          <a:xfrm>
            <a:off x="3166176" y="142875"/>
            <a:ext cx="1121705" cy="914400"/>
          </a:xfrm>
          <a:prstGeom prst="rect">
            <a:avLst/>
          </a:prstGeom>
          <a:noFill/>
          <a:ln>
            <a:noFill/>
          </a:ln>
        </p:spPr>
      </p:pic>
      <p:pic>
        <p:nvPicPr>
          <p:cNvPr id="84" name="Google Shape;84;p1" descr="Erasmus+ logo EN.jpg"/>
          <p:cNvPicPr preferRelativeResize="0"/>
          <p:nvPr/>
        </p:nvPicPr>
        <p:blipFill rotWithShape="1">
          <a:blip r:embed="rId4">
            <a:alphaModFix/>
          </a:blip>
          <a:srcRect/>
          <a:stretch/>
        </p:blipFill>
        <p:spPr>
          <a:xfrm>
            <a:off x="142875" y="142875"/>
            <a:ext cx="2593975" cy="571500"/>
          </a:xfrm>
          <a:prstGeom prst="rect">
            <a:avLst/>
          </a:prstGeom>
          <a:noFill/>
          <a:ln>
            <a:noFill/>
          </a:ln>
        </p:spPr>
      </p:pic>
      <p:sp>
        <p:nvSpPr>
          <p:cNvPr id="85" name="Google Shape;85;p1"/>
          <p:cNvSpPr txBox="1"/>
          <p:nvPr/>
        </p:nvSpPr>
        <p:spPr>
          <a:xfrm>
            <a:off x="500063" y="4643438"/>
            <a:ext cx="2711450" cy="327025"/>
          </a:xfrm>
          <a:prstGeom prst="rect">
            <a:avLst/>
          </a:prstGeom>
          <a:solidFill>
            <a:srgbClr val="6E9C45"/>
          </a:solid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sk-SK" sz="1000" b="1" i="0" u="none" strike="noStrike" cap="none">
                <a:solidFill>
                  <a:srgbClr val="000000"/>
                </a:solidFill>
                <a:latin typeface="Arial"/>
                <a:ea typeface="Arial"/>
                <a:cs typeface="Arial"/>
                <a:sym typeface="Arial"/>
              </a:rPr>
              <a:t>2020-1-SK01-KA226-SCH-094350</a:t>
            </a:r>
            <a:endParaRPr/>
          </a:p>
          <a:p>
            <a:pPr marL="0" marR="0" lvl="0" indent="0" algn="l" rtl="0">
              <a:spcBef>
                <a:spcPts val="1000"/>
              </a:spcBef>
              <a:spcAft>
                <a:spcPts val="0"/>
              </a:spcAft>
              <a:buClr>
                <a:srgbClr val="000000"/>
              </a:buClr>
              <a:buSzPts val="1000"/>
              <a:buFont typeface="Arial"/>
              <a:buNone/>
            </a:pPr>
            <a:endParaRPr sz="1000" b="1" i="0" u="none" strike="noStrike" cap="none">
              <a:solidFill>
                <a:srgbClr val="114454"/>
              </a:solidFill>
              <a:latin typeface="Arial"/>
              <a:ea typeface="Arial"/>
              <a:cs typeface="Arial"/>
              <a:sym typeface="Arial"/>
            </a:endParaRPr>
          </a:p>
          <a:p>
            <a:pPr marL="0" marR="0" lvl="0" indent="0" algn="l" rtl="0">
              <a:spcBef>
                <a:spcPts val="1000"/>
              </a:spcBef>
              <a:spcAft>
                <a:spcPts val="0"/>
              </a:spcAft>
              <a:buClr>
                <a:srgbClr val="000000"/>
              </a:buClr>
              <a:buSzPts val="1000"/>
              <a:buFont typeface="Arial"/>
              <a:buNone/>
            </a:pPr>
            <a:endParaRPr sz="1000" b="1" i="0" u="none" strike="noStrike" cap="none">
              <a:solidFill>
                <a:srgbClr val="114454"/>
              </a:solidFill>
              <a:latin typeface="Nixie One"/>
              <a:ea typeface="Nixie One"/>
              <a:cs typeface="Nixie One"/>
              <a:sym typeface="Nixie One"/>
            </a:endParaRPr>
          </a:p>
        </p:txBody>
      </p:sp>
      <p:pic>
        <p:nvPicPr>
          <p:cNvPr id="86" name="Google Shape;86;p1"/>
          <p:cNvPicPr preferRelativeResize="0"/>
          <p:nvPr/>
        </p:nvPicPr>
        <p:blipFill rotWithShape="1">
          <a:blip r:embed="rId5">
            <a:alphaModFix/>
          </a:blip>
          <a:srcRect/>
          <a:stretch/>
        </p:blipFill>
        <p:spPr>
          <a:xfrm>
            <a:off x="8027988" y="-15875"/>
            <a:ext cx="841375" cy="1189038"/>
          </a:xfrm>
          <a:prstGeom prst="rect">
            <a:avLst/>
          </a:prstGeom>
          <a:noFill/>
          <a:ln>
            <a:noFill/>
          </a:ln>
        </p:spPr>
      </p:pic>
      <p:sp>
        <p:nvSpPr>
          <p:cNvPr id="87" name="Google Shape;87;p1">
            <a:hlinkClick r:id="" action="ppaction://hlinkshowjump?jump=nextslide"/>
          </p:cNvPr>
          <p:cNvSpPr/>
          <p:nvPr/>
        </p:nvSpPr>
        <p:spPr>
          <a:xfrm>
            <a:off x="8532440" y="4662234"/>
            <a:ext cx="432048" cy="360040"/>
          </a:xfrm>
          <a:custGeom>
            <a:avLst/>
            <a:gdLst/>
            <a:ahLst/>
            <a:cxnLst/>
            <a:rect l="l" t="t" r="r" b="b"/>
            <a:pathLst>
              <a:path w="120000" h="120000" extrusionOk="0">
                <a:moveTo>
                  <a:pt x="0" y="0"/>
                </a:moveTo>
                <a:lnTo>
                  <a:pt x="120000" y="0"/>
                </a:lnTo>
                <a:lnTo>
                  <a:pt x="120000" y="120000"/>
                </a:lnTo>
                <a:lnTo>
                  <a:pt x="0" y="120000"/>
                </a:lnTo>
                <a:close/>
                <a:moveTo>
                  <a:pt x="97500" y="60000"/>
                </a:moveTo>
                <a:lnTo>
                  <a:pt x="22500" y="15000"/>
                </a:lnTo>
                <a:lnTo>
                  <a:pt x="22500" y="105000"/>
                </a:lnTo>
                <a:close/>
              </a:path>
              <a:path w="120000" h="120000" fill="darken" extrusionOk="0">
                <a:moveTo>
                  <a:pt x="97500" y="60000"/>
                </a:moveTo>
                <a:lnTo>
                  <a:pt x="22500" y="15000"/>
                </a:lnTo>
                <a:lnTo>
                  <a:pt x="22500" y="105000"/>
                </a:lnTo>
                <a:close/>
              </a:path>
              <a:path w="120000" h="120000" fill="none" extrusionOk="0">
                <a:moveTo>
                  <a:pt x="97500" y="60000"/>
                </a:moveTo>
                <a:lnTo>
                  <a:pt x="22500" y="105000"/>
                </a:lnTo>
                <a:lnTo>
                  <a:pt x="22500" y="15000"/>
                </a:lnTo>
                <a:close/>
              </a:path>
              <a:path w="120000" h="120000" fill="none" extrusionOk="0">
                <a:moveTo>
                  <a:pt x="0" y="0"/>
                </a:moveTo>
                <a:lnTo>
                  <a:pt x="120000" y="0"/>
                </a:lnTo>
                <a:lnTo>
                  <a:pt x="120000" y="120000"/>
                </a:lnTo>
                <a:lnTo>
                  <a:pt x="0" y="120000"/>
                </a:lnTo>
                <a:close/>
              </a:path>
            </a:pathLst>
          </a:custGeom>
          <a:solidFill>
            <a:schemeClr val="accent1"/>
          </a:solidFill>
          <a:ln w="25400" cap="flat" cmpd="sng">
            <a:solidFill>
              <a:srgbClr val="0C313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0"/>
          <p:cNvSpPr txBox="1">
            <a:spLocks noGrp="1"/>
          </p:cNvSpPr>
          <p:nvPr>
            <p:ph type="title"/>
          </p:nvPr>
        </p:nvSpPr>
        <p:spPr>
          <a:xfrm>
            <a:off x="1146175" y="530225"/>
            <a:ext cx="3208338" cy="102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FFFFFF"/>
              </a:buClr>
              <a:buSzPts val="1800"/>
              <a:buFont typeface="Roboto Slab"/>
              <a:buNone/>
            </a:pPr>
            <a:r>
              <a:rPr lang="en-GB" sz="1800" b="1" dirty="0">
                <a:solidFill>
                  <a:srgbClr val="FFFFFF"/>
                </a:solidFill>
                <a:latin typeface="Roboto Slab"/>
                <a:ea typeface="Roboto Slab"/>
                <a:cs typeface="Roboto Slab"/>
                <a:sym typeface="Roboto Slab"/>
              </a:rPr>
              <a:t>Convergent boundary</a:t>
            </a:r>
            <a:endParaRPr dirty="0"/>
          </a:p>
        </p:txBody>
      </p:sp>
      <p:sp>
        <p:nvSpPr>
          <p:cNvPr id="245" name="Google Shape;245;p10">
            <a:hlinkClick r:id="rId3" action="ppaction://hlinksldjump"/>
          </p:cNvPr>
          <p:cNvSpPr/>
          <p:nvPr/>
        </p:nvSpPr>
        <p:spPr>
          <a:xfrm>
            <a:off x="1222375" y="2117725"/>
            <a:ext cx="2541588" cy="2541588"/>
          </a:xfrm>
          <a:prstGeom prst="ellipse">
            <a:avLst/>
          </a:prstGeom>
          <a:noFill/>
          <a:ln w="76200" cap="flat" cmpd="sng">
            <a:solidFill>
              <a:srgbClr val="94BF6E"/>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rgbClr val="000000"/>
              </a:buClr>
              <a:buSzPts val="1400"/>
              <a:buFont typeface="Arial"/>
              <a:buNone/>
            </a:pPr>
            <a:r>
              <a:rPr lang="en-GB" sz="1400" b="1" dirty="0">
                <a:solidFill>
                  <a:srgbClr val="3B8D61"/>
                </a:solidFill>
                <a:latin typeface="Arial"/>
                <a:ea typeface="Arial"/>
                <a:cs typeface="Arial"/>
                <a:sym typeface="Arial"/>
              </a:rPr>
              <a:t>oceanic</a:t>
            </a:r>
            <a:endParaRPr sz="1400" b="1" dirty="0">
              <a:solidFill>
                <a:srgbClr val="3B8D61"/>
              </a:solidFill>
              <a:latin typeface="Arial"/>
              <a:ea typeface="Arial"/>
              <a:cs typeface="Arial"/>
              <a:sym typeface="Arial"/>
            </a:endParaRPr>
          </a:p>
          <a:p>
            <a:pPr marL="0" marR="0" lvl="0" indent="0" algn="ctr" rtl="0">
              <a:spcBef>
                <a:spcPts val="0"/>
              </a:spcBef>
              <a:spcAft>
                <a:spcPts val="0"/>
              </a:spcAft>
              <a:buClr>
                <a:srgbClr val="000000"/>
              </a:buClr>
              <a:buSzPts val="1400"/>
              <a:buFont typeface="Arial"/>
              <a:buNone/>
            </a:pPr>
            <a:r>
              <a:rPr lang="sk-SK" sz="1400" b="1" dirty="0">
                <a:solidFill>
                  <a:srgbClr val="3B8D61"/>
                </a:solidFill>
                <a:latin typeface="Arial"/>
                <a:ea typeface="Arial"/>
                <a:cs typeface="Arial"/>
                <a:sym typeface="Arial"/>
              </a:rPr>
              <a:t>-</a:t>
            </a:r>
            <a:endParaRPr dirty="0"/>
          </a:p>
          <a:p>
            <a:pPr marL="0" marR="0" lvl="0" indent="0" algn="ctr" rtl="0">
              <a:spcBef>
                <a:spcPts val="0"/>
              </a:spcBef>
              <a:spcAft>
                <a:spcPts val="0"/>
              </a:spcAft>
              <a:buClr>
                <a:srgbClr val="000000"/>
              </a:buClr>
              <a:buSzPts val="1400"/>
              <a:buFont typeface="Arial"/>
              <a:buNone/>
            </a:pPr>
            <a:r>
              <a:rPr lang="sk-SK" sz="1400" b="1" dirty="0">
                <a:solidFill>
                  <a:srgbClr val="3B8D61"/>
                </a:solidFill>
                <a:latin typeface="Arial"/>
                <a:ea typeface="Arial"/>
                <a:cs typeface="Arial"/>
                <a:sym typeface="Arial"/>
              </a:rPr>
              <a:t> </a:t>
            </a:r>
            <a:r>
              <a:rPr lang="en-GB" sz="1400" b="1" dirty="0">
                <a:solidFill>
                  <a:srgbClr val="3B8D61"/>
                </a:solidFill>
                <a:latin typeface="Arial"/>
                <a:ea typeface="Arial"/>
                <a:cs typeface="Arial"/>
                <a:sym typeface="Arial"/>
              </a:rPr>
              <a:t>continental</a:t>
            </a:r>
            <a:r>
              <a:rPr lang="sk-SK" sz="1400" b="1" dirty="0">
                <a:solidFill>
                  <a:srgbClr val="3B8D61"/>
                </a:solidFill>
                <a:latin typeface="Arial"/>
                <a:ea typeface="Arial"/>
                <a:cs typeface="Arial"/>
                <a:sym typeface="Arial"/>
              </a:rPr>
              <a:t> </a:t>
            </a:r>
            <a:endParaRPr dirty="0"/>
          </a:p>
        </p:txBody>
      </p:sp>
      <p:sp>
        <p:nvSpPr>
          <p:cNvPr id="246" name="Google Shape;246;p10">
            <a:hlinkClick r:id="rId4" action="ppaction://hlinksldjump"/>
          </p:cNvPr>
          <p:cNvSpPr/>
          <p:nvPr/>
        </p:nvSpPr>
        <p:spPr>
          <a:xfrm>
            <a:off x="5564188" y="2117725"/>
            <a:ext cx="2541587" cy="2541588"/>
          </a:xfrm>
          <a:prstGeom prst="ellipse">
            <a:avLst/>
          </a:prstGeom>
          <a:noFill/>
          <a:ln w="76200" cap="flat"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rgbClr val="000000"/>
              </a:buClr>
              <a:buSzPts val="1400"/>
              <a:buFont typeface="Arial"/>
              <a:buNone/>
            </a:pPr>
            <a:r>
              <a:rPr lang="en-GB" sz="1400" b="1" dirty="0" err="1">
                <a:solidFill>
                  <a:srgbClr val="18637B"/>
                </a:solidFill>
                <a:latin typeface="Arial"/>
                <a:ea typeface="Arial"/>
                <a:cs typeface="Arial"/>
                <a:sym typeface="Arial"/>
              </a:rPr>
              <a:t>contine</a:t>
            </a:r>
            <a:r>
              <a:rPr lang="cs-CZ" sz="1400" b="1" dirty="0">
                <a:solidFill>
                  <a:srgbClr val="18637B"/>
                </a:solidFill>
                <a:latin typeface="Arial"/>
                <a:ea typeface="Arial"/>
                <a:cs typeface="Arial"/>
                <a:sym typeface="Arial"/>
              </a:rPr>
              <a:t>n</a:t>
            </a:r>
            <a:r>
              <a:rPr lang="en-GB" sz="1400" b="1" dirty="0" err="1">
                <a:solidFill>
                  <a:srgbClr val="18637B"/>
                </a:solidFill>
                <a:latin typeface="Arial"/>
                <a:ea typeface="Arial"/>
                <a:cs typeface="Arial"/>
                <a:sym typeface="Arial"/>
              </a:rPr>
              <a:t>tal</a:t>
            </a:r>
            <a:endParaRPr dirty="0"/>
          </a:p>
          <a:p>
            <a:pPr marL="0" marR="0" lvl="0" indent="0" algn="ctr" rtl="0">
              <a:spcBef>
                <a:spcPts val="0"/>
              </a:spcBef>
              <a:spcAft>
                <a:spcPts val="0"/>
              </a:spcAft>
              <a:buClr>
                <a:srgbClr val="000000"/>
              </a:buClr>
              <a:buSzPts val="1400"/>
              <a:buFont typeface="Arial"/>
              <a:buNone/>
            </a:pPr>
            <a:r>
              <a:rPr lang="sk-SK" sz="1400" b="1" dirty="0">
                <a:solidFill>
                  <a:srgbClr val="18637B"/>
                </a:solidFill>
                <a:latin typeface="Arial"/>
                <a:ea typeface="Arial"/>
                <a:cs typeface="Arial"/>
                <a:sym typeface="Arial"/>
              </a:rPr>
              <a:t>-</a:t>
            </a:r>
            <a:endParaRPr dirty="0"/>
          </a:p>
          <a:p>
            <a:pPr marL="0" marR="0" lvl="0" indent="0" algn="ctr" rtl="0">
              <a:spcBef>
                <a:spcPts val="0"/>
              </a:spcBef>
              <a:spcAft>
                <a:spcPts val="0"/>
              </a:spcAft>
              <a:buClr>
                <a:srgbClr val="000000"/>
              </a:buClr>
              <a:buSzPts val="1400"/>
              <a:buFont typeface="Arial"/>
              <a:buNone/>
            </a:pPr>
            <a:r>
              <a:rPr lang="sk-SK" sz="1400" b="1" dirty="0">
                <a:solidFill>
                  <a:srgbClr val="18637B"/>
                </a:solidFill>
                <a:latin typeface="Arial"/>
                <a:ea typeface="Arial"/>
                <a:cs typeface="Arial"/>
                <a:sym typeface="Arial"/>
              </a:rPr>
              <a:t> </a:t>
            </a:r>
            <a:r>
              <a:rPr lang="en-GB" sz="1400" b="1" dirty="0" err="1">
                <a:solidFill>
                  <a:srgbClr val="18637B"/>
                </a:solidFill>
                <a:latin typeface="Arial"/>
                <a:ea typeface="Arial"/>
                <a:cs typeface="Arial"/>
                <a:sym typeface="Arial"/>
              </a:rPr>
              <a:t>contine</a:t>
            </a:r>
            <a:r>
              <a:rPr lang="cs-CZ" sz="1400" b="1" dirty="0">
                <a:solidFill>
                  <a:srgbClr val="18637B"/>
                </a:solidFill>
                <a:latin typeface="Arial"/>
                <a:ea typeface="Arial"/>
                <a:cs typeface="Arial"/>
                <a:sym typeface="Arial"/>
              </a:rPr>
              <a:t>n</a:t>
            </a:r>
            <a:r>
              <a:rPr lang="en-GB" sz="1400" b="1" dirty="0" err="1">
                <a:solidFill>
                  <a:srgbClr val="18637B"/>
                </a:solidFill>
                <a:latin typeface="Arial"/>
                <a:ea typeface="Arial"/>
                <a:cs typeface="Arial"/>
                <a:sym typeface="Arial"/>
              </a:rPr>
              <a:t>tal</a:t>
            </a:r>
            <a:endParaRPr dirty="0"/>
          </a:p>
        </p:txBody>
      </p:sp>
      <p:sp>
        <p:nvSpPr>
          <p:cNvPr id="247" name="Google Shape;247;p10">
            <a:hlinkClick r:id="rId5" action="ppaction://hlinksldjump"/>
          </p:cNvPr>
          <p:cNvSpPr/>
          <p:nvPr/>
        </p:nvSpPr>
        <p:spPr>
          <a:xfrm>
            <a:off x="3392488" y="2117725"/>
            <a:ext cx="2541587" cy="2541588"/>
          </a:xfrm>
          <a:prstGeom prst="ellipse">
            <a:avLst/>
          </a:prstGeom>
          <a:solidFill>
            <a:srgbClr val="0E3142">
              <a:alpha val="20000"/>
            </a:srgbClr>
          </a:solidFill>
          <a:ln>
            <a:noFill/>
          </a:ln>
        </p:spPr>
        <p:txBody>
          <a:bodyPr spcFirstLastPara="1" wrap="square" lIns="91425" tIns="91425" rIns="91425" bIns="91425" anchor="ctr" anchorCtr="0">
            <a:noAutofit/>
          </a:bodyPr>
          <a:lstStyle/>
          <a:p>
            <a:pPr marL="0" marR="0" lvl="0" indent="0" algn="ctr" rtl="0">
              <a:spcBef>
                <a:spcPts val="0"/>
              </a:spcBef>
              <a:spcAft>
                <a:spcPts val="0"/>
              </a:spcAft>
              <a:buClr>
                <a:srgbClr val="000000"/>
              </a:buClr>
              <a:buSzPts val="1400"/>
              <a:buFont typeface="Arial"/>
              <a:buNone/>
            </a:pPr>
            <a:r>
              <a:rPr lang="en-GB" sz="1400" b="1" dirty="0">
                <a:solidFill>
                  <a:srgbClr val="114454"/>
                </a:solidFill>
                <a:latin typeface="Arial"/>
                <a:ea typeface="Arial"/>
                <a:cs typeface="Arial"/>
                <a:sym typeface="Arial"/>
              </a:rPr>
              <a:t>oceanic</a:t>
            </a:r>
            <a:endParaRPr sz="1400" b="1" dirty="0">
              <a:solidFill>
                <a:srgbClr val="114454"/>
              </a:solidFill>
              <a:latin typeface="Arial"/>
              <a:ea typeface="Arial"/>
              <a:cs typeface="Arial"/>
              <a:sym typeface="Arial"/>
            </a:endParaRPr>
          </a:p>
          <a:p>
            <a:pPr marL="0" marR="0" lvl="0" indent="0" algn="ctr" rtl="0">
              <a:spcBef>
                <a:spcPts val="0"/>
              </a:spcBef>
              <a:spcAft>
                <a:spcPts val="0"/>
              </a:spcAft>
              <a:buClr>
                <a:srgbClr val="000000"/>
              </a:buClr>
              <a:buSzPts val="1400"/>
              <a:buFont typeface="Arial"/>
              <a:buNone/>
            </a:pPr>
            <a:r>
              <a:rPr lang="sk-SK" sz="1400" b="1" dirty="0">
                <a:solidFill>
                  <a:srgbClr val="114454"/>
                </a:solidFill>
                <a:latin typeface="Arial"/>
                <a:ea typeface="Arial"/>
                <a:cs typeface="Arial"/>
                <a:sym typeface="Arial"/>
              </a:rPr>
              <a:t>-</a:t>
            </a:r>
            <a:endParaRPr dirty="0"/>
          </a:p>
          <a:p>
            <a:pPr marL="0" marR="0" lvl="0" indent="0" algn="ctr" rtl="0">
              <a:spcBef>
                <a:spcPts val="0"/>
              </a:spcBef>
              <a:spcAft>
                <a:spcPts val="0"/>
              </a:spcAft>
              <a:buClr>
                <a:srgbClr val="000000"/>
              </a:buClr>
              <a:buSzPts val="1400"/>
              <a:buFont typeface="Arial"/>
              <a:buNone/>
            </a:pPr>
            <a:r>
              <a:rPr lang="sk-SK" sz="1400" b="1" dirty="0">
                <a:solidFill>
                  <a:srgbClr val="114454"/>
                </a:solidFill>
                <a:latin typeface="Arial"/>
                <a:ea typeface="Arial"/>
                <a:cs typeface="Arial"/>
                <a:sym typeface="Arial"/>
              </a:rPr>
              <a:t> </a:t>
            </a:r>
            <a:r>
              <a:rPr lang="en-GB" sz="1400" b="1" dirty="0">
                <a:solidFill>
                  <a:srgbClr val="114454"/>
                </a:solidFill>
                <a:latin typeface="Arial"/>
                <a:ea typeface="Arial"/>
                <a:cs typeface="Arial"/>
                <a:sym typeface="Arial"/>
              </a:rPr>
              <a:t>oceanic</a:t>
            </a:r>
            <a:endParaRPr sz="1400" b="1" dirty="0">
              <a:solidFill>
                <a:srgbClr val="114454"/>
              </a:solidFill>
              <a:latin typeface="Arial"/>
              <a:ea typeface="Arial"/>
              <a:cs typeface="Arial"/>
              <a:sym typeface="Arial"/>
            </a:endParaRPr>
          </a:p>
        </p:txBody>
      </p:sp>
      <p:sp>
        <p:nvSpPr>
          <p:cNvPr id="248" name="Google Shape;248;p10"/>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10</a:t>
            </a:fld>
            <a:endParaRPr sz="800">
              <a:solidFill>
                <a:srgbClr val="FFFFFF"/>
              </a:solidFill>
              <a:latin typeface="Roboto Slab"/>
              <a:ea typeface="Roboto Slab"/>
              <a:cs typeface="Roboto Slab"/>
              <a:sym typeface="Roboto Slab"/>
            </a:endParaRPr>
          </a:p>
        </p:txBody>
      </p:sp>
      <p:grpSp>
        <p:nvGrpSpPr>
          <p:cNvPr id="249" name="Google Shape;249;p10"/>
          <p:cNvGrpSpPr/>
          <p:nvPr/>
        </p:nvGrpSpPr>
        <p:grpSpPr>
          <a:xfrm>
            <a:off x="457200" y="877887"/>
            <a:ext cx="334962" cy="333375"/>
            <a:chOff x="5941025" y="3634400"/>
            <a:chExt cx="467650" cy="467650"/>
          </a:xfrm>
        </p:grpSpPr>
        <p:sp>
          <p:nvSpPr>
            <p:cNvPr id="250" name="Google Shape;250;p10"/>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251" name="Google Shape;251;p10"/>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252" name="Google Shape;252;p10"/>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253" name="Google Shape;253;p10"/>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254" name="Google Shape;254;p10"/>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255" name="Google Shape;255;p10"/>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grpSp>
      <p:sp>
        <p:nvSpPr>
          <p:cNvPr id="256" name="Google Shape;256;p10">
            <a:hlinkClick r:id="rId6" action="ppaction://hlinksldjump"/>
          </p:cNvPr>
          <p:cNvSpPr/>
          <p:nvPr/>
        </p:nvSpPr>
        <p:spPr>
          <a:xfrm>
            <a:off x="8676456" y="4731990"/>
            <a:ext cx="349250" cy="323850"/>
          </a:xfrm>
          <a:custGeom>
            <a:avLst/>
            <a:gdLst/>
            <a:ahLst/>
            <a:cxnLst/>
            <a:rect l="l" t="t" r="r" b="b"/>
            <a:pathLst>
              <a:path w="120000" h="120000" extrusionOk="0">
                <a:moveTo>
                  <a:pt x="0" y="0"/>
                </a:moveTo>
                <a:lnTo>
                  <a:pt x="120000" y="0"/>
                </a:lnTo>
                <a:lnTo>
                  <a:pt x="120000" y="120000"/>
                </a:lnTo>
                <a:lnTo>
                  <a:pt x="0" y="120000"/>
                </a:lnTo>
                <a:close/>
                <a:moveTo>
                  <a:pt x="101727" y="37500"/>
                </a:moveTo>
                <a:lnTo>
                  <a:pt x="80864" y="15000"/>
                </a:lnTo>
                <a:lnTo>
                  <a:pt x="60000" y="37500"/>
                </a:lnTo>
                <a:lnTo>
                  <a:pt x="70432" y="37500"/>
                </a:lnTo>
                <a:lnTo>
                  <a:pt x="70432" y="71250"/>
                </a:lnTo>
                <a:cubicBezTo>
                  <a:pt x="70432" y="77463"/>
                  <a:pt x="65761" y="82500"/>
                  <a:pt x="60000" y="82500"/>
                </a:cubicBezTo>
                <a:lnTo>
                  <a:pt x="49568" y="82500"/>
                </a:lnTo>
                <a:cubicBezTo>
                  <a:pt x="43807" y="82500"/>
                  <a:pt x="39136" y="77463"/>
                  <a:pt x="39136" y="71250"/>
                </a:cubicBezTo>
                <a:lnTo>
                  <a:pt x="39136" y="37500"/>
                </a:lnTo>
                <a:lnTo>
                  <a:pt x="18273" y="37500"/>
                </a:lnTo>
                <a:lnTo>
                  <a:pt x="18273" y="71250"/>
                </a:lnTo>
                <a:cubicBezTo>
                  <a:pt x="18273" y="89890"/>
                  <a:pt x="32284" y="105000"/>
                  <a:pt x="49568" y="105000"/>
                </a:cubicBezTo>
                <a:lnTo>
                  <a:pt x="60000" y="105000"/>
                </a:lnTo>
                <a:cubicBezTo>
                  <a:pt x="77284" y="105000"/>
                  <a:pt x="91295" y="89890"/>
                  <a:pt x="91295" y="71250"/>
                </a:cubicBezTo>
                <a:lnTo>
                  <a:pt x="91295" y="37500"/>
                </a:lnTo>
                <a:close/>
              </a:path>
              <a:path w="120000" h="120000" fill="darken" extrusionOk="0">
                <a:moveTo>
                  <a:pt x="101727" y="37500"/>
                </a:moveTo>
                <a:lnTo>
                  <a:pt x="80864" y="15000"/>
                </a:lnTo>
                <a:lnTo>
                  <a:pt x="60000" y="37500"/>
                </a:lnTo>
                <a:lnTo>
                  <a:pt x="70432" y="37500"/>
                </a:lnTo>
                <a:lnTo>
                  <a:pt x="70432" y="71250"/>
                </a:lnTo>
                <a:cubicBezTo>
                  <a:pt x="70432" y="77463"/>
                  <a:pt x="65761" y="82500"/>
                  <a:pt x="60000" y="82500"/>
                </a:cubicBezTo>
                <a:lnTo>
                  <a:pt x="49568" y="82500"/>
                </a:lnTo>
                <a:cubicBezTo>
                  <a:pt x="43807" y="82500"/>
                  <a:pt x="39136" y="77463"/>
                  <a:pt x="39136" y="71250"/>
                </a:cubicBezTo>
                <a:lnTo>
                  <a:pt x="39136" y="37500"/>
                </a:lnTo>
                <a:lnTo>
                  <a:pt x="18273" y="37500"/>
                </a:lnTo>
                <a:lnTo>
                  <a:pt x="18273" y="71250"/>
                </a:lnTo>
                <a:cubicBezTo>
                  <a:pt x="18273" y="89890"/>
                  <a:pt x="32284" y="105000"/>
                  <a:pt x="49568" y="105000"/>
                </a:cubicBezTo>
                <a:lnTo>
                  <a:pt x="60000" y="105000"/>
                </a:lnTo>
                <a:cubicBezTo>
                  <a:pt x="77284" y="105000"/>
                  <a:pt x="91295" y="89890"/>
                  <a:pt x="91295" y="71250"/>
                </a:cubicBezTo>
                <a:lnTo>
                  <a:pt x="91295" y="37500"/>
                </a:lnTo>
                <a:close/>
              </a:path>
              <a:path w="120000" h="120000" fill="none" extrusionOk="0">
                <a:moveTo>
                  <a:pt x="101727" y="37500"/>
                </a:moveTo>
                <a:lnTo>
                  <a:pt x="91295" y="37500"/>
                </a:lnTo>
                <a:lnTo>
                  <a:pt x="91295" y="71250"/>
                </a:lnTo>
                <a:lnTo>
                  <a:pt x="91295" y="71250"/>
                </a:lnTo>
                <a:cubicBezTo>
                  <a:pt x="91295" y="89890"/>
                  <a:pt x="77284" y="105000"/>
                  <a:pt x="60000" y="105000"/>
                </a:cubicBezTo>
                <a:lnTo>
                  <a:pt x="49568" y="105000"/>
                </a:lnTo>
                <a:lnTo>
                  <a:pt x="49568" y="105000"/>
                </a:lnTo>
                <a:cubicBezTo>
                  <a:pt x="32284" y="105000"/>
                  <a:pt x="18273" y="89890"/>
                  <a:pt x="18273" y="71250"/>
                </a:cubicBezTo>
                <a:lnTo>
                  <a:pt x="18273" y="37500"/>
                </a:lnTo>
                <a:lnTo>
                  <a:pt x="39136" y="37500"/>
                </a:lnTo>
                <a:lnTo>
                  <a:pt x="39136" y="71250"/>
                </a:lnTo>
                <a:cubicBezTo>
                  <a:pt x="39136" y="77463"/>
                  <a:pt x="43807" y="82500"/>
                  <a:pt x="49568" y="82500"/>
                </a:cubicBezTo>
                <a:lnTo>
                  <a:pt x="60000" y="82500"/>
                </a:lnTo>
                <a:cubicBezTo>
                  <a:pt x="65761" y="82500"/>
                  <a:pt x="70432" y="77463"/>
                  <a:pt x="70432" y="71250"/>
                </a:cubicBezTo>
                <a:lnTo>
                  <a:pt x="70432" y="37500"/>
                </a:lnTo>
                <a:lnTo>
                  <a:pt x="60000" y="37500"/>
                </a:lnTo>
                <a:lnTo>
                  <a:pt x="80864" y="15000"/>
                </a:lnTo>
                <a:close/>
              </a:path>
              <a:path w="120000" h="120000" fill="none" extrusionOk="0">
                <a:moveTo>
                  <a:pt x="0" y="0"/>
                </a:moveTo>
                <a:lnTo>
                  <a:pt x="120000" y="0"/>
                </a:lnTo>
                <a:lnTo>
                  <a:pt x="120000" y="120000"/>
                </a:lnTo>
                <a:lnTo>
                  <a:pt x="0" y="120000"/>
                </a:lnTo>
                <a:close/>
              </a:path>
            </a:pathLst>
          </a:custGeom>
          <a:solidFill>
            <a:schemeClr val="accent6"/>
          </a:solidFill>
          <a:ln w="25400" cap="flat" cmpd="sng">
            <a:solidFill>
              <a:srgbClr val="6C8B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1"/>
          <p:cNvSpPr txBox="1">
            <a:spLocks noGrp="1"/>
          </p:cNvSpPr>
          <p:nvPr>
            <p:ph type="title"/>
          </p:nvPr>
        </p:nvSpPr>
        <p:spPr>
          <a:xfrm>
            <a:off x="1146175" y="530225"/>
            <a:ext cx="3208338" cy="102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FFFFFF"/>
              </a:buClr>
              <a:buSzPts val="1800"/>
              <a:buFont typeface="Roboto Slab"/>
              <a:buNone/>
            </a:pPr>
            <a:r>
              <a:rPr lang="en-GB" sz="1800" b="1" dirty="0">
                <a:solidFill>
                  <a:srgbClr val="FFFFFF"/>
                </a:solidFill>
                <a:latin typeface="Roboto Slab"/>
                <a:ea typeface="Roboto Slab"/>
                <a:cs typeface="Roboto Slab"/>
                <a:sym typeface="Roboto Slab"/>
              </a:rPr>
              <a:t>Oceanic</a:t>
            </a:r>
            <a:r>
              <a:rPr lang="sk-SK" sz="1800" b="1" dirty="0">
                <a:solidFill>
                  <a:srgbClr val="FFFFFF"/>
                </a:solidFill>
                <a:latin typeface="Roboto Slab"/>
                <a:ea typeface="Roboto Slab"/>
                <a:cs typeface="Roboto Slab"/>
                <a:sym typeface="Roboto Slab"/>
              </a:rPr>
              <a:t>  - </a:t>
            </a:r>
            <a:r>
              <a:rPr lang="en-GB" sz="1800" b="1" dirty="0">
                <a:solidFill>
                  <a:srgbClr val="FFFFFF"/>
                </a:solidFill>
                <a:latin typeface="Roboto Slab"/>
                <a:ea typeface="Roboto Slab"/>
                <a:cs typeface="Roboto Slab"/>
                <a:sym typeface="Roboto Slab"/>
              </a:rPr>
              <a:t>continental</a:t>
            </a:r>
            <a:endParaRPr dirty="0"/>
          </a:p>
        </p:txBody>
      </p:sp>
      <p:sp>
        <p:nvSpPr>
          <p:cNvPr id="262" name="Google Shape;262;p11"/>
          <p:cNvSpPr txBox="1">
            <a:spLocks noGrp="1"/>
          </p:cNvSpPr>
          <p:nvPr>
            <p:ph type="body" idx="1"/>
          </p:nvPr>
        </p:nvSpPr>
        <p:spPr>
          <a:xfrm>
            <a:off x="323529" y="1766888"/>
            <a:ext cx="4248472" cy="3159125"/>
          </a:xfrm>
          <a:prstGeom prst="rect">
            <a:avLst/>
          </a:prstGeom>
          <a:noFill/>
          <a:ln>
            <a:noFill/>
          </a:ln>
        </p:spPr>
        <p:txBody>
          <a:bodyPr spcFirstLastPara="1" wrap="square" lIns="91425" tIns="91425" rIns="91425" bIns="91425" anchor="t" anchorCtr="0">
            <a:noAutofit/>
          </a:bodyPr>
          <a:lstStyle/>
          <a:p>
            <a:pPr marL="457200" lvl="0" indent="-406400" algn="l" rtl="0">
              <a:spcBef>
                <a:spcPts val="600"/>
              </a:spcBef>
              <a:spcAft>
                <a:spcPts val="0"/>
              </a:spcAft>
              <a:buClr>
                <a:srgbClr val="114454"/>
              </a:buClr>
              <a:buSzPts val="2800"/>
              <a:buFont typeface="Nixie One"/>
              <a:buChar char="▪"/>
            </a:pPr>
            <a:r>
              <a:rPr lang="en-GB" sz="1800" dirty="0">
                <a:solidFill>
                  <a:srgbClr val="114454"/>
                </a:solidFill>
                <a:latin typeface="Arial"/>
                <a:ea typeface="Arial"/>
                <a:cs typeface="Arial"/>
                <a:sym typeface="Arial"/>
              </a:rPr>
              <a:t>The heavier oceanic plate sinks(subducts) under the continental plate</a:t>
            </a:r>
            <a:endParaRPr dirty="0"/>
          </a:p>
          <a:p>
            <a:pPr marL="457200" lvl="0" indent="-406400" algn="l" rtl="0">
              <a:spcBef>
                <a:spcPts val="600"/>
              </a:spcBef>
              <a:spcAft>
                <a:spcPts val="0"/>
              </a:spcAft>
              <a:buClr>
                <a:srgbClr val="114454"/>
              </a:buClr>
              <a:buSzPts val="2800"/>
              <a:buFont typeface="Nixie One"/>
              <a:buChar char="▪"/>
            </a:pPr>
            <a:r>
              <a:rPr lang="en-GB" sz="1800" dirty="0">
                <a:solidFill>
                  <a:srgbClr val="114454"/>
                </a:solidFill>
                <a:latin typeface="Arial"/>
                <a:ea typeface="Arial"/>
                <a:cs typeface="Arial"/>
                <a:sym typeface="Arial"/>
              </a:rPr>
              <a:t>Formation of</a:t>
            </a:r>
            <a:r>
              <a:rPr lang="sk-SK" sz="1800" dirty="0">
                <a:solidFill>
                  <a:srgbClr val="114454"/>
                </a:solidFill>
                <a:latin typeface="Arial"/>
                <a:ea typeface="Arial"/>
                <a:cs typeface="Arial"/>
                <a:sym typeface="Arial"/>
              </a:rPr>
              <a:t>:</a:t>
            </a:r>
            <a:endParaRPr dirty="0"/>
          </a:p>
          <a:p>
            <a:pPr marL="914400" lvl="1" indent="-406400" algn="l" rtl="0">
              <a:spcBef>
                <a:spcPts val="0"/>
              </a:spcBef>
              <a:spcAft>
                <a:spcPts val="0"/>
              </a:spcAft>
              <a:buClr>
                <a:srgbClr val="114454"/>
              </a:buClr>
              <a:buSzPts val="2800"/>
              <a:buFont typeface="Nixie One"/>
              <a:buChar char="▪"/>
            </a:pPr>
            <a:r>
              <a:rPr lang="en-GB" sz="1800" dirty="0">
                <a:solidFill>
                  <a:srgbClr val="114454"/>
                </a:solidFill>
                <a:latin typeface="Arial"/>
                <a:ea typeface="Arial"/>
                <a:cs typeface="Arial"/>
                <a:sym typeface="Arial"/>
              </a:rPr>
              <a:t>an oceanic trench</a:t>
            </a:r>
            <a:endParaRPr dirty="0"/>
          </a:p>
          <a:p>
            <a:pPr marL="914400" lvl="1" indent="-406400" algn="l" rtl="0">
              <a:spcBef>
                <a:spcPts val="0"/>
              </a:spcBef>
              <a:spcAft>
                <a:spcPts val="0"/>
              </a:spcAft>
              <a:buClr>
                <a:srgbClr val="114454"/>
              </a:buClr>
              <a:buSzPts val="2800"/>
              <a:buFont typeface="Nixie One"/>
              <a:buChar char="▪"/>
            </a:pPr>
            <a:r>
              <a:rPr lang="en-GB" sz="1800" dirty="0">
                <a:solidFill>
                  <a:srgbClr val="114454"/>
                </a:solidFill>
                <a:latin typeface="Arial"/>
                <a:ea typeface="Arial"/>
                <a:cs typeface="Arial"/>
                <a:sym typeface="Arial"/>
              </a:rPr>
              <a:t>mountain range on the coast</a:t>
            </a:r>
            <a:endParaRPr dirty="0"/>
          </a:p>
          <a:p>
            <a:pPr marL="457200" lvl="0" indent="-406400" algn="l" rtl="0">
              <a:spcBef>
                <a:spcPts val="600"/>
              </a:spcBef>
              <a:spcAft>
                <a:spcPts val="0"/>
              </a:spcAft>
              <a:buClr>
                <a:srgbClr val="114454"/>
              </a:buClr>
              <a:buSzPts val="2800"/>
              <a:buFont typeface="Nixie One"/>
              <a:buChar char="▪"/>
            </a:pPr>
            <a:r>
              <a:rPr lang="en-GB" sz="1800" dirty="0">
                <a:solidFill>
                  <a:srgbClr val="114454"/>
                </a:solidFill>
              </a:rPr>
              <a:t>E. g.</a:t>
            </a:r>
            <a:r>
              <a:rPr lang="sk-SK" sz="1800" dirty="0">
                <a:solidFill>
                  <a:srgbClr val="114454"/>
                </a:solidFill>
                <a:latin typeface="Arial"/>
                <a:ea typeface="Arial"/>
                <a:cs typeface="Arial"/>
                <a:sym typeface="Arial"/>
              </a:rPr>
              <a:t> </a:t>
            </a:r>
            <a:r>
              <a:rPr lang="en-GB" sz="1800" dirty="0">
                <a:solidFill>
                  <a:srgbClr val="114454"/>
                </a:solidFill>
                <a:latin typeface="Arial"/>
                <a:ea typeface="Arial"/>
                <a:cs typeface="Arial"/>
                <a:sym typeface="Arial"/>
              </a:rPr>
              <a:t>Nazca plate </a:t>
            </a:r>
            <a:r>
              <a:rPr lang="sk-SK" sz="1800" dirty="0">
                <a:solidFill>
                  <a:srgbClr val="114454"/>
                </a:solidFill>
                <a:latin typeface="Arial"/>
                <a:ea typeface="Arial"/>
                <a:cs typeface="Arial"/>
                <a:sym typeface="Arial"/>
              </a:rPr>
              <a:t>– </a:t>
            </a:r>
            <a:r>
              <a:rPr lang="en-GB" sz="1800" dirty="0">
                <a:solidFill>
                  <a:srgbClr val="114454"/>
                </a:solidFill>
                <a:latin typeface="Arial"/>
                <a:ea typeface="Arial"/>
                <a:cs typeface="Arial"/>
                <a:sym typeface="Arial"/>
              </a:rPr>
              <a:t>South American plate</a:t>
            </a:r>
            <a:r>
              <a:rPr lang="sk-SK" sz="1800" dirty="0">
                <a:solidFill>
                  <a:srgbClr val="114454"/>
                </a:solidFill>
                <a:latin typeface="Arial"/>
                <a:ea typeface="Arial"/>
                <a:cs typeface="Arial"/>
                <a:sym typeface="Arial"/>
              </a:rPr>
              <a:t> (Atacama </a:t>
            </a:r>
            <a:r>
              <a:rPr lang="en-GB" sz="1800" dirty="0">
                <a:solidFill>
                  <a:srgbClr val="114454"/>
                </a:solidFill>
                <a:latin typeface="Arial"/>
                <a:ea typeface="Arial"/>
                <a:cs typeface="Arial"/>
                <a:sym typeface="Arial"/>
              </a:rPr>
              <a:t>trench</a:t>
            </a:r>
            <a:r>
              <a:rPr lang="sk-SK" sz="1800" dirty="0">
                <a:solidFill>
                  <a:srgbClr val="114454"/>
                </a:solidFill>
                <a:latin typeface="Arial"/>
                <a:ea typeface="Arial"/>
                <a:cs typeface="Arial"/>
                <a:sym typeface="Arial"/>
              </a:rPr>
              <a:t>, </a:t>
            </a:r>
            <a:r>
              <a:rPr lang="en-GB" sz="1800" dirty="0">
                <a:solidFill>
                  <a:srgbClr val="114454"/>
                </a:solidFill>
                <a:latin typeface="Arial"/>
                <a:ea typeface="Arial"/>
                <a:cs typeface="Arial"/>
                <a:sym typeface="Arial"/>
              </a:rPr>
              <a:t>the Andes</a:t>
            </a:r>
            <a:r>
              <a:rPr lang="sk-SK" sz="1800" dirty="0">
                <a:solidFill>
                  <a:srgbClr val="114454"/>
                </a:solidFill>
                <a:latin typeface="Arial"/>
                <a:ea typeface="Arial"/>
                <a:cs typeface="Arial"/>
                <a:sym typeface="Arial"/>
              </a:rPr>
              <a:t>)</a:t>
            </a:r>
            <a:endParaRPr dirty="0"/>
          </a:p>
          <a:p>
            <a:pPr marL="457200" lvl="0" indent="-228600" algn="l" rtl="0">
              <a:spcBef>
                <a:spcPts val="600"/>
              </a:spcBef>
              <a:spcAft>
                <a:spcPts val="0"/>
              </a:spcAft>
              <a:buClr>
                <a:srgbClr val="114454"/>
              </a:buClr>
              <a:buSzPts val="2800"/>
              <a:buFont typeface="Nixie One"/>
              <a:buNone/>
            </a:pPr>
            <a:endParaRPr sz="2000" dirty="0">
              <a:solidFill>
                <a:srgbClr val="114454"/>
              </a:solidFill>
              <a:latin typeface="Arial"/>
              <a:ea typeface="Arial"/>
              <a:cs typeface="Arial"/>
              <a:sym typeface="Arial"/>
            </a:endParaRPr>
          </a:p>
        </p:txBody>
      </p:sp>
      <p:sp>
        <p:nvSpPr>
          <p:cNvPr id="263" name="Google Shape;263;p11"/>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11</a:t>
            </a:fld>
            <a:endParaRPr sz="800">
              <a:solidFill>
                <a:srgbClr val="FFFFFF"/>
              </a:solidFill>
              <a:latin typeface="Roboto Slab"/>
              <a:ea typeface="Roboto Slab"/>
              <a:cs typeface="Roboto Slab"/>
              <a:sym typeface="Roboto Slab"/>
            </a:endParaRPr>
          </a:p>
        </p:txBody>
      </p:sp>
      <p:grpSp>
        <p:nvGrpSpPr>
          <p:cNvPr id="264" name="Google Shape;264;p11"/>
          <p:cNvGrpSpPr/>
          <p:nvPr/>
        </p:nvGrpSpPr>
        <p:grpSpPr>
          <a:xfrm>
            <a:off x="467544" y="877887"/>
            <a:ext cx="334962" cy="333375"/>
            <a:chOff x="5941025" y="3634400"/>
            <a:chExt cx="467650" cy="467650"/>
          </a:xfrm>
        </p:grpSpPr>
        <p:sp>
          <p:nvSpPr>
            <p:cNvPr id="265" name="Google Shape;265;p11"/>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266" name="Google Shape;266;p11"/>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267" name="Google Shape;267;p11"/>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268" name="Google Shape;268;p11"/>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269" name="Google Shape;269;p11"/>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270" name="Google Shape;270;p11"/>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grpSp>
      <p:pic>
        <p:nvPicPr>
          <p:cNvPr id="271" name="Google Shape;271;p11"/>
          <p:cNvPicPr preferRelativeResize="0"/>
          <p:nvPr/>
        </p:nvPicPr>
        <p:blipFill rotWithShape="1">
          <a:blip r:embed="rId3">
            <a:alphaModFix/>
          </a:blip>
          <a:srcRect/>
          <a:stretch/>
        </p:blipFill>
        <p:spPr>
          <a:xfrm>
            <a:off x="5428853" y="1419622"/>
            <a:ext cx="2687759" cy="1584176"/>
          </a:xfrm>
          <a:prstGeom prst="rect">
            <a:avLst/>
          </a:prstGeom>
          <a:noFill/>
          <a:ln>
            <a:noFill/>
          </a:ln>
        </p:spPr>
      </p:pic>
      <p:sp>
        <p:nvSpPr>
          <p:cNvPr id="272" name="Google Shape;272;p11">
            <a:hlinkClick r:id="rId4" action="ppaction://hlinksldjump"/>
          </p:cNvPr>
          <p:cNvSpPr/>
          <p:nvPr/>
        </p:nvSpPr>
        <p:spPr>
          <a:xfrm>
            <a:off x="8676456" y="4731990"/>
            <a:ext cx="349250" cy="323850"/>
          </a:xfrm>
          <a:custGeom>
            <a:avLst/>
            <a:gdLst/>
            <a:ahLst/>
            <a:cxnLst/>
            <a:rect l="l" t="t" r="r" b="b"/>
            <a:pathLst>
              <a:path w="120000" h="120000" extrusionOk="0">
                <a:moveTo>
                  <a:pt x="0" y="0"/>
                </a:moveTo>
                <a:lnTo>
                  <a:pt x="120000" y="0"/>
                </a:lnTo>
                <a:lnTo>
                  <a:pt x="120000" y="120000"/>
                </a:lnTo>
                <a:lnTo>
                  <a:pt x="0" y="120000"/>
                </a:lnTo>
                <a:close/>
                <a:moveTo>
                  <a:pt x="101727" y="37500"/>
                </a:moveTo>
                <a:lnTo>
                  <a:pt x="80864" y="15000"/>
                </a:lnTo>
                <a:lnTo>
                  <a:pt x="60000" y="37500"/>
                </a:lnTo>
                <a:lnTo>
                  <a:pt x="70432" y="37500"/>
                </a:lnTo>
                <a:lnTo>
                  <a:pt x="70432" y="71250"/>
                </a:lnTo>
                <a:cubicBezTo>
                  <a:pt x="70432" y="77463"/>
                  <a:pt x="65761" y="82500"/>
                  <a:pt x="60000" y="82500"/>
                </a:cubicBezTo>
                <a:lnTo>
                  <a:pt x="49568" y="82500"/>
                </a:lnTo>
                <a:cubicBezTo>
                  <a:pt x="43807" y="82500"/>
                  <a:pt x="39136" y="77463"/>
                  <a:pt x="39136" y="71250"/>
                </a:cubicBezTo>
                <a:lnTo>
                  <a:pt x="39136" y="37500"/>
                </a:lnTo>
                <a:lnTo>
                  <a:pt x="18273" y="37500"/>
                </a:lnTo>
                <a:lnTo>
                  <a:pt x="18273" y="71250"/>
                </a:lnTo>
                <a:cubicBezTo>
                  <a:pt x="18273" y="89890"/>
                  <a:pt x="32284" y="105000"/>
                  <a:pt x="49568" y="105000"/>
                </a:cubicBezTo>
                <a:lnTo>
                  <a:pt x="60000" y="105000"/>
                </a:lnTo>
                <a:cubicBezTo>
                  <a:pt x="77284" y="105000"/>
                  <a:pt x="91295" y="89890"/>
                  <a:pt x="91295" y="71250"/>
                </a:cubicBezTo>
                <a:lnTo>
                  <a:pt x="91295" y="37500"/>
                </a:lnTo>
                <a:close/>
              </a:path>
              <a:path w="120000" h="120000" fill="darken" extrusionOk="0">
                <a:moveTo>
                  <a:pt x="101727" y="37500"/>
                </a:moveTo>
                <a:lnTo>
                  <a:pt x="80864" y="15000"/>
                </a:lnTo>
                <a:lnTo>
                  <a:pt x="60000" y="37500"/>
                </a:lnTo>
                <a:lnTo>
                  <a:pt x="70432" y="37500"/>
                </a:lnTo>
                <a:lnTo>
                  <a:pt x="70432" y="71250"/>
                </a:lnTo>
                <a:cubicBezTo>
                  <a:pt x="70432" y="77463"/>
                  <a:pt x="65761" y="82500"/>
                  <a:pt x="60000" y="82500"/>
                </a:cubicBezTo>
                <a:lnTo>
                  <a:pt x="49568" y="82500"/>
                </a:lnTo>
                <a:cubicBezTo>
                  <a:pt x="43807" y="82500"/>
                  <a:pt x="39136" y="77463"/>
                  <a:pt x="39136" y="71250"/>
                </a:cubicBezTo>
                <a:lnTo>
                  <a:pt x="39136" y="37500"/>
                </a:lnTo>
                <a:lnTo>
                  <a:pt x="18273" y="37500"/>
                </a:lnTo>
                <a:lnTo>
                  <a:pt x="18273" y="71250"/>
                </a:lnTo>
                <a:cubicBezTo>
                  <a:pt x="18273" y="89890"/>
                  <a:pt x="32284" y="105000"/>
                  <a:pt x="49568" y="105000"/>
                </a:cubicBezTo>
                <a:lnTo>
                  <a:pt x="60000" y="105000"/>
                </a:lnTo>
                <a:cubicBezTo>
                  <a:pt x="77284" y="105000"/>
                  <a:pt x="91295" y="89890"/>
                  <a:pt x="91295" y="71250"/>
                </a:cubicBezTo>
                <a:lnTo>
                  <a:pt x="91295" y="37500"/>
                </a:lnTo>
                <a:close/>
              </a:path>
              <a:path w="120000" h="120000" fill="none" extrusionOk="0">
                <a:moveTo>
                  <a:pt x="101727" y="37500"/>
                </a:moveTo>
                <a:lnTo>
                  <a:pt x="91295" y="37500"/>
                </a:lnTo>
                <a:lnTo>
                  <a:pt x="91295" y="71250"/>
                </a:lnTo>
                <a:lnTo>
                  <a:pt x="91295" y="71250"/>
                </a:lnTo>
                <a:cubicBezTo>
                  <a:pt x="91295" y="89890"/>
                  <a:pt x="77284" y="105000"/>
                  <a:pt x="60000" y="105000"/>
                </a:cubicBezTo>
                <a:lnTo>
                  <a:pt x="49568" y="105000"/>
                </a:lnTo>
                <a:lnTo>
                  <a:pt x="49568" y="105000"/>
                </a:lnTo>
                <a:cubicBezTo>
                  <a:pt x="32284" y="105000"/>
                  <a:pt x="18273" y="89890"/>
                  <a:pt x="18273" y="71250"/>
                </a:cubicBezTo>
                <a:lnTo>
                  <a:pt x="18273" y="37500"/>
                </a:lnTo>
                <a:lnTo>
                  <a:pt x="39136" y="37500"/>
                </a:lnTo>
                <a:lnTo>
                  <a:pt x="39136" y="71250"/>
                </a:lnTo>
                <a:cubicBezTo>
                  <a:pt x="39136" y="77463"/>
                  <a:pt x="43807" y="82500"/>
                  <a:pt x="49568" y="82500"/>
                </a:cubicBezTo>
                <a:lnTo>
                  <a:pt x="60000" y="82500"/>
                </a:lnTo>
                <a:cubicBezTo>
                  <a:pt x="65761" y="82500"/>
                  <a:pt x="70432" y="77463"/>
                  <a:pt x="70432" y="71250"/>
                </a:cubicBezTo>
                <a:lnTo>
                  <a:pt x="70432" y="37500"/>
                </a:lnTo>
                <a:lnTo>
                  <a:pt x="60000" y="37500"/>
                </a:lnTo>
                <a:lnTo>
                  <a:pt x="80864" y="15000"/>
                </a:lnTo>
                <a:close/>
              </a:path>
              <a:path w="120000" h="120000" fill="none" extrusionOk="0">
                <a:moveTo>
                  <a:pt x="0" y="0"/>
                </a:moveTo>
                <a:lnTo>
                  <a:pt x="120000" y="0"/>
                </a:lnTo>
                <a:lnTo>
                  <a:pt x="120000" y="120000"/>
                </a:lnTo>
                <a:lnTo>
                  <a:pt x="0" y="120000"/>
                </a:lnTo>
                <a:close/>
              </a:path>
            </a:pathLst>
          </a:custGeom>
          <a:solidFill>
            <a:schemeClr val="accent6"/>
          </a:solidFill>
          <a:ln w="25400" cap="flat" cmpd="sng">
            <a:solidFill>
              <a:srgbClr val="6C8B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pic>
        <p:nvPicPr>
          <p:cNvPr id="273" name="Google Shape;273;p11"/>
          <p:cNvPicPr preferRelativeResize="0"/>
          <p:nvPr/>
        </p:nvPicPr>
        <p:blipFill rotWithShape="1">
          <a:blip r:embed="rId5">
            <a:alphaModFix/>
          </a:blip>
          <a:srcRect/>
          <a:stretch/>
        </p:blipFill>
        <p:spPr>
          <a:xfrm>
            <a:off x="5724128" y="3322709"/>
            <a:ext cx="2286000" cy="1285875"/>
          </a:xfrm>
          <a:prstGeom prst="rect">
            <a:avLst/>
          </a:prstGeom>
          <a:noFill/>
          <a:ln w="9525" cap="flat" cmpd="sng">
            <a:solidFill>
              <a:srgbClr val="D3D3D3"/>
            </a:solidFill>
            <a:prstDash val="solid"/>
            <a:round/>
            <a:headEnd type="none" w="sm" len="sm"/>
            <a:tailEnd type="none" w="sm" len="sm"/>
          </a:ln>
        </p:spPr>
      </p:pic>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2"/>
          <p:cNvSpPr txBox="1">
            <a:spLocks noGrp="1"/>
          </p:cNvSpPr>
          <p:nvPr>
            <p:ph type="body" idx="1"/>
          </p:nvPr>
        </p:nvSpPr>
        <p:spPr>
          <a:xfrm>
            <a:off x="457199" y="3958982"/>
            <a:ext cx="8229600" cy="519600"/>
          </a:xfrm>
          <a:prstGeom prst="rect">
            <a:avLst/>
          </a:prstGeom>
          <a:noFill/>
          <a:ln>
            <a:noFill/>
          </a:ln>
        </p:spPr>
        <p:txBody>
          <a:bodyPr spcFirstLastPara="1" wrap="square" lIns="91425" tIns="91425" rIns="91425" bIns="91425" anchor="t" anchorCtr="0">
            <a:noAutofit/>
          </a:bodyPr>
          <a:lstStyle/>
          <a:p>
            <a:pPr marL="457200" lvl="0" indent="-228600" algn="ctr" rtl="0">
              <a:spcBef>
                <a:spcPts val="360"/>
              </a:spcBef>
              <a:spcAft>
                <a:spcPts val="0"/>
              </a:spcAft>
              <a:buSzPts val="1800"/>
              <a:buNone/>
            </a:pPr>
            <a:r>
              <a:rPr lang="en-GB" dirty="0" err="1">
                <a:solidFill>
                  <a:srgbClr val="124057"/>
                </a:solidFill>
                <a:latin typeface="Arial"/>
                <a:ea typeface="Arial"/>
                <a:cs typeface="Arial"/>
                <a:sym typeface="Arial"/>
              </a:rPr>
              <a:t>Nasca</a:t>
            </a:r>
            <a:r>
              <a:rPr lang="en-GB" dirty="0">
                <a:solidFill>
                  <a:srgbClr val="124057"/>
                </a:solidFill>
                <a:latin typeface="Arial"/>
                <a:ea typeface="Arial"/>
                <a:cs typeface="Arial"/>
                <a:sym typeface="Arial"/>
              </a:rPr>
              <a:t> Plate subduction – </a:t>
            </a:r>
            <a:r>
              <a:rPr lang="en-GB" dirty="0" err="1">
                <a:solidFill>
                  <a:srgbClr val="124057"/>
                </a:solidFill>
                <a:latin typeface="Arial"/>
                <a:ea typeface="Arial"/>
                <a:cs typeface="Arial"/>
                <a:sym typeface="Arial"/>
              </a:rPr>
              <a:t>Peruan</a:t>
            </a:r>
            <a:r>
              <a:rPr lang="en-GB" dirty="0">
                <a:solidFill>
                  <a:srgbClr val="124057"/>
                </a:solidFill>
                <a:latin typeface="Arial"/>
                <a:ea typeface="Arial"/>
                <a:cs typeface="Arial"/>
                <a:sym typeface="Arial"/>
              </a:rPr>
              <a:t> trench formation and the Andes</a:t>
            </a:r>
            <a:endParaRPr lang="en-GB" dirty="0"/>
          </a:p>
        </p:txBody>
      </p:sp>
      <p:sp>
        <p:nvSpPr>
          <p:cNvPr id="279" name="Google Shape;279;p12"/>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SzPts val="800"/>
              <a:buNone/>
            </a:pPr>
            <a:fld id="{00000000-1234-1234-1234-123412341234}" type="slidenum">
              <a:rPr lang="sk-SK"/>
              <a:t>12</a:t>
            </a:fld>
            <a:endParaRPr/>
          </a:p>
        </p:txBody>
      </p:sp>
      <p:sp>
        <p:nvSpPr>
          <p:cNvPr id="280" name="Google Shape;280;p12"/>
          <p:cNvSpPr/>
          <p:nvPr/>
        </p:nvSpPr>
        <p:spPr>
          <a:xfrm>
            <a:off x="8676456" y="4731990"/>
            <a:ext cx="349250" cy="323850"/>
          </a:xfrm>
          <a:custGeom>
            <a:avLst/>
            <a:gdLst/>
            <a:ahLst/>
            <a:cxnLst/>
            <a:rect l="l" t="t" r="r" b="b"/>
            <a:pathLst>
              <a:path w="120000" h="120000" extrusionOk="0">
                <a:moveTo>
                  <a:pt x="0" y="0"/>
                </a:moveTo>
                <a:lnTo>
                  <a:pt x="120000" y="0"/>
                </a:lnTo>
                <a:lnTo>
                  <a:pt x="120000" y="120000"/>
                </a:lnTo>
                <a:lnTo>
                  <a:pt x="0" y="120000"/>
                </a:lnTo>
                <a:close/>
                <a:moveTo>
                  <a:pt x="101727" y="37500"/>
                </a:moveTo>
                <a:lnTo>
                  <a:pt x="80864" y="15000"/>
                </a:lnTo>
                <a:lnTo>
                  <a:pt x="60000" y="37500"/>
                </a:lnTo>
                <a:lnTo>
                  <a:pt x="70432" y="37500"/>
                </a:lnTo>
                <a:lnTo>
                  <a:pt x="70432" y="71250"/>
                </a:lnTo>
                <a:cubicBezTo>
                  <a:pt x="70432" y="77463"/>
                  <a:pt x="65761" y="82500"/>
                  <a:pt x="60000" y="82500"/>
                </a:cubicBezTo>
                <a:lnTo>
                  <a:pt x="49568" y="82500"/>
                </a:lnTo>
                <a:cubicBezTo>
                  <a:pt x="43807" y="82500"/>
                  <a:pt x="39136" y="77463"/>
                  <a:pt x="39136" y="71250"/>
                </a:cubicBezTo>
                <a:lnTo>
                  <a:pt x="39136" y="37500"/>
                </a:lnTo>
                <a:lnTo>
                  <a:pt x="18273" y="37500"/>
                </a:lnTo>
                <a:lnTo>
                  <a:pt x="18273" y="71250"/>
                </a:lnTo>
                <a:cubicBezTo>
                  <a:pt x="18273" y="89890"/>
                  <a:pt x="32284" y="105000"/>
                  <a:pt x="49568" y="105000"/>
                </a:cubicBezTo>
                <a:lnTo>
                  <a:pt x="60000" y="105000"/>
                </a:lnTo>
                <a:cubicBezTo>
                  <a:pt x="77284" y="105000"/>
                  <a:pt x="91295" y="89890"/>
                  <a:pt x="91295" y="71250"/>
                </a:cubicBezTo>
                <a:lnTo>
                  <a:pt x="91295" y="37500"/>
                </a:lnTo>
                <a:close/>
              </a:path>
              <a:path w="120000" h="120000" fill="darken" extrusionOk="0">
                <a:moveTo>
                  <a:pt x="101727" y="37500"/>
                </a:moveTo>
                <a:lnTo>
                  <a:pt x="80864" y="15000"/>
                </a:lnTo>
                <a:lnTo>
                  <a:pt x="60000" y="37500"/>
                </a:lnTo>
                <a:lnTo>
                  <a:pt x="70432" y="37500"/>
                </a:lnTo>
                <a:lnTo>
                  <a:pt x="70432" y="71250"/>
                </a:lnTo>
                <a:cubicBezTo>
                  <a:pt x="70432" y="77463"/>
                  <a:pt x="65761" y="82500"/>
                  <a:pt x="60000" y="82500"/>
                </a:cubicBezTo>
                <a:lnTo>
                  <a:pt x="49568" y="82500"/>
                </a:lnTo>
                <a:cubicBezTo>
                  <a:pt x="43807" y="82500"/>
                  <a:pt x="39136" y="77463"/>
                  <a:pt x="39136" y="71250"/>
                </a:cubicBezTo>
                <a:lnTo>
                  <a:pt x="39136" y="37500"/>
                </a:lnTo>
                <a:lnTo>
                  <a:pt x="18273" y="37500"/>
                </a:lnTo>
                <a:lnTo>
                  <a:pt x="18273" y="71250"/>
                </a:lnTo>
                <a:cubicBezTo>
                  <a:pt x="18273" y="89890"/>
                  <a:pt x="32284" y="105000"/>
                  <a:pt x="49568" y="105000"/>
                </a:cubicBezTo>
                <a:lnTo>
                  <a:pt x="60000" y="105000"/>
                </a:lnTo>
                <a:cubicBezTo>
                  <a:pt x="77284" y="105000"/>
                  <a:pt x="91295" y="89890"/>
                  <a:pt x="91295" y="71250"/>
                </a:cubicBezTo>
                <a:lnTo>
                  <a:pt x="91295" y="37500"/>
                </a:lnTo>
                <a:close/>
              </a:path>
              <a:path w="120000" h="120000" fill="none" extrusionOk="0">
                <a:moveTo>
                  <a:pt x="101727" y="37500"/>
                </a:moveTo>
                <a:lnTo>
                  <a:pt x="91295" y="37500"/>
                </a:lnTo>
                <a:lnTo>
                  <a:pt x="91295" y="71250"/>
                </a:lnTo>
                <a:lnTo>
                  <a:pt x="91295" y="71250"/>
                </a:lnTo>
                <a:cubicBezTo>
                  <a:pt x="91295" y="89890"/>
                  <a:pt x="77284" y="105000"/>
                  <a:pt x="60000" y="105000"/>
                </a:cubicBezTo>
                <a:lnTo>
                  <a:pt x="49568" y="105000"/>
                </a:lnTo>
                <a:lnTo>
                  <a:pt x="49568" y="105000"/>
                </a:lnTo>
                <a:cubicBezTo>
                  <a:pt x="32284" y="105000"/>
                  <a:pt x="18273" y="89890"/>
                  <a:pt x="18273" y="71250"/>
                </a:cubicBezTo>
                <a:lnTo>
                  <a:pt x="18273" y="37500"/>
                </a:lnTo>
                <a:lnTo>
                  <a:pt x="39136" y="37500"/>
                </a:lnTo>
                <a:lnTo>
                  <a:pt x="39136" y="71250"/>
                </a:lnTo>
                <a:cubicBezTo>
                  <a:pt x="39136" y="77463"/>
                  <a:pt x="43807" y="82500"/>
                  <a:pt x="49568" y="82500"/>
                </a:cubicBezTo>
                <a:lnTo>
                  <a:pt x="60000" y="82500"/>
                </a:lnTo>
                <a:cubicBezTo>
                  <a:pt x="65761" y="82500"/>
                  <a:pt x="70432" y="77463"/>
                  <a:pt x="70432" y="71250"/>
                </a:cubicBezTo>
                <a:lnTo>
                  <a:pt x="70432" y="37500"/>
                </a:lnTo>
                <a:lnTo>
                  <a:pt x="60000" y="37500"/>
                </a:lnTo>
                <a:lnTo>
                  <a:pt x="80864" y="15000"/>
                </a:lnTo>
                <a:close/>
              </a:path>
              <a:path w="120000" h="120000" fill="none" extrusionOk="0">
                <a:moveTo>
                  <a:pt x="0" y="0"/>
                </a:moveTo>
                <a:lnTo>
                  <a:pt x="120000" y="0"/>
                </a:lnTo>
                <a:lnTo>
                  <a:pt x="120000" y="120000"/>
                </a:lnTo>
                <a:lnTo>
                  <a:pt x="0" y="120000"/>
                </a:lnTo>
                <a:close/>
              </a:path>
            </a:pathLst>
          </a:custGeom>
          <a:solidFill>
            <a:schemeClr val="accent6"/>
          </a:solidFill>
          <a:ln w="25400" cap="flat" cmpd="sng">
            <a:solidFill>
              <a:srgbClr val="6C8B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pic>
        <p:nvPicPr>
          <p:cNvPr id="281" name="Google Shape;281;p12"/>
          <p:cNvPicPr preferRelativeResize="0"/>
          <p:nvPr/>
        </p:nvPicPr>
        <p:blipFill rotWithShape="1">
          <a:blip r:embed="rId3">
            <a:alphaModFix/>
          </a:blip>
          <a:srcRect/>
          <a:stretch/>
        </p:blipFill>
        <p:spPr>
          <a:xfrm>
            <a:off x="2743199" y="664918"/>
            <a:ext cx="3657600" cy="32099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3"/>
          <p:cNvSpPr txBox="1">
            <a:spLocks noGrp="1"/>
          </p:cNvSpPr>
          <p:nvPr>
            <p:ph type="title"/>
          </p:nvPr>
        </p:nvSpPr>
        <p:spPr>
          <a:xfrm>
            <a:off x="1146175" y="530225"/>
            <a:ext cx="3208338" cy="102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FFFFFF"/>
              </a:buClr>
              <a:buSzPts val="1800"/>
              <a:buFont typeface="Roboto Slab"/>
              <a:buNone/>
            </a:pPr>
            <a:r>
              <a:rPr lang="en-GB" sz="1800" b="1" dirty="0">
                <a:solidFill>
                  <a:srgbClr val="FFFFFF"/>
                </a:solidFill>
                <a:latin typeface="Roboto Slab"/>
                <a:ea typeface="Roboto Slab"/>
                <a:cs typeface="Roboto Slab"/>
                <a:sym typeface="Roboto Slab"/>
              </a:rPr>
              <a:t>Oceanic</a:t>
            </a:r>
            <a:r>
              <a:rPr lang="sk-SK" sz="1800" b="1" dirty="0">
                <a:solidFill>
                  <a:srgbClr val="FFFFFF"/>
                </a:solidFill>
                <a:latin typeface="Roboto Slab"/>
                <a:ea typeface="Roboto Slab"/>
                <a:cs typeface="Roboto Slab"/>
                <a:sym typeface="Roboto Slab"/>
              </a:rPr>
              <a:t>  - </a:t>
            </a:r>
            <a:r>
              <a:rPr lang="en-GB" sz="1800" b="1" dirty="0">
                <a:solidFill>
                  <a:srgbClr val="FFFFFF"/>
                </a:solidFill>
                <a:latin typeface="Roboto Slab"/>
                <a:ea typeface="Roboto Slab"/>
                <a:cs typeface="Roboto Slab"/>
                <a:sym typeface="Roboto Slab"/>
              </a:rPr>
              <a:t>oceanic</a:t>
            </a:r>
            <a:endParaRPr sz="1800" b="1" dirty="0">
              <a:solidFill>
                <a:srgbClr val="FFFFFF"/>
              </a:solidFill>
              <a:latin typeface="Roboto Slab"/>
              <a:ea typeface="Roboto Slab"/>
              <a:cs typeface="Roboto Slab"/>
              <a:sym typeface="Roboto Slab"/>
            </a:endParaRPr>
          </a:p>
        </p:txBody>
      </p:sp>
      <p:sp>
        <p:nvSpPr>
          <p:cNvPr id="287" name="Google Shape;287;p13"/>
          <p:cNvSpPr txBox="1">
            <a:spLocks noGrp="1"/>
          </p:cNvSpPr>
          <p:nvPr>
            <p:ph type="body" idx="1"/>
          </p:nvPr>
        </p:nvSpPr>
        <p:spPr>
          <a:xfrm>
            <a:off x="298450" y="1652115"/>
            <a:ext cx="4536503" cy="3109118"/>
          </a:xfrm>
          <a:prstGeom prst="rect">
            <a:avLst/>
          </a:prstGeom>
          <a:noFill/>
          <a:ln>
            <a:noFill/>
          </a:ln>
        </p:spPr>
        <p:txBody>
          <a:bodyPr spcFirstLastPara="1" wrap="square" lIns="91425" tIns="91425" rIns="91425" bIns="91425" anchor="t" anchorCtr="0">
            <a:noAutofit/>
          </a:bodyPr>
          <a:lstStyle/>
          <a:p>
            <a:pPr marL="457200" lvl="0" indent="-406400" algn="l" rtl="0">
              <a:spcBef>
                <a:spcPts val="600"/>
              </a:spcBef>
              <a:spcAft>
                <a:spcPts val="0"/>
              </a:spcAft>
              <a:buClr>
                <a:srgbClr val="114454"/>
              </a:buClr>
              <a:buSzPts val="2800"/>
              <a:buFont typeface="Nixie One"/>
              <a:buChar char="▪"/>
            </a:pPr>
            <a:r>
              <a:rPr lang="en-GB" sz="2000" dirty="0">
                <a:solidFill>
                  <a:srgbClr val="114454"/>
                </a:solidFill>
                <a:latin typeface="Arial"/>
                <a:ea typeface="Arial"/>
                <a:cs typeface="Arial"/>
                <a:sym typeface="Arial"/>
              </a:rPr>
              <a:t>The heavier oceanic plate subducts under the other oceanic plate</a:t>
            </a:r>
            <a:endParaRPr dirty="0"/>
          </a:p>
          <a:p>
            <a:pPr marL="457200" lvl="0" indent="-406400" algn="l" rtl="0">
              <a:spcBef>
                <a:spcPts val="600"/>
              </a:spcBef>
              <a:spcAft>
                <a:spcPts val="0"/>
              </a:spcAft>
              <a:buClr>
                <a:srgbClr val="114454"/>
              </a:buClr>
              <a:buSzPts val="2800"/>
              <a:buFont typeface="Nixie One"/>
              <a:buChar char="▪"/>
            </a:pPr>
            <a:r>
              <a:rPr lang="en-GB" sz="2000" dirty="0">
                <a:solidFill>
                  <a:srgbClr val="114454"/>
                </a:solidFill>
                <a:latin typeface="Arial"/>
                <a:ea typeface="Arial"/>
                <a:cs typeface="Arial"/>
                <a:sym typeface="Arial"/>
              </a:rPr>
              <a:t>Formation of</a:t>
            </a:r>
            <a:r>
              <a:rPr lang="sk-SK" sz="2000" dirty="0">
                <a:solidFill>
                  <a:srgbClr val="114454"/>
                </a:solidFill>
                <a:latin typeface="Arial"/>
                <a:ea typeface="Arial"/>
                <a:cs typeface="Arial"/>
                <a:sym typeface="Arial"/>
              </a:rPr>
              <a:t>:</a:t>
            </a:r>
            <a:endParaRPr dirty="0"/>
          </a:p>
          <a:p>
            <a:pPr marL="914400" lvl="1" indent="-406400" algn="l" rtl="0">
              <a:spcBef>
                <a:spcPts val="0"/>
              </a:spcBef>
              <a:spcAft>
                <a:spcPts val="0"/>
              </a:spcAft>
              <a:buClr>
                <a:srgbClr val="114454"/>
              </a:buClr>
              <a:buSzPts val="2800"/>
              <a:buFont typeface="Nixie One"/>
              <a:buChar char="▪"/>
            </a:pPr>
            <a:r>
              <a:rPr lang="en-GB" sz="2000" dirty="0">
                <a:solidFill>
                  <a:srgbClr val="114454"/>
                </a:solidFill>
                <a:latin typeface="Arial"/>
                <a:ea typeface="Arial"/>
                <a:cs typeface="Arial"/>
                <a:sym typeface="Arial"/>
              </a:rPr>
              <a:t>ocean trench</a:t>
            </a:r>
            <a:endParaRPr dirty="0"/>
          </a:p>
          <a:p>
            <a:pPr marL="914400" lvl="1" indent="-406400" algn="l" rtl="0">
              <a:spcBef>
                <a:spcPts val="0"/>
              </a:spcBef>
              <a:spcAft>
                <a:spcPts val="0"/>
              </a:spcAft>
              <a:buClr>
                <a:srgbClr val="114454"/>
              </a:buClr>
              <a:buSzPts val="2800"/>
              <a:buFont typeface="Nixie One"/>
              <a:buChar char="▪"/>
            </a:pPr>
            <a:r>
              <a:rPr lang="en-GB" sz="2000" dirty="0">
                <a:solidFill>
                  <a:srgbClr val="114454"/>
                </a:solidFill>
                <a:latin typeface="Arial"/>
                <a:ea typeface="Arial"/>
                <a:cs typeface="Arial"/>
                <a:sym typeface="Arial"/>
              </a:rPr>
              <a:t>an arch of volcanic islands</a:t>
            </a:r>
            <a:endParaRPr dirty="0"/>
          </a:p>
          <a:p>
            <a:pPr marL="457200" lvl="0" indent="-228600" algn="l" rtl="0">
              <a:spcBef>
                <a:spcPts val="600"/>
              </a:spcBef>
              <a:spcAft>
                <a:spcPts val="0"/>
              </a:spcAft>
              <a:buClr>
                <a:srgbClr val="114454"/>
              </a:buClr>
              <a:buSzPts val="2800"/>
              <a:buFont typeface="Nixie One"/>
              <a:buNone/>
            </a:pPr>
            <a:endParaRPr sz="2000" dirty="0">
              <a:solidFill>
                <a:srgbClr val="114454"/>
              </a:solidFill>
              <a:latin typeface="Arial"/>
              <a:ea typeface="Arial"/>
              <a:cs typeface="Arial"/>
              <a:sym typeface="Arial"/>
            </a:endParaRPr>
          </a:p>
        </p:txBody>
      </p:sp>
      <p:sp>
        <p:nvSpPr>
          <p:cNvPr id="288" name="Google Shape;288;p13"/>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13</a:t>
            </a:fld>
            <a:endParaRPr sz="800">
              <a:solidFill>
                <a:srgbClr val="FFFFFF"/>
              </a:solidFill>
              <a:latin typeface="Roboto Slab"/>
              <a:ea typeface="Roboto Slab"/>
              <a:cs typeface="Roboto Slab"/>
              <a:sym typeface="Roboto Slab"/>
            </a:endParaRPr>
          </a:p>
        </p:txBody>
      </p:sp>
      <p:grpSp>
        <p:nvGrpSpPr>
          <p:cNvPr id="289" name="Google Shape;289;p13"/>
          <p:cNvGrpSpPr/>
          <p:nvPr/>
        </p:nvGrpSpPr>
        <p:grpSpPr>
          <a:xfrm>
            <a:off x="467544" y="877887"/>
            <a:ext cx="334962" cy="333375"/>
            <a:chOff x="5941025" y="3634400"/>
            <a:chExt cx="467650" cy="467650"/>
          </a:xfrm>
        </p:grpSpPr>
        <p:sp>
          <p:nvSpPr>
            <p:cNvPr id="290" name="Google Shape;290;p13"/>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291" name="Google Shape;291;p13"/>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292" name="Google Shape;292;p13"/>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293" name="Google Shape;293;p13"/>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294" name="Google Shape;294;p13"/>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295" name="Google Shape;295;p13"/>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grpSp>
      <p:pic>
        <p:nvPicPr>
          <p:cNvPr id="296" name="Google Shape;296;p13"/>
          <p:cNvPicPr preferRelativeResize="0"/>
          <p:nvPr/>
        </p:nvPicPr>
        <p:blipFill rotWithShape="1">
          <a:blip r:embed="rId3">
            <a:alphaModFix/>
          </a:blip>
          <a:srcRect/>
          <a:stretch/>
        </p:blipFill>
        <p:spPr>
          <a:xfrm>
            <a:off x="5340458" y="1491630"/>
            <a:ext cx="2876550" cy="1657350"/>
          </a:xfrm>
          <a:prstGeom prst="rect">
            <a:avLst/>
          </a:prstGeom>
          <a:noFill/>
          <a:ln>
            <a:noFill/>
          </a:ln>
        </p:spPr>
      </p:pic>
      <p:sp>
        <p:nvSpPr>
          <p:cNvPr id="297" name="Google Shape;297;p13">
            <a:hlinkClick r:id="rId4" action="ppaction://hlinksldjump"/>
          </p:cNvPr>
          <p:cNvSpPr/>
          <p:nvPr/>
        </p:nvSpPr>
        <p:spPr>
          <a:xfrm>
            <a:off x="8670925" y="4731990"/>
            <a:ext cx="349250" cy="323850"/>
          </a:xfrm>
          <a:custGeom>
            <a:avLst/>
            <a:gdLst/>
            <a:ahLst/>
            <a:cxnLst/>
            <a:rect l="l" t="t" r="r" b="b"/>
            <a:pathLst>
              <a:path w="120000" h="120000" extrusionOk="0">
                <a:moveTo>
                  <a:pt x="0" y="0"/>
                </a:moveTo>
                <a:lnTo>
                  <a:pt x="120000" y="0"/>
                </a:lnTo>
                <a:lnTo>
                  <a:pt x="120000" y="120000"/>
                </a:lnTo>
                <a:lnTo>
                  <a:pt x="0" y="120000"/>
                </a:lnTo>
                <a:close/>
                <a:moveTo>
                  <a:pt x="101727" y="37500"/>
                </a:moveTo>
                <a:lnTo>
                  <a:pt x="80864" y="15000"/>
                </a:lnTo>
                <a:lnTo>
                  <a:pt x="60000" y="37500"/>
                </a:lnTo>
                <a:lnTo>
                  <a:pt x="70432" y="37500"/>
                </a:lnTo>
                <a:lnTo>
                  <a:pt x="70432" y="71250"/>
                </a:lnTo>
                <a:cubicBezTo>
                  <a:pt x="70432" y="77463"/>
                  <a:pt x="65761" y="82500"/>
                  <a:pt x="60000" y="82500"/>
                </a:cubicBezTo>
                <a:lnTo>
                  <a:pt x="49568" y="82500"/>
                </a:lnTo>
                <a:cubicBezTo>
                  <a:pt x="43807" y="82500"/>
                  <a:pt x="39136" y="77463"/>
                  <a:pt x="39136" y="71250"/>
                </a:cubicBezTo>
                <a:lnTo>
                  <a:pt x="39136" y="37500"/>
                </a:lnTo>
                <a:lnTo>
                  <a:pt x="18273" y="37500"/>
                </a:lnTo>
                <a:lnTo>
                  <a:pt x="18273" y="71250"/>
                </a:lnTo>
                <a:cubicBezTo>
                  <a:pt x="18273" y="89890"/>
                  <a:pt x="32284" y="105000"/>
                  <a:pt x="49568" y="105000"/>
                </a:cubicBezTo>
                <a:lnTo>
                  <a:pt x="60000" y="105000"/>
                </a:lnTo>
                <a:cubicBezTo>
                  <a:pt x="77284" y="105000"/>
                  <a:pt x="91295" y="89890"/>
                  <a:pt x="91295" y="71250"/>
                </a:cubicBezTo>
                <a:lnTo>
                  <a:pt x="91295" y="37500"/>
                </a:lnTo>
                <a:close/>
              </a:path>
              <a:path w="120000" h="120000" fill="darken" extrusionOk="0">
                <a:moveTo>
                  <a:pt x="101727" y="37500"/>
                </a:moveTo>
                <a:lnTo>
                  <a:pt x="80864" y="15000"/>
                </a:lnTo>
                <a:lnTo>
                  <a:pt x="60000" y="37500"/>
                </a:lnTo>
                <a:lnTo>
                  <a:pt x="70432" y="37500"/>
                </a:lnTo>
                <a:lnTo>
                  <a:pt x="70432" y="71250"/>
                </a:lnTo>
                <a:cubicBezTo>
                  <a:pt x="70432" y="77463"/>
                  <a:pt x="65761" y="82500"/>
                  <a:pt x="60000" y="82500"/>
                </a:cubicBezTo>
                <a:lnTo>
                  <a:pt x="49568" y="82500"/>
                </a:lnTo>
                <a:cubicBezTo>
                  <a:pt x="43807" y="82500"/>
                  <a:pt x="39136" y="77463"/>
                  <a:pt x="39136" y="71250"/>
                </a:cubicBezTo>
                <a:lnTo>
                  <a:pt x="39136" y="37500"/>
                </a:lnTo>
                <a:lnTo>
                  <a:pt x="18273" y="37500"/>
                </a:lnTo>
                <a:lnTo>
                  <a:pt x="18273" y="71250"/>
                </a:lnTo>
                <a:cubicBezTo>
                  <a:pt x="18273" y="89890"/>
                  <a:pt x="32284" y="105000"/>
                  <a:pt x="49568" y="105000"/>
                </a:cubicBezTo>
                <a:lnTo>
                  <a:pt x="60000" y="105000"/>
                </a:lnTo>
                <a:cubicBezTo>
                  <a:pt x="77284" y="105000"/>
                  <a:pt x="91295" y="89890"/>
                  <a:pt x="91295" y="71250"/>
                </a:cubicBezTo>
                <a:lnTo>
                  <a:pt x="91295" y="37500"/>
                </a:lnTo>
                <a:close/>
              </a:path>
              <a:path w="120000" h="120000" fill="none" extrusionOk="0">
                <a:moveTo>
                  <a:pt x="101727" y="37500"/>
                </a:moveTo>
                <a:lnTo>
                  <a:pt x="91295" y="37500"/>
                </a:lnTo>
                <a:lnTo>
                  <a:pt x="91295" y="71250"/>
                </a:lnTo>
                <a:lnTo>
                  <a:pt x="91295" y="71250"/>
                </a:lnTo>
                <a:cubicBezTo>
                  <a:pt x="91295" y="89890"/>
                  <a:pt x="77284" y="105000"/>
                  <a:pt x="60000" y="105000"/>
                </a:cubicBezTo>
                <a:lnTo>
                  <a:pt x="49568" y="105000"/>
                </a:lnTo>
                <a:lnTo>
                  <a:pt x="49568" y="105000"/>
                </a:lnTo>
                <a:cubicBezTo>
                  <a:pt x="32284" y="105000"/>
                  <a:pt x="18273" y="89890"/>
                  <a:pt x="18273" y="71250"/>
                </a:cubicBezTo>
                <a:lnTo>
                  <a:pt x="18273" y="37500"/>
                </a:lnTo>
                <a:lnTo>
                  <a:pt x="39136" y="37500"/>
                </a:lnTo>
                <a:lnTo>
                  <a:pt x="39136" y="71250"/>
                </a:lnTo>
                <a:cubicBezTo>
                  <a:pt x="39136" y="77463"/>
                  <a:pt x="43807" y="82500"/>
                  <a:pt x="49568" y="82500"/>
                </a:cubicBezTo>
                <a:lnTo>
                  <a:pt x="60000" y="82500"/>
                </a:lnTo>
                <a:cubicBezTo>
                  <a:pt x="65761" y="82500"/>
                  <a:pt x="70432" y="77463"/>
                  <a:pt x="70432" y="71250"/>
                </a:cubicBezTo>
                <a:lnTo>
                  <a:pt x="70432" y="37500"/>
                </a:lnTo>
                <a:lnTo>
                  <a:pt x="60000" y="37500"/>
                </a:lnTo>
                <a:lnTo>
                  <a:pt x="80864" y="15000"/>
                </a:lnTo>
                <a:close/>
              </a:path>
              <a:path w="120000" h="120000" fill="none" extrusionOk="0">
                <a:moveTo>
                  <a:pt x="0" y="0"/>
                </a:moveTo>
                <a:lnTo>
                  <a:pt x="120000" y="0"/>
                </a:lnTo>
                <a:lnTo>
                  <a:pt x="120000" y="120000"/>
                </a:lnTo>
                <a:lnTo>
                  <a:pt x="0" y="120000"/>
                </a:lnTo>
                <a:close/>
              </a:path>
            </a:pathLst>
          </a:custGeom>
          <a:solidFill>
            <a:schemeClr val="accent6"/>
          </a:solidFill>
          <a:ln w="25400" cap="flat" cmpd="sng">
            <a:solidFill>
              <a:srgbClr val="6C8B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pic>
        <p:nvPicPr>
          <p:cNvPr id="298" name="Google Shape;298;p13"/>
          <p:cNvPicPr preferRelativeResize="0"/>
          <p:nvPr/>
        </p:nvPicPr>
        <p:blipFill rotWithShape="1">
          <a:blip r:embed="rId5">
            <a:alphaModFix/>
          </a:blip>
          <a:srcRect/>
          <a:stretch/>
        </p:blipFill>
        <p:spPr>
          <a:xfrm>
            <a:off x="5635733" y="3291830"/>
            <a:ext cx="2286000" cy="1285875"/>
          </a:xfrm>
          <a:prstGeom prst="rect">
            <a:avLst/>
          </a:prstGeom>
          <a:noFill/>
          <a:ln w="9525" cap="flat" cmpd="sng">
            <a:solidFill>
              <a:srgbClr val="D3D3D3"/>
            </a:solidFill>
            <a:prstDash val="solid"/>
            <a:round/>
            <a:headEnd type="none" w="sm" len="sm"/>
            <a:tailEnd type="none" w="sm" len="sm"/>
          </a:ln>
        </p:spPr>
      </p:pic>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14"/>
          <p:cNvSpPr txBox="1">
            <a:spLocks noGrp="1"/>
          </p:cNvSpPr>
          <p:nvPr>
            <p:ph type="body" idx="1"/>
          </p:nvPr>
        </p:nvSpPr>
        <p:spPr>
          <a:xfrm>
            <a:off x="446856" y="4187300"/>
            <a:ext cx="8229600" cy="868539"/>
          </a:xfrm>
          <a:prstGeom prst="rect">
            <a:avLst/>
          </a:prstGeom>
          <a:noFill/>
          <a:ln>
            <a:noFill/>
          </a:ln>
        </p:spPr>
        <p:txBody>
          <a:bodyPr spcFirstLastPara="1" wrap="square" lIns="91425" tIns="91425" rIns="91425" bIns="91425" anchor="t" anchorCtr="0">
            <a:noAutofit/>
          </a:bodyPr>
          <a:lstStyle/>
          <a:p>
            <a:pPr marL="457200" lvl="0" indent="-228600" algn="ctr" rtl="0">
              <a:spcBef>
                <a:spcPts val="360"/>
              </a:spcBef>
              <a:spcAft>
                <a:spcPts val="0"/>
              </a:spcAft>
              <a:buSzPts val="1800"/>
              <a:buNone/>
            </a:pPr>
            <a:r>
              <a:rPr lang="en-GB" dirty="0">
                <a:solidFill>
                  <a:srgbClr val="124057"/>
                </a:solidFill>
                <a:latin typeface="Arial"/>
                <a:ea typeface="Arial"/>
                <a:cs typeface="Arial"/>
                <a:sym typeface="Arial"/>
              </a:rPr>
              <a:t>The Pacific plate subducts under the Philippine plate</a:t>
            </a:r>
            <a:r>
              <a:rPr lang="sk-SK" dirty="0">
                <a:solidFill>
                  <a:srgbClr val="124057"/>
                </a:solidFill>
                <a:latin typeface="Arial"/>
                <a:ea typeface="Arial"/>
                <a:cs typeface="Arial"/>
                <a:sym typeface="Arial"/>
              </a:rPr>
              <a:t> – </a:t>
            </a:r>
            <a:r>
              <a:rPr lang="en-GB" dirty="0">
                <a:solidFill>
                  <a:srgbClr val="124057"/>
                </a:solidFill>
                <a:latin typeface="Arial"/>
                <a:ea typeface="Arial"/>
                <a:cs typeface="Arial"/>
                <a:sym typeface="Arial"/>
              </a:rPr>
              <a:t>the formation of the Mariana trench and the Marianas</a:t>
            </a:r>
            <a:r>
              <a:rPr lang="sk-SK" dirty="0">
                <a:solidFill>
                  <a:srgbClr val="124057"/>
                </a:solidFill>
                <a:latin typeface="Arial"/>
                <a:ea typeface="Arial"/>
                <a:cs typeface="Arial"/>
                <a:sym typeface="Arial"/>
              </a:rPr>
              <a:t> </a:t>
            </a:r>
            <a:endParaRPr dirty="0"/>
          </a:p>
        </p:txBody>
      </p:sp>
      <p:sp>
        <p:nvSpPr>
          <p:cNvPr id="304" name="Google Shape;304;p14"/>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SzPts val="800"/>
              <a:buNone/>
            </a:pPr>
            <a:fld id="{00000000-1234-1234-1234-123412341234}" type="slidenum">
              <a:rPr lang="sk-SK"/>
              <a:t>14</a:t>
            </a:fld>
            <a:endParaRPr/>
          </a:p>
        </p:txBody>
      </p:sp>
      <p:pic>
        <p:nvPicPr>
          <p:cNvPr id="305" name="Google Shape;305;p14" descr="Obsah obrázku mapa&#10;&#10;Popis byl vytvořen automaticky"/>
          <p:cNvPicPr preferRelativeResize="0"/>
          <p:nvPr/>
        </p:nvPicPr>
        <p:blipFill rotWithShape="1">
          <a:blip r:embed="rId3">
            <a:alphaModFix/>
          </a:blip>
          <a:srcRect/>
          <a:stretch/>
        </p:blipFill>
        <p:spPr>
          <a:xfrm>
            <a:off x="3095836" y="267494"/>
            <a:ext cx="2952328" cy="3842711"/>
          </a:xfrm>
          <a:prstGeom prst="rect">
            <a:avLst/>
          </a:prstGeom>
          <a:noFill/>
          <a:ln>
            <a:noFill/>
          </a:ln>
        </p:spPr>
      </p:pic>
      <p:sp>
        <p:nvSpPr>
          <p:cNvPr id="306" name="Google Shape;306;p14"/>
          <p:cNvSpPr/>
          <p:nvPr/>
        </p:nvSpPr>
        <p:spPr>
          <a:xfrm>
            <a:off x="8676456" y="4731990"/>
            <a:ext cx="349250" cy="323850"/>
          </a:xfrm>
          <a:custGeom>
            <a:avLst/>
            <a:gdLst/>
            <a:ahLst/>
            <a:cxnLst/>
            <a:rect l="l" t="t" r="r" b="b"/>
            <a:pathLst>
              <a:path w="120000" h="120000" extrusionOk="0">
                <a:moveTo>
                  <a:pt x="0" y="0"/>
                </a:moveTo>
                <a:lnTo>
                  <a:pt x="120000" y="0"/>
                </a:lnTo>
                <a:lnTo>
                  <a:pt x="120000" y="120000"/>
                </a:lnTo>
                <a:lnTo>
                  <a:pt x="0" y="120000"/>
                </a:lnTo>
                <a:close/>
                <a:moveTo>
                  <a:pt x="101727" y="37500"/>
                </a:moveTo>
                <a:lnTo>
                  <a:pt x="80864" y="15000"/>
                </a:lnTo>
                <a:lnTo>
                  <a:pt x="60000" y="37500"/>
                </a:lnTo>
                <a:lnTo>
                  <a:pt x="70432" y="37500"/>
                </a:lnTo>
                <a:lnTo>
                  <a:pt x="70432" y="71250"/>
                </a:lnTo>
                <a:cubicBezTo>
                  <a:pt x="70432" y="77463"/>
                  <a:pt x="65761" y="82500"/>
                  <a:pt x="60000" y="82500"/>
                </a:cubicBezTo>
                <a:lnTo>
                  <a:pt x="49568" y="82500"/>
                </a:lnTo>
                <a:cubicBezTo>
                  <a:pt x="43807" y="82500"/>
                  <a:pt x="39136" y="77463"/>
                  <a:pt x="39136" y="71250"/>
                </a:cubicBezTo>
                <a:lnTo>
                  <a:pt x="39136" y="37500"/>
                </a:lnTo>
                <a:lnTo>
                  <a:pt x="18273" y="37500"/>
                </a:lnTo>
                <a:lnTo>
                  <a:pt x="18273" y="71250"/>
                </a:lnTo>
                <a:cubicBezTo>
                  <a:pt x="18273" y="89890"/>
                  <a:pt x="32284" y="105000"/>
                  <a:pt x="49568" y="105000"/>
                </a:cubicBezTo>
                <a:lnTo>
                  <a:pt x="60000" y="105000"/>
                </a:lnTo>
                <a:cubicBezTo>
                  <a:pt x="77284" y="105000"/>
                  <a:pt x="91295" y="89890"/>
                  <a:pt x="91295" y="71250"/>
                </a:cubicBezTo>
                <a:lnTo>
                  <a:pt x="91295" y="37500"/>
                </a:lnTo>
                <a:close/>
              </a:path>
              <a:path w="120000" h="120000" fill="darken" extrusionOk="0">
                <a:moveTo>
                  <a:pt x="101727" y="37500"/>
                </a:moveTo>
                <a:lnTo>
                  <a:pt x="80864" y="15000"/>
                </a:lnTo>
                <a:lnTo>
                  <a:pt x="60000" y="37500"/>
                </a:lnTo>
                <a:lnTo>
                  <a:pt x="70432" y="37500"/>
                </a:lnTo>
                <a:lnTo>
                  <a:pt x="70432" y="71250"/>
                </a:lnTo>
                <a:cubicBezTo>
                  <a:pt x="70432" y="77463"/>
                  <a:pt x="65761" y="82500"/>
                  <a:pt x="60000" y="82500"/>
                </a:cubicBezTo>
                <a:lnTo>
                  <a:pt x="49568" y="82500"/>
                </a:lnTo>
                <a:cubicBezTo>
                  <a:pt x="43807" y="82500"/>
                  <a:pt x="39136" y="77463"/>
                  <a:pt x="39136" y="71250"/>
                </a:cubicBezTo>
                <a:lnTo>
                  <a:pt x="39136" y="37500"/>
                </a:lnTo>
                <a:lnTo>
                  <a:pt x="18273" y="37500"/>
                </a:lnTo>
                <a:lnTo>
                  <a:pt x="18273" y="71250"/>
                </a:lnTo>
                <a:cubicBezTo>
                  <a:pt x="18273" y="89890"/>
                  <a:pt x="32284" y="105000"/>
                  <a:pt x="49568" y="105000"/>
                </a:cubicBezTo>
                <a:lnTo>
                  <a:pt x="60000" y="105000"/>
                </a:lnTo>
                <a:cubicBezTo>
                  <a:pt x="77284" y="105000"/>
                  <a:pt x="91295" y="89890"/>
                  <a:pt x="91295" y="71250"/>
                </a:cubicBezTo>
                <a:lnTo>
                  <a:pt x="91295" y="37500"/>
                </a:lnTo>
                <a:close/>
              </a:path>
              <a:path w="120000" h="120000" fill="none" extrusionOk="0">
                <a:moveTo>
                  <a:pt x="101727" y="37500"/>
                </a:moveTo>
                <a:lnTo>
                  <a:pt x="91295" y="37500"/>
                </a:lnTo>
                <a:lnTo>
                  <a:pt x="91295" y="71250"/>
                </a:lnTo>
                <a:lnTo>
                  <a:pt x="91295" y="71250"/>
                </a:lnTo>
                <a:cubicBezTo>
                  <a:pt x="91295" y="89890"/>
                  <a:pt x="77284" y="105000"/>
                  <a:pt x="60000" y="105000"/>
                </a:cubicBezTo>
                <a:lnTo>
                  <a:pt x="49568" y="105000"/>
                </a:lnTo>
                <a:lnTo>
                  <a:pt x="49568" y="105000"/>
                </a:lnTo>
                <a:cubicBezTo>
                  <a:pt x="32284" y="105000"/>
                  <a:pt x="18273" y="89890"/>
                  <a:pt x="18273" y="71250"/>
                </a:cubicBezTo>
                <a:lnTo>
                  <a:pt x="18273" y="37500"/>
                </a:lnTo>
                <a:lnTo>
                  <a:pt x="39136" y="37500"/>
                </a:lnTo>
                <a:lnTo>
                  <a:pt x="39136" y="71250"/>
                </a:lnTo>
                <a:cubicBezTo>
                  <a:pt x="39136" y="77463"/>
                  <a:pt x="43807" y="82500"/>
                  <a:pt x="49568" y="82500"/>
                </a:cubicBezTo>
                <a:lnTo>
                  <a:pt x="60000" y="82500"/>
                </a:lnTo>
                <a:cubicBezTo>
                  <a:pt x="65761" y="82500"/>
                  <a:pt x="70432" y="77463"/>
                  <a:pt x="70432" y="71250"/>
                </a:cubicBezTo>
                <a:lnTo>
                  <a:pt x="70432" y="37500"/>
                </a:lnTo>
                <a:lnTo>
                  <a:pt x="60000" y="37500"/>
                </a:lnTo>
                <a:lnTo>
                  <a:pt x="80864" y="15000"/>
                </a:lnTo>
                <a:close/>
              </a:path>
              <a:path w="120000" h="120000" fill="none" extrusionOk="0">
                <a:moveTo>
                  <a:pt x="0" y="0"/>
                </a:moveTo>
                <a:lnTo>
                  <a:pt x="120000" y="0"/>
                </a:lnTo>
                <a:lnTo>
                  <a:pt x="120000" y="120000"/>
                </a:lnTo>
                <a:lnTo>
                  <a:pt x="0" y="120000"/>
                </a:lnTo>
                <a:close/>
              </a:path>
            </a:pathLst>
          </a:custGeom>
          <a:solidFill>
            <a:schemeClr val="accent6"/>
          </a:solidFill>
          <a:ln w="25400" cap="flat" cmpd="sng">
            <a:solidFill>
              <a:srgbClr val="6C8B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15"/>
          <p:cNvSpPr txBox="1">
            <a:spLocks noGrp="1"/>
          </p:cNvSpPr>
          <p:nvPr>
            <p:ph type="title"/>
          </p:nvPr>
        </p:nvSpPr>
        <p:spPr>
          <a:xfrm>
            <a:off x="1146175" y="530225"/>
            <a:ext cx="3208338" cy="102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FFFFFF"/>
              </a:buClr>
              <a:buSzPts val="1800"/>
              <a:buFont typeface="Roboto Slab"/>
              <a:buNone/>
            </a:pPr>
            <a:r>
              <a:rPr lang="en-GB" sz="1800" b="1" dirty="0">
                <a:solidFill>
                  <a:srgbClr val="FFFFFF"/>
                </a:solidFill>
                <a:latin typeface="Roboto Slab"/>
                <a:ea typeface="Roboto Slab"/>
                <a:cs typeface="Roboto Slab"/>
                <a:sym typeface="Roboto Slab"/>
              </a:rPr>
              <a:t>Continental</a:t>
            </a:r>
            <a:r>
              <a:rPr lang="sk-SK" sz="1800" b="1" dirty="0">
                <a:solidFill>
                  <a:srgbClr val="FFFFFF"/>
                </a:solidFill>
                <a:latin typeface="Roboto Slab"/>
                <a:ea typeface="Roboto Slab"/>
                <a:cs typeface="Roboto Slab"/>
                <a:sym typeface="Roboto Slab"/>
              </a:rPr>
              <a:t> - </a:t>
            </a:r>
            <a:r>
              <a:rPr lang="en-GB" sz="1800" b="1" dirty="0">
                <a:solidFill>
                  <a:srgbClr val="FFFFFF"/>
                </a:solidFill>
                <a:latin typeface="Roboto Slab"/>
                <a:ea typeface="Roboto Slab"/>
                <a:cs typeface="Roboto Slab"/>
                <a:sym typeface="Roboto Slab"/>
              </a:rPr>
              <a:t>continental</a:t>
            </a:r>
            <a:endParaRPr dirty="0"/>
          </a:p>
        </p:txBody>
      </p:sp>
      <p:sp>
        <p:nvSpPr>
          <p:cNvPr id="312" name="Google Shape;312;p15"/>
          <p:cNvSpPr txBox="1">
            <a:spLocks noGrp="1"/>
          </p:cNvSpPr>
          <p:nvPr>
            <p:ph type="body" idx="1"/>
          </p:nvPr>
        </p:nvSpPr>
        <p:spPr>
          <a:xfrm>
            <a:off x="323529" y="1766888"/>
            <a:ext cx="4248472" cy="3159125"/>
          </a:xfrm>
          <a:prstGeom prst="rect">
            <a:avLst/>
          </a:prstGeom>
          <a:noFill/>
          <a:ln>
            <a:noFill/>
          </a:ln>
        </p:spPr>
        <p:txBody>
          <a:bodyPr spcFirstLastPara="1" wrap="square" lIns="91425" tIns="91425" rIns="91425" bIns="91425" anchor="t" anchorCtr="0">
            <a:noAutofit/>
          </a:bodyPr>
          <a:lstStyle/>
          <a:p>
            <a:pPr marL="457200" lvl="0" indent="-406400" algn="l" rtl="0">
              <a:spcBef>
                <a:spcPts val="600"/>
              </a:spcBef>
              <a:spcAft>
                <a:spcPts val="0"/>
              </a:spcAft>
              <a:buClr>
                <a:srgbClr val="114454"/>
              </a:buClr>
              <a:buSzPts val="2800"/>
              <a:buFont typeface="Nixie One"/>
              <a:buChar char="▪"/>
            </a:pPr>
            <a:r>
              <a:rPr lang="en-GB" sz="2400" dirty="0">
                <a:solidFill>
                  <a:srgbClr val="114454"/>
                </a:solidFill>
                <a:latin typeface="Arial"/>
                <a:ea typeface="Arial"/>
                <a:cs typeface="Arial"/>
                <a:sym typeface="Arial"/>
              </a:rPr>
              <a:t>The heavier continental plate subducts under the other continental plate</a:t>
            </a:r>
            <a:endParaRPr dirty="0"/>
          </a:p>
          <a:p>
            <a:pPr marL="457200" lvl="0" indent="-406400" algn="l" rtl="0">
              <a:spcBef>
                <a:spcPts val="600"/>
              </a:spcBef>
              <a:spcAft>
                <a:spcPts val="0"/>
              </a:spcAft>
              <a:buClr>
                <a:srgbClr val="114454"/>
              </a:buClr>
              <a:buSzPts val="2800"/>
              <a:buFont typeface="Nixie One"/>
              <a:buChar char="▪"/>
            </a:pPr>
            <a:r>
              <a:rPr lang="en-GB" sz="2400" dirty="0">
                <a:solidFill>
                  <a:srgbClr val="114454"/>
                </a:solidFill>
                <a:latin typeface="Arial"/>
                <a:ea typeface="Arial"/>
                <a:cs typeface="Arial"/>
                <a:sym typeface="Arial"/>
              </a:rPr>
              <a:t>Mountain formation</a:t>
            </a:r>
            <a:endParaRPr dirty="0"/>
          </a:p>
          <a:p>
            <a:pPr marL="50800" lvl="0" indent="0" algn="l" rtl="0">
              <a:spcBef>
                <a:spcPts val="600"/>
              </a:spcBef>
              <a:spcAft>
                <a:spcPts val="0"/>
              </a:spcAft>
              <a:buClr>
                <a:srgbClr val="114454"/>
              </a:buClr>
              <a:buSzPts val="2800"/>
              <a:buNone/>
            </a:pPr>
            <a:endParaRPr sz="2000" dirty="0">
              <a:solidFill>
                <a:srgbClr val="114454"/>
              </a:solidFill>
              <a:latin typeface="Arial"/>
              <a:ea typeface="Arial"/>
              <a:cs typeface="Arial"/>
              <a:sym typeface="Arial"/>
            </a:endParaRPr>
          </a:p>
        </p:txBody>
      </p:sp>
      <p:sp>
        <p:nvSpPr>
          <p:cNvPr id="313" name="Google Shape;313;p15"/>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15</a:t>
            </a:fld>
            <a:endParaRPr sz="800">
              <a:solidFill>
                <a:srgbClr val="FFFFFF"/>
              </a:solidFill>
              <a:latin typeface="Roboto Slab"/>
              <a:ea typeface="Roboto Slab"/>
              <a:cs typeface="Roboto Slab"/>
              <a:sym typeface="Roboto Slab"/>
            </a:endParaRPr>
          </a:p>
        </p:txBody>
      </p:sp>
      <p:grpSp>
        <p:nvGrpSpPr>
          <p:cNvPr id="314" name="Google Shape;314;p15"/>
          <p:cNvGrpSpPr/>
          <p:nvPr/>
        </p:nvGrpSpPr>
        <p:grpSpPr>
          <a:xfrm>
            <a:off x="467544" y="877887"/>
            <a:ext cx="334962" cy="333375"/>
            <a:chOff x="5941025" y="3634400"/>
            <a:chExt cx="467650" cy="467650"/>
          </a:xfrm>
        </p:grpSpPr>
        <p:sp>
          <p:nvSpPr>
            <p:cNvPr id="315" name="Google Shape;315;p15"/>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316" name="Google Shape;316;p15"/>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317" name="Google Shape;317;p15"/>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318" name="Google Shape;318;p15"/>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319" name="Google Shape;319;p15"/>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320" name="Google Shape;320;p15"/>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grpSp>
      <p:pic>
        <p:nvPicPr>
          <p:cNvPr id="321" name="Google Shape;321;p15"/>
          <p:cNvPicPr preferRelativeResize="0"/>
          <p:nvPr/>
        </p:nvPicPr>
        <p:blipFill rotWithShape="1">
          <a:blip r:embed="rId3">
            <a:alphaModFix/>
          </a:blip>
          <a:srcRect/>
          <a:stretch/>
        </p:blipFill>
        <p:spPr>
          <a:xfrm>
            <a:off x="5371373" y="1419622"/>
            <a:ext cx="2505711" cy="1440160"/>
          </a:xfrm>
          <a:prstGeom prst="rect">
            <a:avLst/>
          </a:prstGeom>
          <a:noFill/>
          <a:ln>
            <a:noFill/>
          </a:ln>
        </p:spPr>
      </p:pic>
      <p:sp>
        <p:nvSpPr>
          <p:cNvPr id="322" name="Google Shape;322;p15">
            <a:hlinkClick r:id="rId4" action="ppaction://hlinksldjump"/>
          </p:cNvPr>
          <p:cNvSpPr/>
          <p:nvPr/>
        </p:nvSpPr>
        <p:spPr>
          <a:xfrm>
            <a:off x="8676456" y="4731990"/>
            <a:ext cx="349250" cy="323850"/>
          </a:xfrm>
          <a:custGeom>
            <a:avLst/>
            <a:gdLst/>
            <a:ahLst/>
            <a:cxnLst/>
            <a:rect l="l" t="t" r="r" b="b"/>
            <a:pathLst>
              <a:path w="120000" h="120000" extrusionOk="0">
                <a:moveTo>
                  <a:pt x="0" y="0"/>
                </a:moveTo>
                <a:lnTo>
                  <a:pt x="120000" y="0"/>
                </a:lnTo>
                <a:lnTo>
                  <a:pt x="120000" y="120000"/>
                </a:lnTo>
                <a:lnTo>
                  <a:pt x="0" y="120000"/>
                </a:lnTo>
                <a:close/>
                <a:moveTo>
                  <a:pt x="101727" y="37500"/>
                </a:moveTo>
                <a:lnTo>
                  <a:pt x="80864" y="15000"/>
                </a:lnTo>
                <a:lnTo>
                  <a:pt x="60000" y="37500"/>
                </a:lnTo>
                <a:lnTo>
                  <a:pt x="70432" y="37500"/>
                </a:lnTo>
                <a:lnTo>
                  <a:pt x="70432" y="71250"/>
                </a:lnTo>
                <a:cubicBezTo>
                  <a:pt x="70432" y="77463"/>
                  <a:pt x="65761" y="82500"/>
                  <a:pt x="60000" y="82500"/>
                </a:cubicBezTo>
                <a:lnTo>
                  <a:pt x="49568" y="82500"/>
                </a:lnTo>
                <a:cubicBezTo>
                  <a:pt x="43807" y="82500"/>
                  <a:pt x="39136" y="77463"/>
                  <a:pt x="39136" y="71250"/>
                </a:cubicBezTo>
                <a:lnTo>
                  <a:pt x="39136" y="37500"/>
                </a:lnTo>
                <a:lnTo>
                  <a:pt x="18273" y="37500"/>
                </a:lnTo>
                <a:lnTo>
                  <a:pt x="18273" y="71250"/>
                </a:lnTo>
                <a:cubicBezTo>
                  <a:pt x="18273" y="89890"/>
                  <a:pt x="32284" y="105000"/>
                  <a:pt x="49568" y="105000"/>
                </a:cubicBezTo>
                <a:lnTo>
                  <a:pt x="60000" y="105000"/>
                </a:lnTo>
                <a:cubicBezTo>
                  <a:pt x="77284" y="105000"/>
                  <a:pt x="91295" y="89890"/>
                  <a:pt x="91295" y="71250"/>
                </a:cubicBezTo>
                <a:lnTo>
                  <a:pt x="91295" y="37500"/>
                </a:lnTo>
                <a:close/>
              </a:path>
              <a:path w="120000" h="120000" fill="darken" extrusionOk="0">
                <a:moveTo>
                  <a:pt x="101727" y="37500"/>
                </a:moveTo>
                <a:lnTo>
                  <a:pt x="80864" y="15000"/>
                </a:lnTo>
                <a:lnTo>
                  <a:pt x="60000" y="37500"/>
                </a:lnTo>
                <a:lnTo>
                  <a:pt x="70432" y="37500"/>
                </a:lnTo>
                <a:lnTo>
                  <a:pt x="70432" y="71250"/>
                </a:lnTo>
                <a:cubicBezTo>
                  <a:pt x="70432" y="77463"/>
                  <a:pt x="65761" y="82500"/>
                  <a:pt x="60000" y="82500"/>
                </a:cubicBezTo>
                <a:lnTo>
                  <a:pt x="49568" y="82500"/>
                </a:lnTo>
                <a:cubicBezTo>
                  <a:pt x="43807" y="82500"/>
                  <a:pt x="39136" y="77463"/>
                  <a:pt x="39136" y="71250"/>
                </a:cubicBezTo>
                <a:lnTo>
                  <a:pt x="39136" y="37500"/>
                </a:lnTo>
                <a:lnTo>
                  <a:pt x="18273" y="37500"/>
                </a:lnTo>
                <a:lnTo>
                  <a:pt x="18273" y="71250"/>
                </a:lnTo>
                <a:cubicBezTo>
                  <a:pt x="18273" y="89890"/>
                  <a:pt x="32284" y="105000"/>
                  <a:pt x="49568" y="105000"/>
                </a:cubicBezTo>
                <a:lnTo>
                  <a:pt x="60000" y="105000"/>
                </a:lnTo>
                <a:cubicBezTo>
                  <a:pt x="77284" y="105000"/>
                  <a:pt x="91295" y="89890"/>
                  <a:pt x="91295" y="71250"/>
                </a:cubicBezTo>
                <a:lnTo>
                  <a:pt x="91295" y="37500"/>
                </a:lnTo>
                <a:close/>
              </a:path>
              <a:path w="120000" h="120000" fill="none" extrusionOk="0">
                <a:moveTo>
                  <a:pt x="101727" y="37500"/>
                </a:moveTo>
                <a:lnTo>
                  <a:pt x="91295" y="37500"/>
                </a:lnTo>
                <a:lnTo>
                  <a:pt x="91295" y="71250"/>
                </a:lnTo>
                <a:lnTo>
                  <a:pt x="91295" y="71250"/>
                </a:lnTo>
                <a:cubicBezTo>
                  <a:pt x="91295" y="89890"/>
                  <a:pt x="77284" y="105000"/>
                  <a:pt x="60000" y="105000"/>
                </a:cubicBezTo>
                <a:lnTo>
                  <a:pt x="49568" y="105000"/>
                </a:lnTo>
                <a:lnTo>
                  <a:pt x="49568" y="105000"/>
                </a:lnTo>
                <a:cubicBezTo>
                  <a:pt x="32284" y="105000"/>
                  <a:pt x="18273" y="89890"/>
                  <a:pt x="18273" y="71250"/>
                </a:cubicBezTo>
                <a:lnTo>
                  <a:pt x="18273" y="37500"/>
                </a:lnTo>
                <a:lnTo>
                  <a:pt x="39136" y="37500"/>
                </a:lnTo>
                <a:lnTo>
                  <a:pt x="39136" y="71250"/>
                </a:lnTo>
                <a:cubicBezTo>
                  <a:pt x="39136" y="77463"/>
                  <a:pt x="43807" y="82500"/>
                  <a:pt x="49568" y="82500"/>
                </a:cubicBezTo>
                <a:lnTo>
                  <a:pt x="60000" y="82500"/>
                </a:lnTo>
                <a:cubicBezTo>
                  <a:pt x="65761" y="82500"/>
                  <a:pt x="70432" y="77463"/>
                  <a:pt x="70432" y="71250"/>
                </a:cubicBezTo>
                <a:lnTo>
                  <a:pt x="70432" y="37500"/>
                </a:lnTo>
                <a:lnTo>
                  <a:pt x="60000" y="37500"/>
                </a:lnTo>
                <a:lnTo>
                  <a:pt x="80864" y="15000"/>
                </a:lnTo>
                <a:close/>
              </a:path>
              <a:path w="120000" h="120000" fill="none" extrusionOk="0">
                <a:moveTo>
                  <a:pt x="0" y="0"/>
                </a:moveTo>
                <a:lnTo>
                  <a:pt x="120000" y="0"/>
                </a:lnTo>
                <a:lnTo>
                  <a:pt x="120000" y="120000"/>
                </a:lnTo>
                <a:lnTo>
                  <a:pt x="0" y="120000"/>
                </a:lnTo>
                <a:close/>
              </a:path>
            </a:pathLst>
          </a:custGeom>
          <a:solidFill>
            <a:schemeClr val="accent6"/>
          </a:solidFill>
          <a:ln w="25400" cap="flat" cmpd="sng">
            <a:solidFill>
              <a:srgbClr val="6C8B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pic>
        <p:nvPicPr>
          <p:cNvPr id="323" name="Google Shape;323;p15"/>
          <p:cNvPicPr preferRelativeResize="0"/>
          <p:nvPr/>
        </p:nvPicPr>
        <p:blipFill rotWithShape="1">
          <a:blip r:embed="rId5">
            <a:alphaModFix/>
          </a:blip>
          <a:srcRect/>
          <a:stretch/>
        </p:blipFill>
        <p:spPr>
          <a:xfrm>
            <a:off x="5516624" y="3075806"/>
            <a:ext cx="2286000" cy="1285875"/>
          </a:xfrm>
          <a:prstGeom prst="rect">
            <a:avLst/>
          </a:prstGeom>
          <a:noFill/>
          <a:ln w="9525" cap="flat" cmpd="sng">
            <a:solidFill>
              <a:srgbClr val="D3D3D3"/>
            </a:solidFill>
            <a:prstDash val="solid"/>
            <a:round/>
            <a:headEnd type="none" w="sm" len="sm"/>
            <a:tailEnd type="none" w="sm" len="sm"/>
          </a:ln>
        </p:spPr>
      </p:pic>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6"/>
          <p:cNvSpPr txBox="1">
            <a:spLocks noGrp="1"/>
          </p:cNvSpPr>
          <p:nvPr>
            <p:ph type="body" idx="1"/>
          </p:nvPr>
        </p:nvSpPr>
        <p:spPr>
          <a:xfrm>
            <a:off x="457200" y="4406309"/>
            <a:ext cx="8229600" cy="519600"/>
          </a:xfrm>
          <a:prstGeom prst="rect">
            <a:avLst/>
          </a:prstGeom>
          <a:noFill/>
          <a:ln>
            <a:noFill/>
          </a:ln>
        </p:spPr>
        <p:txBody>
          <a:bodyPr spcFirstLastPara="1" wrap="square" lIns="91425" tIns="91425" rIns="91425" bIns="91425" anchor="t" anchorCtr="0">
            <a:noAutofit/>
          </a:bodyPr>
          <a:lstStyle/>
          <a:p>
            <a:pPr marL="457200" lvl="0" indent="-228600" algn="ctr" rtl="0">
              <a:spcBef>
                <a:spcPts val="360"/>
              </a:spcBef>
              <a:spcAft>
                <a:spcPts val="0"/>
              </a:spcAft>
              <a:buSzPts val="1800"/>
              <a:buNone/>
            </a:pPr>
            <a:r>
              <a:rPr lang="sk-SK" dirty="0" err="1">
                <a:solidFill>
                  <a:srgbClr val="124057"/>
                </a:solidFill>
                <a:latin typeface="Arial"/>
                <a:ea typeface="Arial"/>
                <a:cs typeface="Arial"/>
                <a:sym typeface="Arial"/>
              </a:rPr>
              <a:t>Indian</a:t>
            </a:r>
            <a:r>
              <a:rPr lang="sk-SK" dirty="0">
                <a:solidFill>
                  <a:srgbClr val="124057"/>
                </a:solidFill>
                <a:latin typeface="Arial"/>
                <a:ea typeface="Arial"/>
                <a:cs typeface="Arial"/>
                <a:sym typeface="Arial"/>
              </a:rPr>
              <a:t> plate – </a:t>
            </a:r>
            <a:r>
              <a:rPr lang="sk-SK" dirty="0" err="1">
                <a:solidFill>
                  <a:srgbClr val="124057"/>
                </a:solidFill>
                <a:latin typeface="Arial"/>
                <a:ea typeface="Arial"/>
                <a:cs typeface="Arial"/>
                <a:sym typeface="Arial"/>
              </a:rPr>
              <a:t>Eurasian</a:t>
            </a:r>
            <a:r>
              <a:rPr lang="sk-SK" dirty="0">
                <a:solidFill>
                  <a:srgbClr val="124057"/>
                </a:solidFill>
                <a:latin typeface="Arial"/>
                <a:ea typeface="Arial"/>
                <a:cs typeface="Arial"/>
                <a:sym typeface="Arial"/>
              </a:rPr>
              <a:t> plate </a:t>
            </a:r>
            <a:r>
              <a:rPr lang="sk-SK" dirty="0" err="1">
                <a:solidFill>
                  <a:srgbClr val="124057"/>
                </a:solidFill>
                <a:latin typeface="Arial"/>
                <a:ea typeface="Arial"/>
                <a:cs typeface="Arial"/>
                <a:sym typeface="Arial"/>
              </a:rPr>
              <a:t>subduction</a:t>
            </a:r>
            <a:endParaRPr dirty="0"/>
          </a:p>
        </p:txBody>
      </p:sp>
      <p:sp>
        <p:nvSpPr>
          <p:cNvPr id="329" name="Google Shape;329;p16"/>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SzPts val="800"/>
              <a:buNone/>
            </a:pPr>
            <a:fld id="{00000000-1234-1234-1234-123412341234}" type="slidenum">
              <a:rPr lang="sk-SK"/>
              <a:t>16</a:t>
            </a:fld>
            <a:endParaRPr/>
          </a:p>
        </p:txBody>
      </p:sp>
      <p:pic>
        <p:nvPicPr>
          <p:cNvPr id="330" name="Google Shape;330;p16" descr="Obsah obrázku mapa&#10;&#10;Popis byl vytvořen automaticky"/>
          <p:cNvPicPr preferRelativeResize="0"/>
          <p:nvPr/>
        </p:nvPicPr>
        <p:blipFill rotWithShape="1">
          <a:blip r:embed="rId3">
            <a:alphaModFix/>
          </a:blip>
          <a:srcRect/>
          <a:stretch/>
        </p:blipFill>
        <p:spPr>
          <a:xfrm>
            <a:off x="2400935" y="699427"/>
            <a:ext cx="1850297" cy="3352674"/>
          </a:xfrm>
          <a:prstGeom prst="rect">
            <a:avLst/>
          </a:prstGeom>
          <a:noFill/>
          <a:ln>
            <a:noFill/>
          </a:ln>
        </p:spPr>
      </p:pic>
      <p:pic>
        <p:nvPicPr>
          <p:cNvPr id="331" name="Google Shape;331;p16" descr="Obsah obrázku mapa&#10;&#10;Popis byl vytvořen automaticky"/>
          <p:cNvPicPr preferRelativeResize="0"/>
          <p:nvPr/>
        </p:nvPicPr>
        <p:blipFill rotWithShape="1">
          <a:blip r:embed="rId4">
            <a:alphaModFix/>
          </a:blip>
          <a:srcRect/>
          <a:stretch/>
        </p:blipFill>
        <p:spPr>
          <a:xfrm>
            <a:off x="4283968" y="699542"/>
            <a:ext cx="3024336" cy="3352559"/>
          </a:xfrm>
          <a:prstGeom prst="rect">
            <a:avLst/>
          </a:prstGeom>
          <a:noFill/>
          <a:ln>
            <a:noFill/>
          </a:ln>
        </p:spPr>
      </p:pic>
      <p:sp>
        <p:nvSpPr>
          <p:cNvPr id="332" name="Google Shape;332;p16"/>
          <p:cNvSpPr/>
          <p:nvPr/>
        </p:nvSpPr>
        <p:spPr>
          <a:xfrm>
            <a:off x="8676456" y="4731990"/>
            <a:ext cx="349250" cy="323850"/>
          </a:xfrm>
          <a:custGeom>
            <a:avLst/>
            <a:gdLst/>
            <a:ahLst/>
            <a:cxnLst/>
            <a:rect l="l" t="t" r="r" b="b"/>
            <a:pathLst>
              <a:path w="120000" h="120000" extrusionOk="0">
                <a:moveTo>
                  <a:pt x="0" y="0"/>
                </a:moveTo>
                <a:lnTo>
                  <a:pt x="120000" y="0"/>
                </a:lnTo>
                <a:lnTo>
                  <a:pt x="120000" y="120000"/>
                </a:lnTo>
                <a:lnTo>
                  <a:pt x="0" y="120000"/>
                </a:lnTo>
                <a:close/>
                <a:moveTo>
                  <a:pt x="101727" y="37500"/>
                </a:moveTo>
                <a:lnTo>
                  <a:pt x="80864" y="15000"/>
                </a:lnTo>
                <a:lnTo>
                  <a:pt x="60000" y="37500"/>
                </a:lnTo>
                <a:lnTo>
                  <a:pt x="70432" y="37500"/>
                </a:lnTo>
                <a:lnTo>
                  <a:pt x="70432" y="71250"/>
                </a:lnTo>
                <a:cubicBezTo>
                  <a:pt x="70432" y="77463"/>
                  <a:pt x="65761" y="82500"/>
                  <a:pt x="60000" y="82500"/>
                </a:cubicBezTo>
                <a:lnTo>
                  <a:pt x="49568" y="82500"/>
                </a:lnTo>
                <a:cubicBezTo>
                  <a:pt x="43807" y="82500"/>
                  <a:pt x="39136" y="77463"/>
                  <a:pt x="39136" y="71250"/>
                </a:cubicBezTo>
                <a:lnTo>
                  <a:pt x="39136" y="37500"/>
                </a:lnTo>
                <a:lnTo>
                  <a:pt x="18273" y="37500"/>
                </a:lnTo>
                <a:lnTo>
                  <a:pt x="18273" y="71250"/>
                </a:lnTo>
                <a:cubicBezTo>
                  <a:pt x="18273" y="89890"/>
                  <a:pt x="32284" y="105000"/>
                  <a:pt x="49568" y="105000"/>
                </a:cubicBezTo>
                <a:lnTo>
                  <a:pt x="60000" y="105000"/>
                </a:lnTo>
                <a:cubicBezTo>
                  <a:pt x="77284" y="105000"/>
                  <a:pt x="91295" y="89890"/>
                  <a:pt x="91295" y="71250"/>
                </a:cubicBezTo>
                <a:lnTo>
                  <a:pt x="91295" y="37500"/>
                </a:lnTo>
                <a:close/>
              </a:path>
              <a:path w="120000" h="120000" fill="darken" extrusionOk="0">
                <a:moveTo>
                  <a:pt x="101727" y="37500"/>
                </a:moveTo>
                <a:lnTo>
                  <a:pt x="80864" y="15000"/>
                </a:lnTo>
                <a:lnTo>
                  <a:pt x="60000" y="37500"/>
                </a:lnTo>
                <a:lnTo>
                  <a:pt x="70432" y="37500"/>
                </a:lnTo>
                <a:lnTo>
                  <a:pt x="70432" y="71250"/>
                </a:lnTo>
                <a:cubicBezTo>
                  <a:pt x="70432" y="77463"/>
                  <a:pt x="65761" y="82500"/>
                  <a:pt x="60000" y="82500"/>
                </a:cubicBezTo>
                <a:lnTo>
                  <a:pt x="49568" y="82500"/>
                </a:lnTo>
                <a:cubicBezTo>
                  <a:pt x="43807" y="82500"/>
                  <a:pt x="39136" y="77463"/>
                  <a:pt x="39136" y="71250"/>
                </a:cubicBezTo>
                <a:lnTo>
                  <a:pt x="39136" y="37500"/>
                </a:lnTo>
                <a:lnTo>
                  <a:pt x="18273" y="37500"/>
                </a:lnTo>
                <a:lnTo>
                  <a:pt x="18273" y="71250"/>
                </a:lnTo>
                <a:cubicBezTo>
                  <a:pt x="18273" y="89890"/>
                  <a:pt x="32284" y="105000"/>
                  <a:pt x="49568" y="105000"/>
                </a:cubicBezTo>
                <a:lnTo>
                  <a:pt x="60000" y="105000"/>
                </a:lnTo>
                <a:cubicBezTo>
                  <a:pt x="77284" y="105000"/>
                  <a:pt x="91295" y="89890"/>
                  <a:pt x="91295" y="71250"/>
                </a:cubicBezTo>
                <a:lnTo>
                  <a:pt x="91295" y="37500"/>
                </a:lnTo>
                <a:close/>
              </a:path>
              <a:path w="120000" h="120000" fill="none" extrusionOk="0">
                <a:moveTo>
                  <a:pt x="101727" y="37500"/>
                </a:moveTo>
                <a:lnTo>
                  <a:pt x="91295" y="37500"/>
                </a:lnTo>
                <a:lnTo>
                  <a:pt x="91295" y="71250"/>
                </a:lnTo>
                <a:lnTo>
                  <a:pt x="91295" y="71250"/>
                </a:lnTo>
                <a:cubicBezTo>
                  <a:pt x="91295" y="89890"/>
                  <a:pt x="77284" y="105000"/>
                  <a:pt x="60000" y="105000"/>
                </a:cubicBezTo>
                <a:lnTo>
                  <a:pt x="49568" y="105000"/>
                </a:lnTo>
                <a:lnTo>
                  <a:pt x="49568" y="105000"/>
                </a:lnTo>
                <a:cubicBezTo>
                  <a:pt x="32284" y="105000"/>
                  <a:pt x="18273" y="89890"/>
                  <a:pt x="18273" y="71250"/>
                </a:cubicBezTo>
                <a:lnTo>
                  <a:pt x="18273" y="37500"/>
                </a:lnTo>
                <a:lnTo>
                  <a:pt x="39136" y="37500"/>
                </a:lnTo>
                <a:lnTo>
                  <a:pt x="39136" y="71250"/>
                </a:lnTo>
                <a:cubicBezTo>
                  <a:pt x="39136" y="77463"/>
                  <a:pt x="43807" y="82500"/>
                  <a:pt x="49568" y="82500"/>
                </a:cubicBezTo>
                <a:lnTo>
                  <a:pt x="60000" y="82500"/>
                </a:lnTo>
                <a:cubicBezTo>
                  <a:pt x="65761" y="82500"/>
                  <a:pt x="70432" y="77463"/>
                  <a:pt x="70432" y="71250"/>
                </a:cubicBezTo>
                <a:lnTo>
                  <a:pt x="70432" y="37500"/>
                </a:lnTo>
                <a:lnTo>
                  <a:pt x="60000" y="37500"/>
                </a:lnTo>
                <a:lnTo>
                  <a:pt x="80864" y="15000"/>
                </a:lnTo>
                <a:close/>
              </a:path>
              <a:path w="120000" h="120000" fill="none" extrusionOk="0">
                <a:moveTo>
                  <a:pt x="0" y="0"/>
                </a:moveTo>
                <a:lnTo>
                  <a:pt x="120000" y="0"/>
                </a:lnTo>
                <a:lnTo>
                  <a:pt x="120000" y="120000"/>
                </a:lnTo>
                <a:lnTo>
                  <a:pt x="0" y="120000"/>
                </a:lnTo>
                <a:close/>
              </a:path>
            </a:pathLst>
          </a:custGeom>
          <a:solidFill>
            <a:schemeClr val="accent6"/>
          </a:solidFill>
          <a:ln w="25400" cap="flat" cmpd="sng">
            <a:solidFill>
              <a:srgbClr val="6C8B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17"/>
          <p:cNvSpPr txBox="1">
            <a:spLocks noGrp="1"/>
          </p:cNvSpPr>
          <p:nvPr>
            <p:ph type="title"/>
          </p:nvPr>
        </p:nvSpPr>
        <p:spPr>
          <a:xfrm>
            <a:off x="1146175" y="530225"/>
            <a:ext cx="3208338" cy="102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FFFFFF"/>
              </a:buClr>
              <a:buSzPts val="1800"/>
              <a:buFont typeface="Roboto Slab"/>
              <a:buNone/>
            </a:pPr>
            <a:r>
              <a:rPr lang="en-GB" sz="1800" b="1" dirty="0">
                <a:solidFill>
                  <a:srgbClr val="FFFFFF"/>
                </a:solidFill>
                <a:latin typeface="Roboto Slab"/>
                <a:ea typeface="Roboto Slab"/>
                <a:cs typeface="Roboto Slab"/>
                <a:sym typeface="Roboto Slab"/>
              </a:rPr>
              <a:t>Divergent margins</a:t>
            </a:r>
            <a:endParaRPr dirty="0"/>
          </a:p>
        </p:txBody>
      </p:sp>
      <p:sp>
        <p:nvSpPr>
          <p:cNvPr id="338" name="Google Shape;338;p17"/>
          <p:cNvSpPr txBox="1">
            <a:spLocks noGrp="1"/>
          </p:cNvSpPr>
          <p:nvPr>
            <p:ph type="body" idx="1"/>
          </p:nvPr>
        </p:nvSpPr>
        <p:spPr>
          <a:xfrm>
            <a:off x="323529" y="1766888"/>
            <a:ext cx="4248472" cy="3159125"/>
          </a:xfrm>
          <a:prstGeom prst="rect">
            <a:avLst/>
          </a:prstGeom>
          <a:noFill/>
          <a:ln>
            <a:noFill/>
          </a:ln>
        </p:spPr>
        <p:txBody>
          <a:bodyPr spcFirstLastPara="1" wrap="square" lIns="91425" tIns="91425" rIns="91425" bIns="91425" anchor="t" anchorCtr="0">
            <a:noAutofit/>
          </a:bodyPr>
          <a:lstStyle/>
          <a:p>
            <a:pPr marL="457200" lvl="0" indent="-406400" algn="l" rtl="0">
              <a:spcBef>
                <a:spcPts val="600"/>
              </a:spcBef>
              <a:spcAft>
                <a:spcPts val="0"/>
              </a:spcAft>
              <a:buClr>
                <a:srgbClr val="114454"/>
              </a:buClr>
              <a:buSzPts val="2800"/>
              <a:buFont typeface="Nixie One"/>
              <a:buChar char="▪"/>
            </a:pPr>
            <a:r>
              <a:rPr lang="en-GB" sz="2000" dirty="0">
                <a:solidFill>
                  <a:srgbClr val="114454"/>
                </a:solidFill>
                <a:latin typeface="Arial"/>
                <a:ea typeface="Arial"/>
                <a:cs typeface="Arial"/>
                <a:sym typeface="Arial"/>
              </a:rPr>
              <a:t>Tectonic plates move away from each other</a:t>
            </a:r>
            <a:endParaRPr dirty="0"/>
          </a:p>
          <a:p>
            <a:pPr marL="457200" lvl="0" indent="-406400" algn="l" rtl="0">
              <a:spcBef>
                <a:spcPts val="600"/>
              </a:spcBef>
              <a:spcAft>
                <a:spcPts val="0"/>
              </a:spcAft>
              <a:buClr>
                <a:srgbClr val="114454"/>
              </a:buClr>
              <a:buSzPts val="2800"/>
              <a:buFont typeface="Nixie One"/>
              <a:buChar char="▪"/>
            </a:pPr>
            <a:r>
              <a:rPr lang="en-GB" sz="2000" dirty="0">
                <a:solidFill>
                  <a:srgbClr val="114454"/>
                </a:solidFill>
                <a:latin typeface="Arial"/>
                <a:ea typeface="Arial"/>
                <a:cs typeface="Arial"/>
                <a:sym typeface="Arial"/>
              </a:rPr>
              <a:t>Phases</a:t>
            </a:r>
            <a:r>
              <a:rPr lang="sk-SK" sz="2000" dirty="0">
                <a:solidFill>
                  <a:srgbClr val="114454"/>
                </a:solidFill>
                <a:latin typeface="Arial"/>
                <a:ea typeface="Arial"/>
                <a:cs typeface="Arial"/>
                <a:sym typeface="Arial"/>
              </a:rPr>
              <a:t>:</a:t>
            </a:r>
            <a:endParaRPr dirty="0"/>
          </a:p>
          <a:p>
            <a:pPr marL="914400" lvl="1" indent="-406400" algn="l" rtl="0">
              <a:spcBef>
                <a:spcPts val="0"/>
              </a:spcBef>
              <a:spcAft>
                <a:spcPts val="0"/>
              </a:spcAft>
              <a:buClr>
                <a:srgbClr val="114454"/>
              </a:buClr>
              <a:buSzPts val="2800"/>
              <a:buFont typeface="Nixie One"/>
              <a:buChar char="▪"/>
            </a:pPr>
            <a:r>
              <a:rPr lang="en-GB" sz="2000" dirty="0">
                <a:solidFill>
                  <a:srgbClr val="114454"/>
                </a:solidFill>
                <a:latin typeface="Arial"/>
                <a:ea typeface="Arial"/>
                <a:cs typeface="Arial"/>
                <a:sym typeface="Arial"/>
              </a:rPr>
              <a:t>A rift valley is filled with lakes after some time</a:t>
            </a:r>
            <a:endParaRPr dirty="0"/>
          </a:p>
          <a:p>
            <a:pPr marL="914400" lvl="1" indent="-406400" algn="l" rtl="0">
              <a:spcBef>
                <a:spcPts val="0"/>
              </a:spcBef>
              <a:spcAft>
                <a:spcPts val="0"/>
              </a:spcAft>
              <a:buClr>
                <a:srgbClr val="114454"/>
              </a:buClr>
              <a:buSzPts val="2800"/>
              <a:buFont typeface="Nixie One"/>
              <a:buChar char="▪"/>
            </a:pPr>
            <a:r>
              <a:rPr lang="en-GB" sz="2000" dirty="0">
                <a:solidFill>
                  <a:srgbClr val="114454"/>
                </a:solidFill>
                <a:latin typeface="Arial"/>
                <a:ea typeface="Arial"/>
                <a:cs typeface="Arial"/>
                <a:sym typeface="Arial"/>
              </a:rPr>
              <a:t>A sea appears</a:t>
            </a:r>
            <a:endParaRPr lang="en-GB" dirty="0"/>
          </a:p>
          <a:p>
            <a:pPr marL="914400" lvl="1" indent="-406400" algn="l" rtl="0">
              <a:spcBef>
                <a:spcPts val="0"/>
              </a:spcBef>
              <a:spcAft>
                <a:spcPts val="0"/>
              </a:spcAft>
              <a:buClr>
                <a:srgbClr val="114454"/>
              </a:buClr>
              <a:buSzPts val="2800"/>
              <a:buFont typeface="Nixie One"/>
              <a:buChar char="▪"/>
            </a:pPr>
            <a:r>
              <a:rPr lang="en-GB" sz="2000" dirty="0">
                <a:solidFill>
                  <a:srgbClr val="114454"/>
                </a:solidFill>
                <a:latin typeface="Arial"/>
                <a:ea typeface="Arial"/>
                <a:cs typeface="Arial"/>
                <a:sym typeface="Arial"/>
              </a:rPr>
              <a:t>New ocean is created</a:t>
            </a:r>
            <a:endParaRPr lang="en-GB" dirty="0"/>
          </a:p>
          <a:p>
            <a:pPr marL="914400" lvl="1" indent="-228600" algn="l" rtl="0">
              <a:spcBef>
                <a:spcPts val="0"/>
              </a:spcBef>
              <a:spcAft>
                <a:spcPts val="0"/>
              </a:spcAft>
              <a:buClr>
                <a:srgbClr val="114454"/>
              </a:buClr>
              <a:buSzPts val="2800"/>
              <a:buFont typeface="Nixie One"/>
              <a:buNone/>
            </a:pPr>
            <a:endParaRPr sz="2000" dirty="0">
              <a:solidFill>
                <a:srgbClr val="114454"/>
              </a:solidFill>
              <a:latin typeface="Arial"/>
              <a:ea typeface="Arial"/>
              <a:cs typeface="Arial"/>
              <a:sym typeface="Arial"/>
            </a:endParaRPr>
          </a:p>
          <a:p>
            <a:pPr marL="457200" lvl="0" indent="-228600" algn="l" rtl="0">
              <a:spcBef>
                <a:spcPts val="600"/>
              </a:spcBef>
              <a:spcAft>
                <a:spcPts val="0"/>
              </a:spcAft>
              <a:buClr>
                <a:srgbClr val="114454"/>
              </a:buClr>
              <a:buSzPts val="2800"/>
              <a:buFont typeface="Nixie One"/>
              <a:buNone/>
            </a:pPr>
            <a:endParaRPr sz="2000" dirty="0">
              <a:solidFill>
                <a:srgbClr val="114454"/>
              </a:solidFill>
              <a:latin typeface="Arial"/>
              <a:ea typeface="Arial"/>
              <a:cs typeface="Arial"/>
              <a:sym typeface="Arial"/>
            </a:endParaRPr>
          </a:p>
        </p:txBody>
      </p:sp>
      <p:sp>
        <p:nvSpPr>
          <p:cNvPr id="339" name="Google Shape;339;p17"/>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17</a:t>
            </a:fld>
            <a:endParaRPr sz="800">
              <a:solidFill>
                <a:srgbClr val="FFFFFF"/>
              </a:solidFill>
              <a:latin typeface="Roboto Slab"/>
              <a:ea typeface="Roboto Slab"/>
              <a:cs typeface="Roboto Slab"/>
              <a:sym typeface="Roboto Slab"/>
            </a:endParaRPr>
          </a:p>
        </p:txBody>
      </p:sp>
      <p:grpSp>
        <p:nvGrpSpPr>
          <p:cNvPr id="340" name="Google Shape;340;p17"/>
          <p:cNvGrpSpPr/>
          <p:nvPr/>
        </p:nvGrpSpPr>
        <p:grpSpPr>
          <a:xfrm>
            <a:off x="467544" y="877887"/>
            <a:ext cx="334962" cy="333375"/>
            <a:chOff x="5941025" y="3634400"/>
            <a:chExt cx="467650" cy="467650"/>
          </a:xfrm>
        </p:grpSpPr>
        <p:sp>
          <p:nvSpPr>
            <p:cNvPr id="341" name="Google Shape;341;p17"/>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342" name="Google Shape;342;p17"/>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343" name="Google Shape;343;p17"/>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344" name="Google Shape;344;p17"/>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345" name="Google Shape;345;p17"/>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346" name="Google Shape;346;p17"/>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grpSp>
      <p:sp>
        <p:nvSpPr>
          <p:cNvPr id="347" name="Google Shape;347;p17">
            <a:hlinkClick r:id="rId3" action="ppaction://hlinksldjump"/>
          </p:cNvPr>
          <p:cNvSpPr/>
          <p:nvPr/>
        </p:nvSpPr>
        <p:spPr>
          <a:xfrm>
            <a:off x="8676456" y="4731990"/>
            <a:ext cx="349250" cy="323850"/>
          </a:xfrm>
          <a:custGeom>
            <a:avLst/>
            <a:gdLst/>
            <a:ahLst/>
            <a:cxnLst/>
            <a:rect l="l" t="t" r="r" b="b"/>
            <a:pathLst>
              <a:path w="120000" h="120000" extrusionOk="0">
                <a:moveTo>
                  <a:pt x="0" y="0"/>
                </a:moveTo>
                <a:lnTo>
                  <a:pt x="120000" y="0"/>
                </a:lnTo>
                <a:lnTo>
                  <a:pt x="120000" y="120000"/>
                </a:lnTo>
                <a:lnTo>
                  <a:pt x="0" y="120000"/>
                </a:lnTo>
                <a:close/>
                <a:moveTo>
                  <a:pt x="101727" y="37500"/>
                </a:moveTo>
                <a:lnTo>
                  <a:pt x="80864" y="15000"/>
                </a:lnTo>
                <a:lnTo>
                  <a:pt x="60000" y="37500"/>
                </a:lnTo>
                <a:lnTo>
                  <a:pt x="70432" y="37500"/>
                </a:lnTo>
                <a:lnTo>
                  <a:pt x="70432" y="71250"/>
                </a:lnTo>
                <a:cubicBezTo>
                  <a:pt x="70432" y="77463"/>
                  <a:pt x="65761" y="82500"/>
                  <a:pt x="60000" y="82500"/>
                </a:cubicBezTo>
                <a:lnTo>
                  <a:pt x="49568" y="82500"/>
                </a:lnTo>
                <a:cubicBezTo>
                  <a:pt x="43807" y="82500"/>
                  <a:pt x="39136" y="77463"/>
                  <a:pt x="39136" y="71250"/>
                </a:cubicBezTo>
                <a:lnTo>
                  <a:pt x="39136" y="37500"/>
                </a:lnTo>
                <a:lnTo>
                  <a:pt x="18273" y="37500"/>
                </a:lnTo>
                <a:lnTo>
                  <a:pt x="18273" y="71250"/>
                </a:lnTo>
                <a:cubicBezTo>
                  <a:pt x="18273" y="89890"/>
                  <a:pt x="32284" y="105000"/>
                  <a:pt x="49568" y="105000"/>
                </a:cubicBezTo>
                <a:lnTo>
                  <a:pt x="60000" y="105000"/>
                </a:lnTo>
                <a:cubicBezTo>
                  <a:pt x="77284" y="105000"/>
                  <a:pt x="91295" y="89890"/>
                  <a:pt x="91295" y="71250"/>
                </a:cubicBezTo>
                <a:lnTo>
                  <a:pt x="91295" y="37500"/>
                </a:lnTo>
                <a:close/>
              </a:path>
              <a:path w="120000" h="120000" fill="darken" extrusionOk="0">
                <a:moveTo>
                  <a:pt x="101727" y="37500"/>
                </a:moveTo>
                <a:lnTo>
                  <a:pt x="80864" y="15000"/>
                </a:lnTo>
                <a:lnTo>
                  <a:pt x="60000" y="37500"/>
                </a:lnTo>
                <a:lnTo>
                  <a:pt x="70432" y="37500"/>
                </a:lnTo>
                <a:lnTo>
                  <a:pt x="70432" y="71250"/>
                </a:lnTo>
                <a:cubicBezTo>
                  <a:pt x="70432" y="77463"/>
                  <a:pt x="65761" y="82500"/>
                  <a:pt x="60000" y="82500"/>
                </a:cubicBezTo>
                <a:lnTo>
                  <a:pt x="49568" y="82500"/>
                </a:lnTo>
                <a:cubicBezTo>
                  <a:pt x="43807" y="82500"/>
                  <a:pt x="39136" y="77463"/>
                  <a:pt x="39136" y="71250"/>
                </a:cubicBezTo>
                <a:lnTo>
                  <a:pt x="39136" y="37500"/>
                </a:lnTo>
                <a:lnTo>
                  <a:pt x="18273" y="37500"/>
                </a:lnTo>
                <a:lnTo>
                  <a:pt x="18273" y="71250"/>
                </a:lnTo>
                <a:cubicBezTo>
                  <a:pt x="18273" y="89890"/>
                  <a:pt x="32284" y="105000"/>
                  <a:pt x="49568" y="105000"/>
                </a:cubicBezTo>
                <a:lnTo>
                  <a:pt x="60000" y="105000"/>
                </a:lnTo>
                <a:cubicBezTo>
                  <a:pt x="77284" y="105000"/>
                  <a:pt x="91295" y="89890"/>
                  <a:pt x="91295" y="71250"/>
                </a:cubicBezTo>
                <a:lnTo>
                  <a:pt x="91295" y="37500"/>
                </a:lnTo>
                <a:close/>
              </a:path>
              <a:path w="120000" h="120000" fill="none" extrusionOk="0">
                <a:moveTo>
                  <a:pt x="101727" y="37500"/>
                </a:moveTo>
                <a:lnTo>
                  <a:pt x="91295" y="37500"/>
                </a:lnTo>
                <a:lnTo>
                  <a:pt x="91295" y="71250"/>
                </a:lnTo>
                <a:lnTo>
                  <a:pt x="91295" y="71250"/>
                </a:lnTo>
                <a:cubicBezTo>
                  <a:pt x="91295" y="89890"/>
                  <a:pt x="77284" y="105000"/>
                  <a:pt x="60000" y="105000"/>
                </a:cubicBezTo>
                <a:lnTo>
                  <a:pt x="49568" y="105000"/>
                </a:lnTo>
                <a:lnTo>
                  <a:pt x="49568" y="105000"/>
                </a:lnTo>
                <a:cubicBezTo>
                  <a:pt x="32284" y="105000"/>
                  <a:pt x="18273" y="89890"/>
                  <a:pt x="18273" y="71250"/>
                </a:cubicBezTo>
                <a:lnTo>
                  <a:pt x="18273" y="37500"/>
                </a:lnTo>
                <a:lnTo>
                  <a:pt x="39136" y="37500"/>
                </a:lnTo>
                <a:lnTo>
                  <a:pt x="39136" y="71250"/>
                </a:lnTo>
                <a:cubicBezTo>
                  <a:pt x="39136" y="77463"/>
                  <a:pt x="43807" y="82500"/>
                  <a:pt x="49568" y="82500"/>
                </a:cubicBezTo>
                <a:lnTo>
                  <a:pt x="60000" y="82500"/>
                </a:lnTo>
                <a:cubicBezTo>
                  <a:pt x="65761" y="82500"/>
                  <a:pt x="70432" y="77463"/>
                  <a:pt x="70432" y="71250"/>
                </a:cubicBezTo>
                <a:lnTo>
                  <a:pt x="70432" y="37500"/>
                </a:lnTo>
                <a:lnTo>
                  <a:pt x="60000" y="37500"/>
                </a:lnTo>
                <a:lnTo>
                  <a:pt x="80864" y="15000"/>
                </a:lnTo>
                <a:close/>
              </a:path>
              <a:path w="120000" h="120000" fill="none" extrusionOk="0">
                <a:moveTo>
                  <a:pt x="0" y="0"/>
                </a:moveTo>
                <a:lnTo>
                  <a:pt x="120000" y="0"/>
                </a:lnTo>
                <a:lnTo>
                  <a:pt x="120000" y="120000"/>
                </a:lnTo>
                <a:lnTo>
                  <a:pt x="0" y="120000"/>
                </a:lnTo>
                <a:close/>
              </a:path>
            </a:pathLst>
          </a:custGeom>
          <a:solidFill>
            <a:schemeClr val="accent6"/>
          </a:solidFill>
          <a:ln w="25400" cap="flat" cmpd="sng">
            <a:solidFill>
              <a:srgbClr val="6C8B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pic>
        <p:nvPicPr>
          <p:cNvPr id="348" name="Google Shape;348;p17" descr="Obsah obrázku text&#10;&#10;Popis byl vytvořen automaticky"/>
          <p:cNvPicPr preferRelativeResize="0"/>
          <p:nvPr/>
        </p:nvPicPr>
        <p:blipFill rotWithShape="1">
          <a:blip r:embed="rId4">
            <a:alphaModFix/>
          </a:blip>
          <a:srcRect/>
          <a:stretch/>
        </p:blipFill>
        <p:spPr>
          <a:xfrm>
            <a:off x="5316381" y="1095794"/>
            <a:ext cx="2610122" cy="3690876"/>
          </a:xfrm>
          <a:prstGeom prst="rect">
            <a:avLst/>
          </a:prstGeom>
          <a:noFill/>
          <a:ln>
            <a:noFill/>
          </a:ln>
        </p:spPr>
      </p:pic>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18"/>
          <p:cNvSpPr txBox="1">
            <a:spLocks noGrp="1"/>
          </p:cNvSpPr>
          <p:nvPr>
            <p:ph type="title"/>
          </p:nvPr>
        </p:nvSpPr>
        <p:spPr>
          <a:xfrm>
            <a:off x="1146175" y="530225"/>
            <a:ext cx="3208338" cy="102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FFFFFF"/>
              </a:buClr>
              <a:buSzPts val="1800"/>
              <a:buFont typeface="Roboto Slab"/>
              <a:buNone/>
            </a:pPr>
            <a:r>
              <a:rPr lang="en-GB" sz="1800" b="1" dirty="0">
                <a:solidFill>
                  <a:srgbClr val="FFFFFF"/>
                </a:solidFill>
                <a:latin typeface="Roboto Slab"/>
                <a:ea typeface="Roboto Slab"/>
                <a:cs typeface="Roboto Slab"/>
                <a:sym typeface="Roboto Slab"/>
              </a:rPr>
              <a:t>Transform margins</a:t>
            </a:r>
            <a:endParaRPr lang="en-GB" dirty="0"/>
          </a:p>
        </p:txBody>
      </p:sp>
      <p:sp>
        <p:nvSpPr>
          <p:cNvPr id="354" name="Google Shape;354;p18"/>
          <p:cNvSpPr txBox="1">
            <a:spLocks noGrp="1"/>
          </p:cNvSpPr>
          <p:nvPr>
            <p:ph type="body" idx="1"/>
          </p:nvPr>
        </p:nvSpPr>
        <p:spPr>
          <a:xfrm>
            <a:off x="323529" y="1766888"/>
            <a:ext cx="4248472" cy="3159125"/>
          </a:xfrm>
          <a:prstGeom prst="rect">
            <a:avLst/>
          </a:prstGeom>
          <a:noFill/>
          <a:ln>
            <a:noFill/>
          </a:ln>
        </p:spPr>
        <p:txBody>
          <a:bodyPr spcFirstLastPara="1" wrap="square" lIns="91425" tIns="91425" rIns="91425" bIns="91425" anchor="t" anchorCtr="0">
            <a:noAutofit/>
          </a:bodyPr>
          <a:lstStyle/>
          <a:p>
            <a:pPr marL="457200" lvl="0" indent="-406400" algn="l" rtl="0">
              <a:spcBef>
                <a:spcPts val="600"/>
              </a:spcBef>
              <a:spcAft>
                <a:spcPts val="0"/>
              </a:spcAft>
              <a:buClr>
                <a:srgbClr val="114454"/>
              </a:buClr>
              <a:buSzPts val="2800"/>
              <a:buFont typeface="Nixie One"/>
              <a:buChar char="▪"/>
            </a:pPr>
            <a:r>
              <a:rPr lang="en-GB" sz="2000" dirty="0">
                <a:solidFill>
                  <a:srgbClr val="114454"/>
                </a:solidFill>
                <a:latin typeface="Arial"/>
                <a:ea typeface="Arial"/>
                <a:cs typeface="Arial"/>
                <a:sym typeface="Arial"/>
              </a:rPr>
              <a:t>Tectonic plates move along each other</a:t>
            </a:r>
            <a:endParaRPr lang="en-GB" dirty="0"/>
          </a:p>
          <a:p>
            <a:pPr marL="914400" lvl="1" indent="-406400" algn="l" rtl="0">
              <a:spcBef>
                <a:spcPts val="0"/>
              </a:spcBef>
              <a:spcAft>
                <a:spcPts val="0"/>
              </a:spcAft>
              <a:buClr>
                <a:srgbClr val="114454"/>
              </a:buClr>
              <a:buSzPts val="2800"/>
              <a:buFont typeface="Nixie One"/>
              <a:buChar char="▪"/>
            </a:pPr>
            <a:r>
              <a:rPr lang="en-GB" sz="2000" dirty="0">
                <a:solidFill>
                  <a:srgbClr val="114454"/>
                </a:solidFill>
                <a:latin typeface="Arial"/>
                <a:ea typeface="Arial"/>
                <a:cs typeface="Arial"/>
                <a:sym typeface="Arial"/>
              </a:rPr>
              <a:t>in the same direction but different velocity</a:t>
            </a:r>
            <a:endParaRPr lang="en-GB" dirty="0"/>
          </a:p>
          <a:p>
            <a:pPr marL="914400" lvl="1" indent="-406400" algn="l" rtl="0">
              <a:spcBef>
                <a:spcPts val="0"/>
              </a:spcBef>
              <a:spcAft>
                <a:spcPts val="0"/>
              </a:spcAft>
              <a:buClr>
                <a:srgbClr val="114454"/>
              </a:buClr>
              <a:buSzPts val="2800"/>
              <a:buFont typeface="Nixie One"/>
              <a:buChar char="▪"/>
            </a:pPr>
            <a:r>
              <a:rPr lang="en-GB" sz="2000" dirty="0">
                <a:solidFill>
                  <a:srgbClr val="114454"/>
                </a:solidFill>
                <a:latin typeface="Arial"/>
                <a:ea typeface="Arial"/>
                <a:cs typeface="Arial"/>
                <a:sym typeface="Arial"/>
              </a:rPr>
              <a:t>in opposite direction</a:t>
            </a:r>
            <a:endParaRPr dirty="0"/>
          </a:p>
          <a:p>
            <a:pPr marL="457200" lvl="0" indent="-406400" algn="l" rtl="0">
              <a:spcBef>
                <a:spcPts val="600"/>
              </a:spcBef>
              <a:spcAft>
                <a:spcPts val="0"/>
              </a:spcAft>
              <a:buClr>
                <a:srgbClr val="114454"/>
              </a:buClr>
              <a:buSzPts val="2800"/>
              <a:buFont typeface="Nixie One"/>
              <a:buChar char="▪"/>
            </a:pPr>
            <a:r>
              <a:rPr lang="en-GB" sz="2000" dirty="0">
                <a:solidFill>
                  <a:srgbClr val="114454"/>
                </a:solidFill>
              </a:rPr>
              <a:t>e. g</a:t>
            </a:r>
            <a:r>
              <a:rPr lang="sk-SK" sz="2000" dirty="0">
                <a:solidFill>
                  <a:srgbClr val="114454"/>
                </a:solidFill>
                <a:latin typeface="Arial"/>
                <a:ea typeface="Arial"/>
                <a:cs typeface="Arial"/>
                <a:sym typeface="Arial"/>
              </a:rPr>
              <a:t>. </a:t>
            </a:r>
            <a:r>
              <a:rPr lang="en-GB" sz="2000" dirty="0">
                <a:solidFill>
                  <a:srgbClr val="114454"/>
                </a:solidFill>
                <a:latin typeface="Arial"/>
                <a:ea typeface="Arial"/>
                <a:cs typeface="Arial"/>
                <a:sym typeface="Arial"/>
              </a:rPr>
              <a:t>St. Andreas fault or faults created in orthogonal direction on divergent margins</a:t>
            </a:r>
            <a:endParaRPr dirty="0"/>
          </a:p>
          <a:p>
            <a:pPr marL="457200" lvl="0" indent="-228600" algn="l" rtl="0">
              <a:spcBef>
                <a:spcPts val="600"/>
              </a:spcBef>
              <a:spcAft>
                <a:spcPts val="0"/>
              </a:spcAft>
              <a:buClr>
                <a:srgbClr val="114454"/>
              </a:buClr>
              <a:buSzPts val="2800"/>
              <a:buFont typeface="Nixie One"/>
              <a:buNone/>
            </a:pPr>
            <a:endParaRPr sz="2000" dirty="0">
              <a:solidFill>
                <a:srgbClr val="114454"/>
              </a:solidFill>
              <a:latin typeface="Arial"/>
              <a:ea typeface="Arial"/>
              <a:cs typeface="Arial"/>
              <a:sym typeface="Arial"/>
            </a:endParaRPr>
          </a:p>
        </p:txBody>
      </p:sp>
      <p:sp>
        <p:nvSpPr>
          <p:cNvPr id="355" name="Google Shape;355;p18"/>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18</a:t>
            </a:fld>
            <a:endParaRPr sz="800">
              <a:solidFill>
                <a:srgbClr val="FFFFFF"/>
              </a:solidFill>
              <a:latin typeface="Roboto Slab"/>
              <a:ea typeface="Roboto Slab"/>
              <a:cs typeface="Roboto Slab"/>
              <a:sym typeface="Roboto Slab"/>
            </a:endParaRPr>
          </a:p>
        </p:txBody>
      </p:sp>
      <p:grpSp>
        <p:nvGrpSpPr>
          <p:cNvPr id="356" name="Google Shape;356;p18"/>
          <p:cNvGrpSpPr/>
          <p:nvPr/>
        </p:nvGrpSpPr>
        <p:grpSpPr>
          <a:xfrm>
            <a:off x="467544" y="877887"/>
            <a:ext cx="334962" cy="333375"/>
            <a:chOff x="5941025" y="3634400"/>
            <a:chExt cx="467650" cy="467650"/>
          </a:xfrm>
        </p:grpSpPr>
        <p:sp>
          <p:nvSpPr>
            <p:cNvPr id="357" name="Google Shape;357;p18"/>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358" name="Google Shape;358;p18"/>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359" name="Google Shape;359;p18"/>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360" name="Google Shape;360;p18"/>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361" name="Google Shape;361;p18"/>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362" name="Google Shape;362;p18"/>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grpSp>
      <p:sp>
        <p:nvSpPr>
          <p:cNvPr id="363" name="Google Shape;363;p18">
            <a:hlinkClick r:id="rId3" action="ppaction://hlinksldjump"/>
          </p:cNvPr>
          <p:cNvSpPr/>
          <p:nvPr/>
        </p:nvSpPr>
        <p:spPr>
          <a:xfrm>
            <a:off x="8676456" y="4731990"/>
            <a:ext cx="349250" cy="323850"/>
          </a:xfrm>
          <a:custGeom>
            <a:avLst/>
            <a:gdLst/>
            <a:ahLst/>
            <a:cxnLst/>
            <a:rect l="l" t="t" r="r" b="b"/>
            <a:pathLst>
              <a:path w="120000" h="120000" extrusionOk="0">
                <a:moveTo>
                  <a:pt x="0" y="0"/>
                </a:moveTo>
                <a:lnTo>
                  <a:pt x="120000" y="0"/>
                </a:lnTo>
                <a:lnTo>
                  <a:pt x="120000" y="120000"/>
                </a:lnTo>
                <a:lnTo>
                  <a:pt x="0" y="120000"/>
                </a:lnTo>
                <a:close/>
                <a:moveTo>
                  <a:pt x="101727" y="37500"/>
                </a:moveTo>
                <a:lnTo>
                  <a:pt x="80864" y="15000"/>
                </a:lnTo>
                <a:lnTo>
                  <a:pt x="60000" y="37500"/>
                </a:lnTo>
                <a:lnTo>
                  <a:pt x="70432" y="37500"/>
                </a:lnTo>
                <a:lnTo>
                  <a:pt x="70432" y="71250"/>
                </a:lnTo>
                <a:cubicBezTo>
                  <a:pt x="70432" y="77463"/>
                  <a:pt x="65761" y="82500"/>
                  <a:pt x="60000" y="82500"/>
                </a:cubicBezTo>
                <a:lnTo>
                  <a:pt x="49568" y="82500"/>
                </a:lnTo>
                <a:cubicBezTo>
                  <a:pt x="43807" y="82500"/>
                  <a:pt x="39136" y="77463"/>
                  <a:pt x="39136" y="71250"/>
                </a:cubicBezTo>
                <a:lnTo>
                  <a:pt x="39136" y="37500"/>
                </a:lnTo>
                <a:lnTo>
                  <a:pt x="18273" y="37500"/>
                </a:lnTo>
                <a:lnTo>
                  <a:pt x="18273" y="71250"/>
                </a:lnTo>
                <a:cubicBezTo>
                  <a:pt x="18273" y="89890"/>
                  <a:pt x="32284" y="105000"/>
                  <a:pt x="49568" y="105000"/>
                </a:cubicBezTo>
                <a:lnTo>
                  <a:pt x="60000" y="105000"/>
                </a:lnTo>
                <a:cubicBezTo>
                  <a:pt x="77284" y="105000"/>
                  <a:pt x="91295" y="89890"/>
                  <a:pt x="91295" y="71250"/>
                </a:cubicBezTo>
                <a:lnTo>
                  <a:pt x="91295" y="37500"/>
                </a:lnTo>
                <a:close/>
              </a:path>
              <a:path w="120000" h="120000" fill="darken" extrusionOk="0">
                <a:moveTo>
                  <a:pt x="101727" y="37500"/>
                </a:moveTo>
                <a:lnTo>
                  <a:pt x="80864" y="15000"/>
                </a:lnTo>
                <a:lnTo>
                  <a:pt x="60000" y="37500"/>
                </a:lnTo>
                <a:lnTo>
                  <a:pt x="70432" y="37500"/>
                </a:lnTo>
                <a:lnTo>
                  <a:pt x="70432" y="71250"/>
                </a:lnTo>
                <a:cubicBezTo>
                  <a:pt x="70432" y="77463"/>
                  <a:pt x="65761" y="82500"/>
                  <a:pt x="60000" y="82500"/>
                </a:cubicBezTo>
                <a:lnTo>
                  <a:pt x="49568" y="82500"/>
                </a:lnTo>
                <a:cubicBezTo>
                  <a:pt x="43807" y="82500"/>
                  <a:pt x="39136" y="77463"/>
                  <a:pt x="39136" y="71250"/>
                </a:cubicBezTo>
                <a:lnTo>
                  <a:pt x="39136" y="37500"/>
                </a:lnTo>
                <a:lnTo>
                  <a:pt x="18273" y="37500"/>
                </a:lnTo>
                <a:lnTo>
                  <a:pt x="18273" y="71250"/>
                </a:lnTo>
                <a:cubicBezTo>
                  <a:pt x="18273" y="89890"/>
                  <a:pt x="32284" y="105000"/>
                  <a:pt x="49568" y="105000"/>
                </a:cubicBezTo>
                <a:lnTo>
                  <a:pt x="60000" y="105000"/>
                </a:lnTo>
                <a:cubicBezTo>
                  <a:pt x="77284" y="105000"/>
                  <a:pt x="91295" y="89890"/>
                  <a:pt x="91295" y="71250"/>
                </a:cubicBezTo>
                <a:lnTo>
                  <a:pt x="91295" y="37500"/>
                </a:lnTo>
                <a:close/>
              </a:path>
              <a:path w="120000" h="120000" fill="none" extrusionOk="0">
                <a:moveTo>
                  <a:pt x="101727" y="37500"/>
                </a:moveTo>
                <a:lnTo>
                  <a:pt x="91295" y="37500"/>
                </a:lnTo>
                <a:lnTo>
                  <a:pt x="91295" y="71250"/>
                </a:lnTo>
                <a:lnTo>
                  <a:pt x="91295" y="71250"/>
                </a:lnTo>
                <a:cubicBezTo>
                  <a:pt x="91295" y="89890"/>
                  <a:pt x="77284" y="105000"/>
                  <a:pt x="60000" y="105000"/>
                </a:cubicBezTo>
                <a:lnTo>
                  <a:pt x="49568" y="105000"/>
                </a:lnTo>
                <a:lnTo>
                  <a:pt x="49568" y="105000"/>
                </a:lnTo>
                <a:cubicBezTo>
                  <a:pt x="32284" y="105000"/>
                  <a:pt x="18273" y="89890"/>
                  <a:pt x="18273" y="71250"/>
                </a:cubicBezTo>
                <a:lnTo>
                  <a:pt x="18273" y="37500"/>
                </a:lnTo>
                <a:lnTo>
                  <a:pt x="39136" y="37500"/>
                </a:lnTo>
                <a:lnTo>
                  <a:pt x="39136" y="71250"/>
                </a:lnTo>
                <a:cubicBezTo>
                  <a:pt x="39136" y="77463"/>
                  <a:pt x="43807" y="82500"/>
                  <a:pt x="49568" y="82500"/>
                </a:cubicBezTo>
                <a:lnTo>
                  <a:pt x="60000" y="82500"/>
                </a:lnTo>
                <a:cubicBezTo>
                  <a:pt x="65761" y="82500"/>
                  <a:pt x="70432" y="77463"/>
                  <a:pt x="70432" y="71250"/>
                </a:cubicBezTo>
                <a:lnTo>
                  <a:pt x="70432" y="37500"/>
                </a:lnTo>
                <a:lnTo>
                  <a:pt x="60000" y="37500"/>
                </a:lnTo>
                <a:lnTo>
                  <a:pt x="80864" y="15000"/>
                </a:lnTo>
                <a:close/>
              </a:path>
              <a:path w="120000" h="120000" fill="none" extrusionOk="0">
                <a:moveTo>
                  <a:pt x="0" y="0"/>
                </a:moveTo>
                <a:lnTo>
                  <a:pt x="120000" y="0"/>
                </a:lnTo>
                <a:lnTo>
                  <a:pt x="120000" y="120000"/>
                </a:lnTo>
                <a:lnTo>
                  <a:pt x="0" y="120000"/>
                </a:lnTo>
                <a:close/>
              </a:path>
            </a:pathLst>
          </a:custGeom>
          <a:solidFill>
            <a:schemeClr val="accent6"/>
          </a:solidFill>
          <a:ln w="25400" cap="flat" cmpd="sng">
            <a:solidFill>
              <a:srgbClr val="6C8B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pic>
        <p:nvPicPr>
          <p:cNvPr id="364" name="Google Shape;364;p18"/>
          <p:cNvPicPr preferRelativeResize="0"/>
          <p:nvPr/>
        </p:nvPicPr>
        <p:blipFill rotWithShape="1">
          <a:blip r:embed="rId4">
            <a:alphaModFix/>
          </a:blip>
          <a:srcRect/>
          <a:stretch/>
        </p:blipFill>
        <p:spPr>
          <a:xfrm>
            <a:off x="5355522" y="1855534"/>
            <a:ext cx="2286000" cy="1285875"/>
          </a:xfrm>
          <a:prstGeom prst="rect">
            <a:avLst/>
          </a:prstGeom>
          <a:noFill/>
          <a:ln w="9525" cap="flat" cmpd="sng">
            <a:solidFill>
              <a:srgbClr val="D3D3D3"/>
            </a:solidFill>
            <a:prstDash val="solid"/>
            <a:round/>
            <a:headEnd type="none" w="sm" len="sm"/>
            <a:tailEnd type="none" w="sm" len="sm"/>
          </a:ln>
        </p:spPr>
      </p:pic>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19"/>
          <p:cNvSpPr txBox="1">
            <a:spLocks noGrp="1"/>
          </p:cNvSpPr>
          <p:nvPr>
            <p:ph type="body" idx="1"/>
          </p:nvPr>
        </p:nvSpPr>
        <p:spPr>
          <a:xfrm>
            <a:off x="5028636" y="3939902"/>
            <a:ext cx="2458616" cy="469697"/>
          </a:xfrm>
          <a:prstGeom prst="rect">
            <a:avLst/>
          </a:prstGeom>
          <a:noFill/>
          <a:ln>
            <a:noFill/>
          </a:ln>
        </p:spPr>
        <p:txBody>
          <a:bodyPr spcFirstLastPara="1" wrap="square" lIns="91425" tIns="91425" rIns="91425" bIns="91425" anchor="t" anchorCtr="0">
            <a:noAutofit/>
          </a:bodyPr>
          <a:lstStyle/>
          <a:p>
            <a:pPr marL="457200" lvl="0" indent="-228600" algn="ctr" rtl="0">
              <a:spcBef>
                <a:spcPts val="360"/>
              </a:spcBef>
              <a:spcAft>
                <a:spcPts val="0"/>
              </a:spcAft>
              <a:buSzPts val="1800"/>
              <a:buNone/>
            </a:pPr>
            <a:r>
              <a:rPr lang="sk-SK" dirty="0">
                <a:solidFill>
                  <a:srgbClr val="124057"/>
                </a:solidFill>
                <a:latin typeface="Arial"/>
                <a:ea typeface="Arial"/>
                <a:cs typeface="Arial"/>
                <a:sym typeface="Arial"/>
              </a:rPr>
              <a:t>San </a:t>
            </a:r>
            <a:r>
              <a:rPr lang="sk-SK" dirty="0" err="1">
                <a:solidFill>
                  <a:srgbClr val="124057"/>
                </a:solidFill>
                <a:latin typeface="Arial"/>
                <a:ea typeface="Arial"/>
                <a:cs typeface="Arial"/>
                <a:sym typeface="Arial"/>
              </a:rPr>
              <a:t>Andreas</a:t>
            </a:r>
            <a:r>
              <a:rPr lang="en-GB" dirty="0">
                <a:solidFill>
                  <a:srgbClr val="124057"/>
                </a:solidFill>
                <a:latin typeface="Arial"/>
                <a:ea typeface="Arial"/>
                <a:cs typeface="Arial"/>
                <a:sym typeface="Arial"/>
              </a:rPr>
              <a:t> fault</a:t>
            </a:r>
            <a:endParaRPr dirty="0"/>
          </a:p>
        </p:txBody>
      </p:sp>
      <p:sp>
        <p:nvSpPr>
          <p:cNvPr id="370" name="Google Shape;370;p19"/>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SzPts val="800"/>
              <a:buNone/>
            </a:pPr>
            <a:fld id="{00000000-1234-1234-1234-123412341234}" type="slidenum">
              <a:rPr lang="sk-SK"/>
              <a:t>19</a:t>
            </a:fld>
            <a:endParaRPr/>
          </a:p>
        </p:txBody>
      </p:sp>
      <p:pic>
        <p:nvPicPr>
          <p:cNvPr id="371" name="Google Shape;371;p19" descr="Obsah obrázku text, hodiny&#10;&#10;Popis byl vytvořen automaticky"/>
          <p:cNvPicPr preferRelativeResize="0"/>
          <p:nvPr/>
        </p:nvPicPr>
        <p:blipFill rotWithShape="1">
          <a:blip r:embed="rId3">
            <a:alphaModFix/>
          </a:blip>
          <a:srcRect/>
          <a:stretch/>
        </p:blipFill>
        <p:spPr>
          <a:xfrm>
            <a:off x="683568" y="1708288"/>
            <a:ext cx="3074803" cy="2172860"/>
          </a:xfrm>
          <a:prstGeom prst="rect">
            <a:avLst/>
          </a:prstGeom>
          <a:noFill/>
          <a:ln>
            <a:noFill/>
          </a:ln>
        </p:spPr>
      </p:pic>
      <p:pic>
        <p:nvPicPr>
          <p:cNvPr id="372" name="Google Shape;372;p19" descr="Obsah obrázku mapa&#10;&#10;Popis byl vytvořen automaticky"/>
          <p:cNvPicPr preferRelativeResize="0"/>
          <p:nvPr/>
        </p:nvPicPr>
        <p:blipFill rotWithShape="1">
          <a:blip r:embed="rId4">
            <a:alphaModFix/>
          </a:blip>
          <a:srcRect/>
          <a:stretch/>
        </p:blipFill>
        <p:spPr>
          <a:xfrm>
            <a:off x="4268339" y="915567"/>
            <a:ext cx="2358345" cy="2929874"/>
          </a:xfrm>
          <a:prstGeom prst="rect">
            <a:avLst/>
          </a:prstGeom>
          <a:noFill/>
          <a:ln>
            <a:noFill/>
          </a:ln>
        </p:spPr>
      </p:pic>
      <p:pic>
        <p:nvPicPr>
          <p:cNvPr id="373" name="Google Shape;373;p19"/>
          <p:cNvPicPr preferRelativeResize="0"/>
          <p:nvPr/>
        </p:nvPicPr>
        <p:blipFill rotWithShape="1">
          <a:blip r:embed="rId5">
            <a:alphaModFix/>
          </a:blip>
          <a:srcRect/>
          <a:stretch/>
        </p:blipFill>
        <p:spPr>
          <a:xfrm>
            <a:off x="6706045" y="915567"/>
            <a:ext cx="2026593" cy="2965581"/>
          </a:xfrm>
          <a:prstGeom prst="rect">
            <a:avLst/>
          </a:prstGeom>
          <a:noFill/>
          <a:ln>
            <a:noFill/>
          </a:ln>
        </p:spPr>
      </p:pic>
      <p:sp>
        <p:nvSpPr>
          <p:cNvPr id="374" name="Google Shape;374;p19"/>
          <p:cNvSpPr txBox="1"/>
          <p:nvPr/>
        </p:nvSpPr>
        <p:spPr>
          <a:xfrm>
            <a:off x="74525" y="3882820"/>
            <a:ext cx="4057526" cy="1001600"/>
          </a:xfrm>
          <a:prstGeom prst="rect">
            <a:avLst/>
          </a:prstGeom>
          <a:noFill/>
          <a:ln>
            <a:noFill/>
          </a:ln>
        </p:spPr>
        <p:txBody>
          <a:bodyPr spcFirstLastPara="1" wrap="square" lIns="91425" tIns="91425" rIns="91425" bIns="91425" anchor="t" anchorCtr="0">
            <a:noAutofit/>
          </a:bodyPr>
          <a:lstStyle/>
          <a:p>
            <a:pPr marL="457200" marR="0" lvl="0" indent="-228600" algn="ctr" rtl="0">
              <a:spcBef>
                <a:spcPts val="360"/>
              </a:spcBef>
              <a:spcAft>
                <a:spcPts val="0"/>
              </a:spcAft>
              <a:buClr>
                <a:srgbClr val="000000"/>
              </a:buClr>
              <a:buSzPts val="1800"/>
              <a:buFont typeface="Arial"/>
              <a:buNone/>
            </a:pPr>
            <a:r>
              <a:rPr lang="en-GB" sz="1800" dirty="0">
                <a:solidFill>
                  <a:srgbClr val="124057"/>
                </a:solidFill>
                <a:latin typeface="Arial"/>
                <a:ea typeface="Arial"/>
                <a:cs typeface="Arial"/>
                <a:sym typeface="Arial"/>
              </a:rPr>
              <a:t>faults bordering the divergent margins</a:t>
            </a:r>
            <a:endParaRPr dirty="0"/>
          </a:p>
        </p:txBody>
      </p:sp>
      <p:sp>
        <p:nvSpPr>
          <p:cNvPr id="375" name="Google Shape;375;p19"/>
          <p:cNvSpPr/>
          <p:nvPr/>
        </p:nvSpPr>
        <p:spPr>
          <a:xfrm>
            <a:off x="8676456" y="4731990"/>
            <a:ext cx="349250" cy="323850"/>
          </a:xfrm>
          <a:custGeom>
            <a:avLst/>
            <a:gdLst/>
            <a:ahLst/>
            <a:cxnLst/>
            <a:rect l="l" t="t" r="r" b="b"/>
            <a:pathLst>
              <a:path w="120000" h="120000" extrusionOk="0">
                <a:moveTo>
                  <a:pt x="0" y="0"/>
                </a:moveTo>
                <a:lnTo>
                  <a:pt x="120000" y="0"/>
                </a:lnTo>
                <a:lnTo>
                  <a:pt x="120000" y="120000"/>
                </a:lnTo>
                <a:lnTo>
                  <a:pt x="0" y="120000"/>
                </a:lnTo>
                <a:close/>
                <a:moveTo>
                  <a:pt x="101727" y="37500"/>
                </a:moveTo>
                <a:lnTo>
                  <a:pt x="80864" y="15000"/>
                </a:lnTo>
                <a:lnTo>
                  <a:pt x="60000" y="37500"/>
                </a:lnTo>
                <a:lnTo>
                  <a:pt x="70432" y="37500"/>
                </a:lnTo>
                <a:lnTo>
                  <a:pt x="70432" y="71250"/>
                </a:lnTo>
                <a:cubicBezTo>
                  <a:pt x="70432" y="77463"/>
                  <a:pt x="65761" y="82500"/>
                  <a:pt x="60000" y="82500"/>
                </a:cubicBezTo>
                <a:lnTo>
                  <a:pt x="49568" y="82500"/>
                </a:lnTo>
                <a:cubicBezTo>
                  <a:pt x="43807" y="82500"/>
                  <a:pt x="39136" y="77463"/>
                  <a:pt x="39136" y="71250"/>
                </a:cubicBezTo>
                <a:lnTo>
                  <a:pt x="39136" y="37500"/>
                </a:lnTo>
                <a:lnTo>
                  <a:pt x="18273" y="37500"/>
                </a:lnTo>
                <a:lnTo>
                  <a:pt x="18273" y="71250"/>
                </a:lnTo>
                <a:cubicBezTo>
                  <a:pt x="18273" y="89890"/>
                  <a:pt x="32284" y="105000"/>
                  <a:pt x="49568" y="105000"/>
                </a:cubicBezTo>
                <a:lnTo>
                  <a:pt x="60000" y="105000"/>
                </a:lnTo>
                <a:cubicBezTo>
                  <a:pt x="77284" y="105000"/>
                  <a:pt x="91295" y="89890"/>
                  <a:pt x="91295" y="71250"/>
                </a:cubicBezTo>
                <a:lnTo>
                  <a:pt x="91295" y="37500"/>
                </a:lnTo>
                <a:close/>
              </a:path>
              <a:path w="120000" h="120000" fill="darken" extrusionOk="0">
                <a:moveTo>
                  <a:pt x="101727" y="37500"/>
                </a:moveTo>
                <a:lnTo>
                  <a:pt x="80864" y="15000"/>
                </a:lnTo>
                <a:lnTo>
                  <a:pt x="60000" y="37500"/>
                </a:lnTo>
                <a:lnTo>
                  <a:pt x="70432" y="37500"/>
                </a:lnTo>
                <a:lnTo>
                  <a:pt x="70432" y="71250"/>
                </a:lnTo>
                <a:cubicBezTo>
                  <a:pt x="70432" y="77463"/>
                  <a:pt x="65761" y="82500"/>
                  <a:pt x="60000" y="82500"/>
                </a:cubicBezTo>
                <a:lnTo>
                  <a:pt x="49568" y="82500"/>
                </a:lnTo>
                <a:cubicBezTo>
                  <a:pt x="43807" y="82500"/>
                  <a:pt x="39136" y="77463"/>
                  <a:pt x="39136" y="71250"/>
                </a:cubicBezTo>
                <a:lnTo>
                  <a:pt x="39136" y="37500"/>
                </a:lnTo>
                <a:lnTo>
                  <a:pt x="18273" y="37500"/>
                </a:lnTo>
                <a:lnTo>
                  <a:pt x="18273" y="71250"/>
                </a:lnTo>
                <a:cubicBezTo>
                  <a:pt x="18273" y="89890"/>
                  <a:pt x="32284" y="105000"/>
                  <a:pt x="49568" y="105000"/>
                </a:cubicBezTo>
                <a:lnTo>
                  <a:pt x="60000" y="105000"/>
                </a:lnTo>
                <a:cubicBezTo>
                  <a:pt x="77284" y="105000"/>
                  <a:pt x="91295" y="89890"/>
                  <a:pt x="91295" y="71250"/>
                </a:cubicBezTo>
                <a:lnTo>
                  <a:pt x="91295" y="37500"/>
                </a:lnTo>
                <a:close/>
              </a:path>
              <a:path w="120000" h="120000" fill="none" extrusionOk="0">
                <a:moveTo>
                  <a:pt x="101727" y="37500"/>
                </a:moveTo>
                <a:lnTo>
                  <a:pt x="91295" y="37500"/>
                </a:lnTo>
                <a:lnTo>
                  <a:pt x="91295" y="71250"/>
                </a:lnTo>
                <a:lnTo>
                  <a:pt x="91295" y="71250"/>
                </a:lnTo>
                <a:cubicBezTo>
                  <a:pt x="91295" y="89890"/>
                  <a:pt x="77284" y="105000"/>
                  <a:pt x="60000" y="105000"/>
                </a:cubicBezTo>
                <a:lnTo>
                  <a:pt x="49568" y="105000"/>
                </a:lnTo>
                <a:lnTo>
                  <a:pt x="49568" y="105000"/>
                </a:lnTo>
                <a:cubicBezTo>
                  <a:pt x="32284" y="105000"/>
                  <a:pt x="18273" y="89890"/>
                  <a:pt x="18273" y="71250"/>
                </a:cubicBezTo>
                <a:lnTo>
                  <a:pt x="18273" y="37500"/>
                </a:lnTo>
                <a:lnTo>
                  <a:pt x="39136" y="37500"/>
                </a:lnTo>
                <a:lnTo>
                  <a:pt x="39136" y="71250"/>
                </a:lnTo>
                <a:cubicBezTo>
                  <a:pt x="39136" y="77463"/>
                  <a:pt x="43807" y="82500"/>
                  <a:pt x="49568" y="82500"/>
                </a:cubicBezTo>
                <a:lnTo>
                  <a:pt x="60000" y="82500"/>
                </a:lnTo>
                <a:cubicBezTo>
                  <a:pt x="65761" y="82500"/>
                  <a:pt x="70432" y="77463"/>
                  <a:pt x="70432" y="71250"/>
                </a:cubicBezTo>
                <a:lnTo>
                  <a:pt x="70432" y="37500"/>
                </a:lnTo>
                <a:lnTo>
                  <a:pt x="60000" y="37500"/>
                </a:lnTo>
                <a:lnTo>
                  <a:pt x="80864" y="15000"/>
                </a:lnTo>
                <a:close/>
              </a:path>
              <a:path w="120000" h="120000" fill="none" extrusionOk="0">
                <a:moveTo>
                  <a:pt x="0" y="0"/>
                </a:moveTo>
                <a:lnTo>
                  <a:pt x="120000" y="0"/>
                </a:lnTo>
                <a:lnTo>
                  <a:pt x="120000" y="120000"/>
                </a:lnTo>
                <a:lnTo>
                  <a:pt x="0" y="120000"/>
                </a:lnTo>
                <a:close/>
              </a:path>
            </a:pathLst>
          </a:custGeom>
          <a:solidFill>
            <a:schemeClr val="accent6"/>
          </a:solidFill>
          <a:ln w="25400" cap="flat" cmpd="sng">
            <a:solidFill>
              <a:srgbClr val="6C8B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Google Shape;141;p15">
            <a:extLst>
              <a:ext uri="{FF2B5EF4-FFF2-40B4-BE49-F238E27FC236}">
                <a16:creationId xmlns:a16="http://schemas.microsoft.com/office/drawing/2014/main" id="{D069E92B-0C1D-46F3-AEFE-CEED4E53727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80102A84-CB2A-4A22-B57D-6FF49AC7DF28}" type="slidenum">
              <a:rPr lang="sk-SK" altLang="sk-SK" sz="800">
                <a:solidFill>
                  <a:srgbClr val="FFFFFF"/>
                </a:solidFill>
                <a:latin typeface="Roboto Slab" pitchFamily="2" charset="0"/>
                <a:sym typeface="Roboto Slab" pitchFamily="2" charset="0"/>
              </a:rPr>
              <a:pPr eaLnBrk="1" hangingPunct="1"/>
              <a:t>2</a:t>
            </a:fld>
            <a:endParaRPr lang="sk-SK" altLang="sk-SK" sz="800">
              <a:solidFill>
                <a:srgbClr val="FFFFFF"/>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66AB832D-5613-4C87-BDF6-7CBB14F61469}"/>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a:defRPr/>
            </a:pPr>
            <a:r>
              <a:rPr lang="sk-SK" sz="900" b="1" dirty="0">
                <a:latin typeface="Arial" charset="0"/>
                <a:sym typeface="Arial" charset="0"/>
              </a:rPr>
              <a:t>2020-1-SK01-KA226-SCH-094350</a:t>
            </a:r>
          </a:p>
          <a:p>
            <a:pPr>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10245" name="Obrázok 7" descr="Erasmus+ logo EN.jpg">
            <a:extLst>
              <a:ext uri="{FF2B5EF4-FFF2-40B4-BE49-F238E27FC236}">
                <a16:creationId xmlns:a16="http://schemas.microsoft.com/office/drawing/2014/main" id="{D20CC59E-9786-4862-A0BA-8CF6C13057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BlokTextu 10">
            <a:extLst>
              <a:ext uri="{FF2B5EF4-FFF2-40B4-BE49-F238E27FC236}">
                <a16:creationId xmlns:a16="http://schemas.microsoft.com/office/drawing/2014/main" id="{BB67E8B1-98C9-488B-B4B3-5D6D7CB7A27D}"/>
              </a:ext>
            </a:extLst>
          </p:cNvPr>
          <p:cNvSpPr txBox="1">
            <a:spLocks noChangeArrowheads="1"/>
          </p:cNvSpPr>
          <p:nvPr/>
        </p:nvSpPr>
        <p:spPr bwMode="auto">
          <a:xfrm>
            <a:off x="428625" y="1500188"/>
            <a:ext cx="81438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200000"/>
              </a:lnSpc>
              <a:buFont typeface="Wingdings" panose="05000000000000000000" pitchFamily="2" charset="2"/>
              <a:buChar char="Ø"/>
            </a:pPr>
            <a:r>
              <a:rPr lang="sk-SK" altLang="cs-CZ" dirty="0">
                <a:solidFill>
                  <a:schemeClr val="bg1"/>
                </a:solidFill>
                <a:latin typeface="Nixie One" charset="0"/>
              </a:rPr>
              <a:t>SUBJECT: </a:t>
            </a:r>
            <a:r>
              <a:rPr lang="sk-SK" altLang="cs-CZ" dirty="0" err="1">
                <a:solidFill>
                  <a:schemeClr val="bg1"/>
                </a:solidFill>
                <a:latin typeface="Nixie One" charset="0"/>
              </a:rPr>
              <a:t>Geography</a:t>
            </a:r>
            <a:r>
              <a:rPr lang="sk-SK" altLang="cs-CZ" dirty="0">
                <a:solidFill>
                  <a:schemeClr val="bg1"/>
                </a:solidFill>
                <a:latin typeface="Nixie One" charset="0"/>
              </a:rPr>
              <a:t> </a:t>
            </a:r>
          </a:p>
          <a:p>
            <a:pPr eaLnBrk="1" hangingPunct="1">
              <a:lnSpc>
                <a:spcPct val="200000"/>
              </a:lnSpc>
              <a:buFont typeface="Wingdings" panose="05000000000000000000" pitchFamily="2" charset="2"/>
              <a:buChar char="Ø"/>
            </a:pPr>
            <a:r>
              <a:rPr lang="sk-SK" altLang="cs-CZ" dirty="0">
                <a:solidFill>
                  <a:schemeClr val="bg1"/>
                </a:solidFill>
                <a:latin typeface="Nixie One" charset="0"/>
              </a:rPr>
              <a:t>SPECIFICATION: </a:t>
            </a:r>
            <a:r>
              <a:rPr lang="sk-SK" altLang="cs-CZ" dirty="0" err="1">
                <a:solidFill>
                  <a:schemeClr val="bg1"/>
                </a:solidFill>
                <a:latin typeface="Nixie One" charset="0"/>
              </a:rPr>
              <a:t>may</a:t>
            </a:r>
            <a:r>
              <a:rPr lang="sk-SK" altLang="cs-CZ" dirty="0">
                <a:solidFill>
                  <a:schemeClr val="bg1"/>
                </a:solidFill>
                <a:latin typeface="Nixie One" charset="0"/>
              </a:rPr>
              <a:t> </a:t>
            </a:r>
            <a:r>
              <a:rPr lang="sk-SK" altLang="cs-CZ" dirty="0" err="1">
                <a:solidFill>
                  <a:schemeClr val="bg1"/>
                </a:solidFill>
                <a:latin typeface="Nixie One" charset="0"/>
              </a:rPr>
              <a:t>be</a:t>
            </a:r>
            <a:r>
              <a:rPr lang="sk-SK" altLang="cs-CZ" dirty="0">
                <a:solidFill>
                  <a:schemeClr val="bg1"/>
                </a:solidFill>
                <a:latin typeface="Nixie One" charset="0"/>
              </a:rPr>
              <a:t> </a:t>
            </a:r>
            <a:r>
              <a:rPr lang="sk-SK" altLang="cs-CZ" dirty="0" err="1">
                <a:solidFill>
                  <a:schemeClr val="bg1"/>
                </a:solidFill>
                <a:latin typeface="Nixie One" charset="0"/>
              </a:rPr>
              <a:t>used</a:t>
            </a:r>
            <a:r>
              <a:rPr lang="sk-SK" altLang="cs-CZ" dirty="0">
                <a:solidFill>
                  <a:schemeClr val="bg1"/>
                </a:solidFill>
                <a:latin typeface="Nixie One" charset="0"/>
              </a:rPr>
              <a:t> </a:t>
            </a:r>
            <a:r>
              <a:rPr lang="sk-SK" altLang="cs-CZ" dirty="0" err="1">
                <a:solidFill>
                  <a:schemeClr val="bg1"/>
                </a:solidFill>
                <a:latin typeface="Nixie One" charset="0"/>
              </a:rPr>
              <a:t>for</a:t>
            </a:r>
            <a:r>
              <a:rPr lang="sk-SK" altLang="cs-CZ" dirty="0">
                <a:solidFill>
                  <a:schemeClr val="bg1"/>
                </a:solidFill>
                <a:latin typeface="Nixie One" charset="0"/>
              </a:rPr>
              <a:t> </a:t>
            </a:r>
            <a:r>
              <a:rPr lang="sk-SK" altLang="cs-CZ" dirty="0" err="1">
                <a:solidFill>
                  <a:schemeClr val="bg1"/>
                </a:solidFill>
                <a:latin typeface="Nixie One" charset="0"/>
              </a:rPr>
              <a:t>presentation</a:t>
            </a:r>
            <a:r>
              <a:rPr lang="sk-SK" altLang="cs-CZ" dirty="0">
                <a:solidFill>
                  <a:schemeClr val="bg1"/>
                </a:solidFill>
                <a:latin typeface="Nixie One" charset="0"/>
              </a:rPr>
              <a:t> and </a:t>
            </a:r>
            <a:r>
              <a:rPr lang="sk-SK" altLang="cs-CZ" dirty="0" err="1">
                <a:solidFill>
                  <a:schemeClr val="bg1"/>
                </a:solidFill>
                <a:latin typeface="Nixie One" charset="0"/>
              </a:rPr>
              <a:t>self-education</a:t>
            </a:r>
            <a:r>
              <a:rPr lang="sk-SK" altLang="cs-CZ" dirty="0">
                <a:solidFill>
                  <a:schemeClr val="bg1"/>
                </a:solidFill>
                <a:latin typeface="Nixie One" charset="0"/>
              </a:rPr>
              <a:t> </a:t>
            </a:r>
          </a:p>
          <a:p>
            <a:pPr eaLnBrk="1" hangingPunct="1">
              <a:lnSpc>
                <a:spcPct val="200000"/>
              </a:lnSpc>
              <a:buFont typeface="Wingdings" panose="05000000000000000000" pitchFamily="2" charset="2"/>
              <a:buChar char="Ø"/>
            </a:pPr>
            <a:r>
              <a:rPr lang="sk-SK" altLang="cs-CZ" dirty="0">
                <a:solidFill>
                  <a:schemeClr val="bg1"/>
                </a:solidFill>
                <a:latin typeface="Nixie One" charset="0"/>
              </a:rPr>
              <a:t>AGE OF STUDENTS: 15 – 16 </a:t>
            </a:r>
          </a:p>
          <a:p>
            <a:pPr eaLnBrk="1" hangingPunct="1">
              <a:lnSpc>
                <a:spcPct val="200000"/>
              </a:lnSpc>
              <a:buFont typeface="Wingdings" panose="05000000000000000000" pitchFamily="2" charset="2"/>
              <a:buChar char="Ø"/>
            </a:pPr>
            <a:r>
              <a:rPr lang="sk-SK" altLang="cs-CZ" dirty="0">
                <a:solidFill>
                  <a:schemeClr val="bg1"/>
                </a:solidFill>
                <a:latin typeface="Nixie One" charset="0"/>
              </a:rPr>
              <a:t>1 LESSON : 45 min</a:t>
            </a:r>
          </a:p>
          <a:p>
            <a:pPr eaLnBrk="1" hangingPunct="1"/>
            <a:endParaRPr lang="sk-SK" altLang="cs-CZ" dirty="0"/>
          </a:p>
        </p:txBody>
      </p:sp>
      <p:pic>
        <p:nvPicPr>
          <p:cNvPr id="8" name="Obrázek 7">
            <a:extLst>
              <a:ext uri="{FF2B5EF4-FFF2-40B4-BE49-F238E27FC236}">
                <a16:creationId xmlns:a16="http://schemas.microsoft.com/office/drawing/2014/main" id="{375A0AC3-5B6B-4FBA-A202-521E53502D5F}"/>
              </a:ext>
            </a:extLst>
          </p:cNvPr>
          <p:cNvPicPr/>
          <p:nvPr/>
        </p:nvPicPr>
        <p:blipFill>
          <a:blip r:embed="rId4"/>
          <a:srcRect/>
          <a:stretch/>
        </p:blipFill>
        <p:spPr bwMode="auto">
          <a:xfrm>
            <a:off x="3166176" y="142875"/>
            <a:ext cx="1121705" cy="914400"/>
          </a:xfrm>
          <a:prstGeom prst="rect">
            <a:avLst/>
          </a:prstGeom>
          <a:noFill/>
          <a:ln>
            <a:noFill/>
          </a:ln>
        </p:spPr>
      </p:pic>
      <p:pic>
        <p:nvPicPr>
          <p:cNvPr id="9" name="Obrázek 4">
            <a:extLst>
              <a:ext uri="{FF2B5EF4-FFF2-40B4-BE49-F238E27FC236}">
                <a16:creationId xmlns:a16="http://schemas.microsoft.com/office/drawing/2014/main" id="{248F5573-8694-4262-A5C1-6950EC283A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15875"/>
            <a:ext cx="84137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lačítko akce: Přejít vpřed nebo Další 9">
            <a:hlinkClick r:id="" action="ppaction://hlinkshowjump?jump=nextslide" highlightClick="1"/>
            <a:extLst>
              <a:ext uri="{FF2B5EF4-FFF2-40B4-BE49-F238E27FC236}">
                <a16:creationId xmlns:a16="http://schemas.microsoft.com/office/drawing/2014/main" id="{B10935AC-19E9-4648-851E-71EAC35EC8E1}"/>
              </a:ext>
            </a:extLst>
          </p:cNvPr>
          <p:cNvSpPr/>
          <p:nvPr/>
        </p:nvSpPr>
        <p:spPr>
          <a:xfrm>
            <a:off x="8532440" y="4662234"/>
            <a:ext cx="432048"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616299456"/>
      </p:ext>
    </p:extLst>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20"/>
          <p:cNvSpPr txBox="1">
            <a:spLocks noGrp="1"/>
          </p:cNvSpPr>
          <p:nvPr>
            <p:ph type="title"/>
          </p:nvPr>
        </p:nvSpPr>
        <p:spPr>
          <a:xfrm>
            <a:off x="1146175" y="530225"/>
            <a:ext cx="3208338" cy="102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FFFFFF"/>
              </a:buClr>
              <a:buSzPts val="1800"/>
              <a:buFont typeface="Roboto Slab"/>
              <a:buNone/>
            </a:pPr>
            <a:r>
              <a:rPr lang="en-GB" sz="1800" b="1" dirty="0">
                <a:solidFill>
                  <a:srgbClr val="FFFFFF"/>
                </a:solidFill>
                <a:latin typeface="Roboto Slab"/>
                <a:ea typeface="Roboto Slab"/>
                <a:cs typeface="Roboto Slab"/>
                <a:sym typeface="Roboto Slab"/>
              </a:rPr>
              <a:t>Plate tectonics theory</a:t>
            </a:r>
            <a:endParaRPr sz="1800" b="1" dirty="0">
              <a:solidFill>
                <a:srgbClr val="FFFFFF"/>
              </a:solidFill>
              <a:latin typeface="Roboto Slab"/>
              <a:ea typeface="Roboto Slab"/>
              <a:cs typeface="Roboto Slab"/>
              <a:sym typeface="Roboto Slab"/>
            </a:endParaRPr>
          </a:p>
        </p:txBody>
      </p:sp>
      <p:sp>
        <p:nvSpPr>
          <p:cNvPr id="381" name="Google Shape;381;p20"/>
          <p:cNvSpPr txBox="1">
            <a:spLocks noGrp="1"/>
          </p:cNvSpPr>
          <p:nvPr>
            <p:ph type="body" idx="1"/>
          </p:nvPr>
        </p:nvSpPr>
        <p:spPr>
          <a:xfrm>
            <a:off x="298450" y="1534325"/>
            <a:ext cx="5346900" cy="3525600"/>
          </a:xfrm>
          <a:prstGeom prst="rect">
            <a:avLst/>
          </a:prstGeom>
          <a:noFill/>
          <a:ln>
            <a:noFill/>
          </a:ln>
        </p:spPr>
        <p:txBody>
          <a:bodyPr spcFirstLastPara="1" wrap="square" lIns="91425" tIns="91425" rIns="91425" bIns="91425" anchor="t" anchorCtr="0">
            <a:noAutofit/>
          </a:bodyPr>
          <a:lstStyle/>
          <a:p>
            <a:pPr marL="457200" lvl="0" indent="-330200" algn="l" rtl="0">
              <a:spcBef>
                <a:spcPts val="600"/>
              </a:spcBef>
              <a:spcAft>
                <a:spcPts val="0"/>
              </a:spcAft>
              <a:buClr>
                <a:srgbClr val="114454"/>
              </a:buClr>
              <a:buSzPts val="1600"/>
              <a:buFont typeface="Nixie One"/>
              <a:buChar char="▪"/>
            </a:pPr>
            <a:r>
              <a:rPr lang="en-GB" sz="1600" dirty="0">
                <a:solidFill>
                  <a:srgbClr val="114454"/>
                </a:solidFill>
                <a:latin typeface="Arial"/>
                <a:ea typeface="Arial"/>
                <a:cs typeface="Arial"/>
                <a:sym typeface="Arial"/>
              </a:rPr>
              <a:t>Was first worded by </a:t>
            </a:r>
            <a:r>
              <a:rPr lang="sk-SK" sz="1600" dirty="0" err="1">
                <a:solidFill>
                  <a:srgbClr val="114454"/>
                </a:solidFill>
                <a:latin typeface="Arial"/>
                <a:ea typeface="Arial"/>
                <a:cs typeface="Arial"/>
                <a:sym typeface="Arial"/>
              </a:rPr>
              <a:t>Alfred</a:t>
            </a:r>
            <a:r>
              <a:rPr lang="sk-SK" sz="1600" dirty="0">
                <a:solidFill>
                  <a:srgbClr val="114454"/>
                </a:solidFill>
                <a:latin typeface="Arial"/>
                <a:ea typeface="Arial"/>
                <a:cs typeface="Arial"/>
                <a:sym typeface="Arial"/>
              </a:rPr>
              <a:t> </a:t>
            </a:r>
            <a:r>
              <a:rPr lang="sk-SK" sz="1600" dirty="0" err="1">
                <a:solidFill>
                  <a:srgbClr val="114454"/>
                </a:solidFill>
                <a:latin typeface="Arial"/>
                <a:ea typeface="Arial"/>
                <a:cs typeface="Arial"/>
                <a:sym typeface="Arial"/>
              </a:rPr>
              <a:t>Wegener</a:t>
            </a:r>
            <a:r>
              <a:rPr lang="sk-SK" sz="1600" dirty="0">
                <a:solidFill>
                  <a:srgbClr val="114454"/>
                </a:solidFill>
                <a:latin typeface="Arial"/>
                <a:ea typeface="Arial"/>
                <a:cs typeface="Arial"/>
                <a:sym typeface="Arial"/>
              </a:rPr>
              <a:t> </a:t>
            </a:r>
            <a:r>
              <a:rPr lang="en-GB" sz="1600" dirty="0">
                <a:solidFill>
                  <a:srgbClr val="114454"/>
                </a:solidFill>
                <a:latin typeface="Arial"/>
                <a:ea typeface="Arial"/>
                <a:cs typeface="Arial"/>
                <a:sym typeface="Arial"/>
              </a:rPr>
              <a:t>at the beginning of 20</a:t>
            </a:r>
            <a:r>
              <a:rPr lang="en-GB" sz="1600" baseline="30000" dirty="0">
                <a:solidFill>
                  <a:srgbClr val="114454"/>
                </a:solidFill>
                <a:latin typeface="Arial"/>
                <a:ea typeface="Arial"/>
                <a:cs typeface="Arial"/>
                <a:sym typeface="Arial"/>
              </a:rPr>
              <a:t>th</a:t>
            </a:r>
            <a:r>
              <a:rPr lang="en-GB" sz="1600" dirty="0">
                <a:solidFill>
                  <a:srgbClr val="114454"/>
                </a:solidFill>
                <a:latin typeface="Arial"/>
                <a:ea typeface="Arial"/>
                <a:cs typeface="Arial"/>
                <a:sym typeface="Arial"/>
              </a:rPr>
              <a:t> century</a:t>
            </a:r>
            <a:endParaRPr sz="1600" dirty="0"/>
          </a:p>
          <a:p>
            <a:pPr marL="457200" lvl="0" indent="-330200" algn="l" rtl="0">
              <a:spcBef>
                <a:spcPts val="600"/>
              </a:spcBef>
              <a:spcAft>
                <a:spcPts val="0"/>
              </a:spcAft>
              <a:buClr>
                <a:srgbClr val="114454"/>
              </a:buClr>
              <a:buSzPts val="1600"/>
              <a:buFont typeface="Nixie One"/>
              <a:buChar char="▪"/>
            </a:pPr>
            <a:r>
              <a:rPr lang="en-GB" sz="1600" dirty="0">
                <a:solidFill>
                  <a:srgbClr val="114454"/>
                </a:solidFill>
                <a:latin typeface="Arial"/>
                <a:ea typeface="Arial"/>
                <a:cs typeface="Arial"/>
                <a:sym typeface="Arial"/>
              </a:rPr>
              <a:t>At the beginning there was one super-continent called </a:t>
            </a:r>
            <a:r>
              <a:rPr lang="sk-SK" sz="1600" dirty="0" err="1">
                <a:solidFill>
                  <a:srgbClr val="114454"/>
                </a:solidFill>
                <a:latin typeface="Arial"/>
                <a:ea typeface="Arial"/>
                <a:cs typeface="Arial"/>
                <a:sym typeface="Arial"/>
              </a:rPr>
              <a:t>Pangea</a:t>
            </a:r>
            <a:r>
              <a:rPr lang="en-GB" sz="1600" dirty="0">
                <a:solidFill>
                  <a:srgbClr val="114454"/>
                </a:solidFill>
              </a:rPr>
              <a:t>; it was broken into smaller parts, the nuclei of todays continents</a:t>
            </a:r>
            <a:endParaRPr sz="1600" dirty="0"/>
          </a:p>
          <a:p>
            <a:pPr marL="457200" lvl="0" indent="-330200" algn="l" rtl="0">
              <a:spcBef>
                <a:spcPts val="600"/>
              </a:spcBef>
              <a:spcAft>
                <a:spcPts val="0"/>
              </a:spcAft>
              <a:buClr>
                <a:srgbClr val="114454"/>
              </a:buClr>
              <a:buSzPts val="1600"/>
              <a:buFont typeface="Nixie One"/>
              <a:buChar char="▪"/>
            </a:pPr>
            <a:r>
              <a:rPr lang="en-GB" sz="1600" dirty="0">
                <a:solidFill>
                  <a:srgbClr val="114454"/>
                </a:solidFill>
                <a:latin typeface="Arial"/>
                <a:ea typeface="Arial"/>
                <a:cs typeface="Arial"/>
                <a:sym typeface="Arial"/>
              </a:rPr>
              <a:t>Evidence</a:t>
            </a:r>
            <a:r>
              <a:rPr lang="sk-SK" sz="1600" dirty="0">
                <a:solidFill>
                  <a:srgbClr val="114454"/>
                </a:solidFill>
                <a:latin typeface="Arial"/>
                <a:ea typeface="Arial"/>
                <a:cs typeface="Arial"/>
                <a:sym typeface="Arial"/>
              </a:rPr>
              <a:t>: </a:t>
            </a:r>
            <a:endParaRPr sz="1600" dirty="0"/>
          </a:p>
          <a:p>
            <a:pPr marL="914400" lvl="1" indent="-330200" algn="l" rtl="0">
              <a:spcBef>
                <a:spcPts val="0"/>
              </a:spcBef>
              <a:spcAft>
                <a:spcPts val="0"/>
              </a:spcAft>
              <a:buClr>
                <a:srgbClr val="114454"/>
              </a:buClr>
              <a:buSzPts val="1600"/>
              <a:buFont typeface="Nixie One"/>
              <a:buChar char="▪"/>
            </a:pPr>
            <a:r>
              <a:rPr lang="en-GB" sz="1600" dirty="0">
                <a:solidFill>
                  <a:srgbClr val="114454"/>
                </a:solidFill>
                <a:latin typeface="Arial"/>
                <a:ea typeface="Arial"/>
                <a:cs typeface="Arial"/>
                <a:sym typeface="Arial"/>
              </a:rPr>
              <a:t>similar shape of the seaside</a:t>
            </a:r>
            <a:endParaRPr sz="1600" dirty="0"/>
          </a:p>
          <a:p>
            <a:pPr marL="914400" lvl="1" indent="-330200" algn="l" rtl="0">
              <a:spcBef>
                <a:spcPts val="0"/>
              </a:spcBef>
              <a:spcAft>
                <a:spcPts val="0"/>
              </a:spcAft>
              <a:buClr>
                <a:srgbClr val="114454"/>
              </a:buClr>
              <a:buSzPts val="1600"/>
              <a:buFont typeface="Nixie One"/>
              <a:buChar char="▪"/>
            </a:pPr>
            <a:r>
              <a:rPr lang="en-GB" sz="1600" dirty="0">
                <a:solidFill>
                  <a:srgbClr val="114454"/>
                </a:solidFill>
                <a:latin typeface="Arial"/>
                <a:ea typeface="Arial"/>
                <a:cs typeface="Arial"/>
                <a:sym typeface="Arial"/>
              </a:rPr>
              <a:t>geological structures continuity</a:t>
            </a:r>
            <a:endParaRPr lang="en-GB" sz="1600" dirty="0"/>
          </a:p>
          <a:p>
            <a:pPr marL="914400" lvl="1" indent="-330200" algn="l" rtl="0">
              <a:spcBef>
                <a:spcPts val="0"/>
              </a:spcBef>
              <a:spcAft>
                <a:spcPts val="0"/>
              </a:spcAft>
              <a:buClr>
                <a:srgbClr val="114454"/>
              </a:buClr>
              <a:buSzPts val="1600"/>
              <a:buFont typeface="Nixie One"/>
              <a:buChar char="▪"/>
            </a:pPr>
            <a:r>
              <a:rPr lang="en-GB" sz="1600" dirty="0">
                <a:solidFill>
                  <a:srgbClr val="114454"/>
                </a:solidFill>
                <a:latin typeface="Arial"/>
                <a:ea typeface="Arial"/>
                <a:cs typeface="Arial"/>
                <a:sym typeface="Arial"/>
              </a:rPr>
              <a:t>fossils of the same flora and fauna occurring in different continents</a:t>
            </a:r>
            <a:endParaRPr sz="1600" dirty="0"/>
          </a:p>
          <a:p>
            <a:pPr marL="457200" lvl="0" indent="-330200" algn="l" rtl="0">
              <a:spcBef>
                <a:spcPts val="600"/>
              </a:spcBef>
              <a:spcAft>
                <a:spcPts val="0"/>
              </a:spcAft>
              <a:buClr>
                <a:srgbClr val="114454"/>
              </a:buClr>
              <a:buSzPts val="1600"/>
              <a:buFont typeface="Nixie One"/>
              <a:buChar char="▪"/>
            </a:pPr>
            <a:r>
              <a:rPr lang="en-GB" sz="1600" dirty="0">
                <a:solidFill>
                  <a:srgbClr val="114454"/>
                </a:solidFill>
                <a:latin typeface="Arial"/>
                <a:ea typeface="Arial"/>
                <a:cs typeface="Arial"/>
                <a:sym typeface="Arial"/>
              </a:rPr>
              <a:t>Continental shields</a:t>
            </a:r>
            <a:r>
              <a:rPr lang="sk-SK" sz="1600" dirty="0">
                <a:solidFill>
                  <a:srgbClr val="114454"/>
                </a:solidFill>
                <a:latin typeface="Arial"/>
                <a:ea typeface="Arial"/>
                <a:cs typeface="Arial"/>
                <a:sym typeface="Arial"/>
              </a:rPr>
              <a:t>=  </a:t>
            </a:r>
            <a:r>
              <a:rPr lang="en-GB" sz="1600" dirty="0">
                <a:solidFill>
                  <a:srgbClr val="114454"/>
                </a:solidFill>
                <a:latin typeface="Arial"/>
                <a:ea typeface="Arial"/>
                <a:cs typeface="Arial"/>
                <a:sym typeface="Arial"/>
              </a:rPr>
              <a:t>the nuclei of modern continents </a:t>
            </a:r>
            <a:r>
              <a:rPr lang="sk-SK" sz="1600" dirty="0">
                <a:solidFill>
                  <a:srgbClr val="114454"/>
                </a:solidFill>
                <a:latin typeface="Arial"/>
                <a:ea typeface="Arial"/>
                <a:cs typeface="Arial"/>
                <a:sym typeface="Arial"/>
              </a:rPr>
              <a:t>(</a:t>
            </a:r>
            <a:r>
              <a:rPr lang="en-GB" sz="1600" dirty="0">
                <a:solidFill>
                  <a:srgbClr val="114454"/>
                </a:solidFill>
                <a:latin typeface="Arial"/>
                <a:ea typeface="Arial"/>
                <a:cs typeface="Arial"/>
                <a:sym typeface="Arial"/>
              </a:rPr>
              <a:t>remnant of old continents)</a:t>
            </a:r>
            <a:endParaRPr sz="1600" dirty="0">
              <a:solidFill>
                <a:srgbClr val="114454"/>
              </a:solidFill>
              <a:latin typeface="Arial"/>
              <a:ea typeface="Arial"/>
              <a:cs typeface="Arial"/>
              <a:sym typeface="Arial"/>
            </a:endParaRPr>
          </a:p>
        </p:txBody>
      </p:sp>
      <p:sp>
        <p:nvSpPr>
          <p:cNvPr id="382" name="Google Shape;382;p20"/>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20</a:t>
            </a:fld>
            <a:endParaRPr sz="800">
              <a:solidFill>
                <a:srgbClr val="FFFFFF"/>
              </a:solidFill>
              <a:latin typeface="Roboto Slab"/>
              <a:ea typeface="Roboto Slab"/>
              <a:cs typeface="Roboto Slab"/>
              <a:sym typeface="Roboto Slab"/>
            </a:endParaRPr>
          </a:p>
        </p:txBody>
      </p:sp>
      <p:grpSp>
        <p:nvGrpSpPr>
          <p:cNvPr id="383" name="Google Shape;383;p20"/>
          <p:cNvGrpSpPr/>
          <p:nvPr/>
        </p:nvGrpSpPr>
        <p:grpSpPr>
          <a:xfrm>
            <a:off x="467544" y="877887"/>
            <a:ext cx="334962" cy="333375"/>
            <a:chOff x="5941025" y="3634400"/>
            <a:chExt cx="467650" cy="467650"/>
          </a:xfrm>
        </p:grpSpPr>
        <p:sp>
          <p:nvSpPr>
            <p:cNvPr id="384" name="Google Shape;384;p20"/>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385" name="Google Shape;385;p20"/>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386" name="Google Shape;386;p20"/>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387" name="Google Shape;387;p20"/>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388" name="Google Shape;388;p20"/>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389" name="Google Shape;389;p20"/>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grpSp>
      <p:pic>
        <p:nvPicPr>
          <p:cNvPr id="390" name="Google Shape;390;p20"/>
          <p:cNvPicPr preferRelativeResize="0"/>
          <p:nvPr/>
        </p:nvPicPr>
        <p:blipFill rotWithShape="1">
          <a:blip r:embed="rId3">
            <a:alphaModFix/>
          </a:blip>
          <a:srcRect/>
          <a:stretch/>
        </p:blipFill>
        <p:spPr>
          <a:xfrm>
            <a:off x="5711950" y="771550"/>
            <a:ext cx="2285999" cy="1285875"/>
          </a:xfrm>
          <a:prstGeom prst="rect">
            <a:avLst/>
          </a:prstGeom>
          <a:noFill/>
          <a:ln w="9525" cap="flat" cmpd="sng">
            <a:solidFill>
              <a:srgbClr val="D3D3D3"/>
            </a:solidFill>
            <a:prstDash val="solid"/>
            <a:round/>
            <a:headEnd type="none" w="sm" len="sm"/>
            <a:tailEnd type="none" w="sm" len="sm"/>
          </a:ln>
        </p:spPr>
      </p:pic>
      <p:pic>
        <p:nvPicPr>
          <p:cNvPr id="391" name="Google Shape;391;p20"/>
          <p:cNvPicPr preferRelativeResize="0"/>
          <p:nvPr/>
        </p:nvPicPr>
        <p:blipFill rotWithShape="1">
          <a:blip r:embed="rId4">
            <a:alphaModFix/>
          </a:blip>
          <a:srcRect/>
          <a:stretch/>
        </p:blipFill>
        <p:spPr>
          <a:xfrm>
            <a:off x="5711949" y="2139702"/>
            <a:ext cx="2286000" cy="1285875"/>
          </a:xfrm>
          <a:prstGeom prst="rect">
            <a:avLst/>
          </a:prstGeom>
          <a:noFill/>
          <a:ln w="9525" cap="flat" cmpd="sng">
            <a:solidFill>
              <a:srgbClr val="D3D3D3"/>
            </a:solidFill>
            <a:prstDash val="solid"/>
            <a:round/>
            <a:headEnd type="none" w="sm" len="sm"/>
            <a:tailEnd type="none" w="sm" len="sm"/>
          </a:ln>
        </p:spPr>
      </p:pic>
      <p:sp>
        <p:nvSpPr>
          <p:cNvPr id="392" name="Google Shape;392;p20">
            <a:hlinkClick r:id="rId5" action="ppaction://hlinksldjump"/>
          </p:cNvPr>
          <p:cNvSpPr/>
          <p:nvPr/>
        </p:nvSpPr>
        <p:spPr>
          <a:xfrm>
            <a:off x="8561112" y="4628772"/>
            <a:ext cx="331434" cy="323850"/>
          </a:xfrm>
          <a:custGeom>
            <a:avLst/>
            <a:gdLst/>
            <a:ahLst/>
            <a:cxnLst/>
            <a:rect l="l" t="t" r="r" b="b"/>
            <a:pathLst>
              <a:path w="120000" h="120000" extrusionOk="0">
                <a:moveTo>
                  <a:pt x="0" y="0"/>
                </a:moveTo>
                <a:lnTo>
                  <a:pt x="120000" y="0"/>
                </a:lnTo>
                <a:lnTo>
                  <a:pt x="120000" y="120000"/>
                </a:lnTo>
                <a:lnTo>
                  <a:pt x="0" y="120000"/>
                </a:lnTo>
                <a:close/>
                <a:moveTo>
                  <a:pt x="60000" y="15000"/>
                </a:moveTo>
                <a:lnTo>
                  <a:pt x="16030" y="60000"/>
                </a:lnTo>
                <a:lnTo>
                  <a:pt x="27022" y="60000"/>
                </a:lnTo>
                <a:lnTo>
                  <a:pt x="27022" y="105000"/>
                </a:lnTo>
                <a:lnTo>
                  <a:pt x="92978" y="105000"/>
                </a:lnTo>
                <a:lnTo>
                  <a:pt x="92978" y="60000"/>
                </a:lnTo>
                <a:lnTo>
                  <a:pt x="103970" y="60000"/>
                </a:lnTo>
                <a:lnTo>
                  <a:pt x="87481" y="43125"/>
                </a:lnTo>
                <a:lnTo>
                  <a:pt x="87481" y="20625"/>
                </a:lnTo>
                <a:lnTo>
                  <a:pt x="76489" y="20625"/>
                </a:lnTo>
                <a:lnTo>
                  <a:pt x="76489" y="31875"/>
                </a:lnTo>
                <a:close/>
              </a:path>
              <a:path w="120000" h="120000" fill="darkenLess" extrusionOk="0">
                <a:moveTo>
                  <a:pt x="87481" y="43125"/>
                </a:moveTo>
                <a:lnTo>
                  <a:pt x="87481" y="20625"/>
                </a:lnTo>
                <a:lnTo>
                  <a:pt x="76489" y="20625"/>
                </a:lnTo>
                <a:lnTo>
                  <a:pt x="76489" y="31875"/>
                </a:lnTo>
                <a:close/>
                <a:moveTo>
                  <a:pt x="27022" y="60000"/>
                </a:moveTo>
                <a:lnTo>
                  <a:pt x="27022" y="105000"/>
                </a:lnTo>
                <a:lnTo>
                  <a:pt x="54504" y="105000"/>
                </a:lnTo>
                <a:lnTo>
                  <a:pt x="54504" y="82500"/>
                </a:lnTo>
                <a:lnTo>
                  <a:pt x="65496" y="82500"/>
                </a:lnTo>
                <a:lnTo>
                  <a:pt x="65496" y="105000"/>
                </a:lnTo>
                <a:lnTo>
                  <a:pt x="92978" y="105000"/>
                </a:lnTo>
                <a:lnTo>
                  <a:pt x="92978" y="60000"/>
                </a:lnTo>
                <a:close/>
              </a:path>
              <a:path w="120000" h="120000" fill="darken" extrusionOk="0">
                <a:moveTo>
                  <a:pt x="60000" y="15000"/>
                </a:moveTo>
                <a:lnTo>
                  <a:pt x="16030" y="60000"/>
                </a:lnTo>
                <a:lnTo>
                  <a:pt x="103970" y="60000"/>
                </a:lnTo>
                <a:close/>
                <a:moveTo>
                  <a:pt x="54504" y="82500"/>
                </a:moveTo>
                <a:lnTo>
                  <a:pt x="65496" y="82500"/>
                </a:lnTo>
                <a:lnTo>
                  <a:pt x="65496" y="105000"/>
                </a:lnTo>
                <a:lnTo>
                  <a:pt x="54504" y="105000"/>
                </a:lnTo>
                <a:close/>
              </a:path>
              <a:path w="120000" h="120000" fill="none" extrusionOk="0">
                <a:moveTo>
                  <a:pt x="60000" y="15000"/>
                </a:moveTo>
                <a:lnTo>
                  <a:pt x="76489" y="31875"/>
                </a:lnTo>
                <a:lnTo>
                  <a:pt x="76489" y="20625"/>
                </a:lnTo>
                <a:lnTo>
                  <a:pt x="87481" y="20625"/>
                </a:lnTo>
                <a:lnTo>
                  <a:pt x="87481" y="43125"/>
                </a:lnTo>
                <a:lnTo>
                  <a:pt x="103970" y="60000"/>
                </a:lnTo>
                <a:lnTo>
                  <a:pt x="92978" y="60000"/>
                </a:lnTo>
                <a:lnTo>
                  <a:pt x="92978" y="105000"/>
                </a:lnTo>
                <a:lnTo>
                  <a:pt x="27022" y="105000"/>
                </a:lnTo>
                <a:lnTo>
                  <a:pt x="27022" y="60000"/>
                </a:lnTo>
                <a:lnTo>
                  <a:pt x="16030" y="60000"/>
                </a:lnTo>
                <a:close/>
                <a:moveTo>
                  <a:pt x="76489" y="31875"/>
                </a:moveTo>
                <a:lnTo>
                  <a:pt x="87481" y="43125"/>
                </a:lnTo>
                <a:moveTo>
                  <a:pt x="92978" y="60000"/>
                </a:moveTo>
                <a:lnTo>
                  <a:pt x="27022" y="60000"/>
                </a:lnTo>
                <a:moveTo>
                  <a:pt x="54504" y="105000"/>
                </a:moveTo>
                <a:lnTo>
                  <a:pt x="54504" y="82500"/>
                </a:lnTo>
                <a:lnTo>
                  <a:pt x="65496" y="82500"/>
                </a:lnTo>
                <a:lnTo>
                  <a:pt x="65496" y="105000"/>
                </a:lnTo>
              </a:path>
              <a:path w="120000" h="120000" fill="none" extrusionOk="0">
                <a:moveTo>
                  <a:pt x="0" y="0"/>
                </a:moveTo>
                <a:lnTo>
                  <a:pt x="120000" y="0"/>
                </a:lnTo>
                <a:lnTo>
                  <a:pt x="120000" y="120000"/>
                </a:lnTo>
                <a:lnTo>
                  <a:pt x="0" y="120000"/>
                </a:lnTo>
                <a:close/>
              </a:path>
            </a:pathLst>
          </a:custGeom>
          <a:solidFill>
            <a:schemeClr val="accent6"/>
          </a:solidFill>
          <a:ln w="25400" cap="flat" cmpd="sng">
            <a:solidFill>
              <a:srgbClr val="6C8B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pic>
        <p:nvPicPr>
          <p:cNvPr id="393" name="Google Shape;393;p20"/>
          <p:cNvPicPr preferRelativeResize="0"/>
          <p:nvPr/>
        </p:nvPicPr>
        <p:blipFill rotWithShape="1">
          <a:blip r:embed="rId6">
            <a:alphaModFix/>
          </a:blip>
          <a:srcRect/>
          <a:stretch/>
        </p:blipFill>
        <p:spPr>
          <a:xfrm>
            <a:off x="5711949" y="3491357"/>
            <a:ext cx="2286000" cy="1285875"/>
          </a:xfrm>
          <a:prstGeom prst="rect">
            <a:avLst/>
          </a:prstGeom>
          <a:noFill/>
          <a:ln w="9525" cap="flat" cmpd="sng">
            <a:solidFill>
              <a:srgbClr val="D3D3D3"/>
            </a:solidFill>
            <a:prstDash val="solid"/>
            <a:round/>
            <a:headEnd type="none" w="sm" len="sm"/>
            <a:tailEnd type="none" w="sm" len="sm"/>
          </a:ln>
        </p:spPr>
      </p:pic>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21"/>
          <p:cNvSpPr txBox="1">
            <a:spLocks noGrp="1"/>
          </p:cNvSpPr>
          <p:nvPr>
            <p:ph type="title"/>
          </p:nvPr>
        </p:nvSpPr>
        <p:spPr>
          <a:xfrm>
            <a:off x="1146175" y="530225"/>
            <a:ext cx="3208338" cy="102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FFFFFF"/>
              </a:buClr>
              <a:buSzPts val="1800"/>
              <a:buFont typeface="Roboto Slab"/>
              <a:buNone/>
            </a:pPr>
            <a:r>
              <a:rPr lang="en-GB" sz="1800" b="1" dirty="0">
                <a:solidFill>
                  <a:srgbClr val="FFFFFF"/>
                </a:solidFill>
                <a:latin typeface="Roboto Slab"/>
                <a:ea typeface="Roboto Slab"/>
                <a:cs typeface="Roboto Slab"/>
                <a:sym typeface="Roboto Slab"/>
              </a:rPr>
              <a:t>Continental shields</a:t>
            </a:r>
            <a:endParaRPr dirty="0"/>
          </a:p>
        </p:txBody>
      </p:sp>
      <p:sp>
        <p:nvSpPr>
          <p:cNvPr id="399" name="Google Shape;399;p21"/>
          <p:cNvSpPr txBox="1">
            <a:spLocks noGrp="1"/>
          </p:cNvSpPr>
          <p:nvPr>
            <p:ph type="body" idx="1"/>
          </p:nvPr>
        </p:nvSpPr>
        <p:spPr>
          <a:xfrm>
            <a:off x="323529" y="1766888"/>
            <a:ext cx="4248472" cy="3159125"/>
          </a:xfrm>
          <a:prstGeom prst="rect">
            <a:avLst/>
          </a:prstGeom>
          <a:noFill/>
          <a:ln>
            <a:noFill/>
          </a:ln>
        </p:spPr>
        <p:txBody>
          <a:bodyPr spcFirstLastPara="1" wrap="square" lIns="91425" tIns="91425" rIns="91425" bIns="91425" anchor="t" anchorCtr="0">
            <a:noAutofit/>
          </a:bodyPr>
          <a:lstStyle/>
          <a:p>
            <a:pPr lvl="0">
              <a:buClr>
                <a:srgbClr val="114454"/>
              </a:buClr>
              <a:buFont typeface="Nixie One"/>
              <a:buChar char="▪"/>
            </a:pPr>
            <a:r>
              <a:rPr lang="en-GB" sz="2000" dirty="0">
                <a:solidFill>
                  <a:srgbClr val="114454"/>
                </a:solidFill>
              </a:rPr>
              <a:t>the nuclei of modern continents </a:t>
            </a:r>
            <a:r>
              <a:rPr lang="sk-SK" sz="2000" dirty="0">
                <a:solidFill>
                  <a:srgbClr val="114454"/>
                </a:solidFill>
              </a:rPr>
              <a:t>(</a:t>
            </a:r>
            <a:r>
              <a:rPr lang="en-GB" sz="2000" dirty="0">
                <a:solidFill>
                  <a:srgbClr val="114454"/>
                </a:solidFill>
              </a:rPr>
              <a:t>remnant of old continents) </a:t>
            </a:r>
          </a:p>
          <a:p>
            <a:pPr lvl="0">
              <a:buClr>
                <a:srgbClr val="114454"/>
              </a:buClr>
              <a:buFont typeface="Nixie One"/>
              <a:buChar char="▪"/>
            </a:pPr>
            <a:r>
              <a:rPr lang="en-GB" sz="2000" dirty="0">
                <a:solidFill>
                  <a:srgbClr val="114454"/>
                </a:solidFill>
                <a:latin typeface="Arial"/>
                <a:ea typeface="Arial"/>
                <a:cs typeface="Arial"/>
                <a:sym typeface="Arial"/>
              </a:rPr>
              <a:t>the oldest parts of continents</a:t>
            </a:r>
            <a:endParaRPr dirty="0"/>
          </a:p>
          <a:p>
            <a:pPr marL="457200" lvl="0" indent="-406400" algn="l" rtl="0">
              <a:spcBef>
                <a:spcPts val="600"/>
              </a:spcBef>
              <a:spcAft>
                <a:spcPts val="0"/>
              </a:spcAft>
              <a:buClr>
                <a:srgbClr val="114454"/>
              </a:buClr>
              <a:buSzPts val="2800"/>
              <a:buFont typeface="Nixie One"/>
              <a:buChar char="▪"/>
            </a:pPr>
            <a:r>
              <a:rPr lang="en-GB" sz="2000" dirty="0">
                <a:solidFill>
                  <a:srgbClr val="114454"/>
                </a:solidFill>
                <a:latin typeface="Arial"/>
                <a:ea typeface="Arial"/>
                <a:cs typeface="Arial"/>
                <a:sym typeface="Arial"/>
              </a:rPr>
              <a:t>geologically stable</a:t>
            </a:r>
            <a:endParaRPr dirty="0"/>
          </a:p>
          <a:p>
            <a:pPr marL="457200" lvl="0" indent="-406400" algn="l" rtl="0">
              <a:spcBef>
                <a:spcPts val="600"/>
              </a:spcBef>
              <a:spcAft>
                <a:spcPts val="0"/>
              </a:spcAft>
              <a:buClr>
                <a:srgbClr val="114454"/>
              </a:buClr>
              <a:buSzPts val="2800"/>
              <a:buFont typeface="Nixie One"/>
              <a:buChar char="▪"/>
            </a:pPr>
            <a:r>
              <a:rPr lang="en-GB" sz="2000" dirty="0">
                <a:solidFill>
                  <a:srgbClr val="114454"/>
                </a:solidFill>
              </a:rPr>
              <a:t>e. g</a:t>
            </a:r>
            <a:r>
              <a:rPr lang="sk-SK" sz="2000" dirty="0">
                <a:solidFill>
                  <a:srgbClr val="114454"/>
                </a:solidFill>
                <a:latin typeface="Arial"/>
                <a:ea typeface="Arial"/>
                <a:cs typeface="Arial"/>
                <a:sym typeface="Arial"/>
              </a:rPr>
              <a:t>. </a:t>
            </a:r>
            <a:r>
              <a:rPr lang="en-GB" sz="2000" dirty="0">
                <a:solidFill>
                  <a:srgbClr val="114454"/>
                </a:solidFill>
                <a:latin typeface="Arial"/>
                <a:ea typeface="Arial"/>
                <a:cs typeface="Arial"/>
                <a:sym typeface="Arial"/>
              </a:rPr>
              <a:t>Canadian shield in North America</a:t>
            </a:r>
            <a:endParaRPr dirty="0"/>
          </a:p>
          <a:p>
            <a:pPr marL="457200" lvl="0" indent="-228600" algn="l" rtl="0">
              <a:spcBef>
                <a:spcPts val="600"/>
              </a:spcBef>
              <a:spcAft>
                <a:spcPts val="0"/>
              </a:spcAft>
              <a:buClr>
                <a:srgbClr val="114454"/>
              </a:buClr>
              <a:buSzPts val="2800"/>
              <a:buFont typeface="Nixie One"/>
              <a:buNone/>
            </a:pPr>
            <a:endParaRPr sz="2000" dirty="0">
              <a:solidFill>
                <a:srgbClr val="114454"/>
              </a:solidFill>
              <a:latin typeface="Arial"/>
              <a:ea typeface="Arial"/>
              <a:cs typeface="Arial"/>
              <a:sym typeface="Arial"/>
            </a:endParaRPr>
          </a:p>
        </p:txBody>
      </p:sp>
      <p:sp>
        <p:nvSpPr>
          <p:cNvPr id="400" name="Google Shape;400;p21"/>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21</a:t>
            </a:fld>
            <a:endParaRPr sz="800">
              <a:solidFill>
                <a:srgbClr val="FFFFFF"/>
              </a:solidFill>
              <a:latin typeface="Roboto Slab"/>
              <a:ea typeface="Roboto Slab"/>
              <a:cs typeface="Roboto Slab"/>
              <a:sym typeface="Roboto Slab"/>
            </a:endParaRPr>
          </a:p>
        </p:txBody>
      </p:sp>
      <p:grpSp>
        <p:nvGrpSpPr>
          <p:cNvPr id="401" name="Google Shape;401;p21"/>
          <p:cNvGrpSpPr/>
          <p:nvPr/>
        </p:nvGrpSpPr>
        <p:grpSpPr>
          <a:xfrm>
            <a:off x="467544" y="877887"/>
            <a:ext cx="334962" cy="333375"/>
            <a:chOff x="5941025" y="3634400"/>
            <a:chExt cx="467650" cy="467650"/>
          </a:xfrm>
        </p:grpSpPr>
        <p:sp>
          <p:nvSpPr>
            <p:cNvPr id="402" name="Google Shape;402;p21"/>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403" name="Google Shape;403;p21"/>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404" name="Google Shape;404;p21"/>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405" name="Google Shape;405;p21"/>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406" name="Google Shape;406;p21"/>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407" name="Google Shape;407;p21"/>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grpSp>
      <p:sp>
        <p:nvSpPr>
          <p:cNvPr id="408" name="Google Shape;408;p21">
            <a:hlinkClick r:id="rId3" action="ppaction://hlinksldjump"/>
          </p:cNvPr>
          <p:cNvSpPr/>
          <p:nvPr/>
        </p:nvSpPr>
        <p:spPr>
          <a:xfrm>
            <a:off x="8676456" y="4731990"/>
            <a:ext cx="349250" cy="323850"/>
          </a:xfrm>
          <a:custGeom>
            <a:avLst/>
            <a:gdLst/>
            <a:ahLst/>
            <a:cxnLst/>
            <a:rect l="l" t="t" r="r" b="b"/>
            <a:pathLst>
              <a:path w="120000" h="120000" extrusionOk="0">
                <a:moveTo>
                  <a:pt x="0" y="0"/>
                </a:moveTo>
                <a:lnTo>
                  <a:pt x="120000" y="0"/>
                </a:lnTo>
                <a:lnTo>
                  <a:pt x="120000" y="120000"/>
                </a:lnTo>
                <a:lnTo>
                  <a:pt x="0" y="120000"/>
                </a:lnTo>
                <a:close/>
                <a:moveTo>
                  <a:pt x="101727" y="37500"/>
                </a:moveTo>
                <a:lnTo>
                  <a:pt x="80864" y="15000"/>
                </a:lnTo>
                <a:lnTo>
                  <a:pt x="60000" y="37500"/>
                </a:lnTo>
                <a:lnTo>
                  <a:pt x="70432" y="37500"/>
                </a:lnTo>
                <a:lnTo>
                  <a:pt x="70432" y="71250"/>
                </a:lnTo>
                <a:cubicBezTo>
                  <a:pt x="70432" y="77463"/>
                  <a:pt x="65761" y="82500"/>
                  <a:pt x="60000" y="82500"/>
                </a:cubicBezTo>
                <a:lnTo>
                  <a:pt x="49568" y="82500"/>
                </a:lnTo>
                <a:cubicBezTo>
                  <a:pt x="43807" y="82500"/>
                  <a:pt x="39136" y="77463"/>
                  <a:pt x="39136" y="71250"/>
                </a:cubicBezTo>
                <a:lnTo>
                  <a:pt x="39136" y="37500"/>
                </a:lnTo>
                <a:lnTo>
                  <a:pt x="18273" y="37500"/>
                </a:lnTo>
                <a:lnTo>
                  <a:pt x="18273" y="71250"/>
                </a:lnTo>
                <a:cubicBezTo>
                  <a:pt x="18273" y="89890"/>
                  <a:pt x="32284" y="105000"/>
                  <a:pt x="49568" y="105000"/>
                </a:cubicBezTo>
                <a:lnTo>
                  <a:pt x="60000" y="105000"/>
                </a:lnTo>
                <a:cubicBezTo>
                  <a:pt x="77284" y="105000"/>
                  <a:pt x="91295" y="89890"/>
                  <a:pt x="91295" y="71250"/>
                </a:cubicBezTo>
                <a:lnTo>
                  <a:pt x="91295" y="37500"/>
                </a:lnTo>
                <a:close/>
              </a:path>
              <a:path w="120000" h="120000" fill="darken" extrusionOk="0">
                <a:moveTo>
                  <a:pt x="101727" y="37500"/>
                </a:moveTo>
                <a:lnTo>
                  <a:pt x="80864" y="15000"/>
                </a:lnTo>
                <a:lnTo>
                  <a:pt x="60000" y="37500"/>
                </a:lnTo>
                <a:lnTo>
                  <a:pt x="70432" y="37500"/>
                </a:lnTo>
                <a:lnTo>
                  <a:pt x="70432" y="71250"/>
                </a:lnTo>
                <a:cubicBezTo>
                  <a:pt x="70432" y="77463"/>
                  <a:pt x="65761" y="82500"/>
                  <a:pt x="60000" y="82500"/>
                </a:cubicBezTo>
                <a:lnTo>
                  <a:pt x="49568" y="82500"/>
                </a:lnTo>
                <a:cubicBezTo>
                  <a:pt x="43807" y="82500"/>
                  <a:pt x="39136" y="77463"/>
                  <a:pt x="39136" y="71250"/>
                </a:cubicBezTo>
                <a:lnTo>
                  <a:pt x="39136" y="37500"/>
                </a:lnTo>
                <a:lnTo>
                  <a:pt x="18273" y="37500"/>
                </a:lnTo>
                <a:lnTo>
                  <a:pt x="18273" y="71250"/>
                </a:lnTo>
                <a:cubicBezTo>
                  <a:pt x="18273" y="89890"/>
                  <a:pt x="32284" y="105000"/>
                  <a:pt x="49568" y="105000"/>
                </a:cubicBezTo>
                <a:lnTo>
                  <a:pt x="60000" y="105000"/>
                </a:lnTo>
                <a:cubicBezTo>
                  <a:pt x="77284" y="105000"/>
                  <a:pt x="91295" y="89890"/>
                  <a:pt x="91295" y="71250"/>
                </a:cubicBezTo>
                <a:lnTo>
                  <a:pt x="91295" y="37500"/>
                </a:lnTo>
                <a:close/>
              </a:path>
              <a:path w="120000" h="120000" fill="none" extrusionOk="0">
                <a:moveTo>
                  <a:pt x="101727" y="37500"/>
                </a:moveTo>
                <a:lnTo>
                  <a:pt x="91295" y="37500"/>
                </a:lnTo>
                <a:lnTo>
                  <a:pt x="91295" y="71250"/>
                </a:lnTo>
                <a:lnTo>
                  <a:pt x="91295" y="71250"/>
                </a:lnTo>
                <a:cubicBezTo>
                  <a:pt x="91295" y="89890"/>
                  <a:pt x="77284" y="105000"/>
                  <a:pt x="60000" y="105000"/>
                </a:cubicBezTo>
                <a:lnTo>
                  <a:pt x="49568" y="105000"/>
                </a:lnTo>
                <a:lnTo>
                  <a:pt x="49568" y="105000"/>
                </a:lnTo>
                <a:cubicBezTo>
                  <a:pt x="32284" y="105000"/>
                  <a:pt x="18273" y="89890"/>
                  <a:pt x="18273" y="71250"/>
                </a:cubicBezTo>
                <a:lnTo>
                  <a:pt x="18273" y="37500"/>
                </a:lnTo>
                <a:lnTo>
                  <a:pt x="39136" y="37500"/>
                </a:lnTo>
                <a:lnTo>
                  <a:pt x="39136" y="71250"/>
                </a:lnTo>
                <a:cubicBezTo>
                  <a:pt x="39136" y="77463"/>
                  <a:pt x="43807" y="82500"/>
                  <a:pt x="49568" y="82500"/>
                </a:cubicBezTo>
                <a:lnTo>
                  <a:pt x="60000" y="82500"/>
                </a:lnTo>
                <a:cubicBezTo>
                  <a:pt x="65761" y="82500"/>
                  <a:pt x="70432" y="77463"/>
                  <a:pt x="70432" y="71250"/>
                </a:cubicBezTo>
                <a:lnTo>
                  <a:pt x="70432" y="37500"/>
                </a:lnTo>
                <a:lnTo>
                  <a:pt x="60000" y="37500"/>
                </a:lnTo>
                <a:lnTo>
                  <a:pt x="80864" y="15000"/>
                </a:lnTo>
                <a:close/>
              </a:path>
              <a:path w="120000" h="120000" fill="none" extrusionOk="0">
                <a:moveTo>
                  <a:pt x="0" y="0"/>
                </a:moveTo>
                <a:lnTo>
                  <a:pt x="120000" y="0"/>
                </a:lnTo>
                <a:lnTo>
                  <a:pt x="120000" y="120000"/>
                </a:lnTo>
                <a:lnTo>
                  <a:pt x="0" y="120000"/>
                </a:lnTo>
                <a:close/>
              </a:path>
            </a:pathLst>
          </a:custGeom>
          <a:solidFill>
            <a:schemeClr val="accent6"/>
          </a:solidFill>
          <a:ln w="25400" cap="flat" cmpd="sng">
            <a:solidFill>
              <a:srgbClr val="6C8B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pic>
        <p:nvPicPr>
          <p:cNvPr id="409" name="Google Shape;409;p21" descr="Obsah obrázku mapa&#10;&#10;Popis byl vytvořen automaticky"/>
          <p:cNvPicPr preferRelativeResize="0"/>
          <p:nvPr/>
        </p:nvPicPr>
        <p:blipFill rotWithShape="1">
          <a:blip r:embed="rId4">
            <a:alphaModFix/>
          </a:blip>
          <a:srcRect/>
          <a:stretch/>
        </p:blipFill>
        <p:spPr>
          <a:xfrm>
            <a:off x="4572000" y="1827848"/>
            <a:ext cx="4541591" cy="2410828"/>
          </a:xfrm>
          <a:prstGeom prst="rect">
            <a:avLst/>
          </a:prstGeom>
          <a:noFill/>
          <a:ln>
            <a:noFill/>
          </a:ln>
        </p:spPr>
      </p:pic>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22"/>
          <p:cNvSpPr txBox="1">
            <a:spLocks noGrp="1"/>
          </p:cNvSpPr>
          <p:nvPr>
            <p:ph type="body" idx="1"/>
          </p:nvPr>
        </p:nvSpPr>
        <p:spPr>
          <a:xfrm>
            <a:off x="457200" y="4406309"/>
            <a:ext cx="8229600" cy="519600"/>
          </a:xfrm>
          <a:prstGeom prst="rect">
            <a:avLst/>
          </a:prstGeom>
          <a:noFill/>
          <a:ln>
            <a:noFill/>
          </a:ln>
        </p:spPr>
        <p:txBody>
          <a:bodyPr spcFirstLastPara="1" wrap="square" lIns="91425" tIns="91425" rIns="91425" bIns="91425" anchor="t" anchorCtr="0">
            <a:noAutofit/>
          </a:bodyPr>
          <a:lstStyle/>
          <a:p>
            <a:pPr marL="457200" lvl="0" indent="-228600" algn="ctr" rtl="0">
              <a:spcBef>
                <a:spcPts val="360"/>
              </a:spcBef>
              <a:spcAft>
                <a:spcPts val="0"/>
              </a:spcAft>
              <a:buSzPts val="1800"/>
              <a:buNone/>
            </a:pPr>
            <a:r>
              <a:rPr lang="en-GB" dirty="0">
                <a:solidFill>
                  <a:srgbClr val="124057"/>
                </a:solidFill>
                <a:latin typeface="Arial"/>
                <a:ea typeface="Arial"/>
                <a:cs typeface="Arial"/>
                <a:sym typeface="Arial"/>
              </a:rPr>
              <a:t>Plate tectonics theory</a:t>
            </a:r>
            <a:endParaRPr dirty="0"/>
          </a:p>
        </p:txBody>
      </p:sp>
      <p:sp>
        <p:nvSpPr>
          <p:cNvPr id="415" name="Google Shape;415;p22"/>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SzPts val="800"/>
              <a:buNone/>
            </a:pPr>
            <a:fld id="{00000000-1234-1234-1234-123412341234}" type="slidenum">
              <a:rPr lang="sk-SK"/>
              <a:t>22</a:t>
            </a:fld>
            <a:endParaRPr/>
          </a:p>
        </p:txBody>
      </p:sp>
      <p:pic>
        <p:nvPicPr>
          <p:cNvPr id="416" name="Google Shape;416;p22"/>
          <p:cNvPicPr preferRelativeResize="0"/>
          <p:nvPr/>
        </p:nvPicPr>
        <p:blipFill rotWithShape="1">
          <a:blip r:embed="rId3">
            <a:alphaModFix/>
          </a:blip>
          <a:srcRect/>
          <a:stretch/>
        </p:blipFill>
        <p:spPr>
          <a:xfrm>
            <a:off x="903883" y="298769"/>
            <a:ext cx="3211080" cy="4004830"/>
          </a:xfrm>
          <a:prstGeom prst="rect">
            <a:avLst/>
          </a:prstGeom>
          <a:noFill/>
          <a:ln>
            <a:noFill/>
          </a:ln>
        </p:spPr>
      </p:pic>
      <p:sp>
        <p:nvSpPr>
          <p:cNvPr id="417" name="Google Shape;417;p22"/>
          <p:cNvSpPr txBox="1"/>
          <p:nvPr/>
        </p:nvSpPr>
        <p:spPr>
          <a:xfrm>
            <a:off x="-9105" y="5348921"/>
            <a:ext cx="4124068"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900" u="sng">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Tato fotka</a:t>
            </a:r>
            <a:r>
              <a:rPr lang="sk-SK" sz="900">
                <a:solidFill>
                  <a:srgbClr val="000000"/>
                </a:solidFill>
                <a:latin typeface="Arial"/>
                <a:ea typeface="Arial"/>
                <a:cs typeface="Arial"/>
                <a:sym typeface="Arial"/>
              </a:rPr>
              <a:t> od autora Neznámý autor s licencí </a:t>
            </a:r>
            <a:r>
              <a:rPr lang="sk-SK" sz="900" u="sng">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CC BY-SA-NC</a:t>
            </a:r>
            <a:endParaRPr sz="900">
              <a:solidFill>
                <a:srgbClr val="000000"/>
              </a:solidFill>
              <a:latin typeface="Arial"/>
              <a:ea typeface="Arial"/>
              <a:cs typeface="Arial"/>
              <a:sym typeface="Arial"/>
            </a:endParaRPr>
          </a:p>
        </p:txBody>
      </p:sp>
      <p:sp>
        <p:nvSpPr>
          <p:cNvPr id="418" name="Google Shape;418;p22"/>
          <p:cNvSpPr/>
          <p:nvPr/>
        </p:nvSpPr>
        <p:spPr>
          <a:xfrm>
            <a:off x="8676456" y="4731990"/>
            <a:ext cx="349250" cy="323850"/>
          </a:xfrm>
          <a:custGeom>
            <a:avLst/>
            <a:gdLst/>
            <a:ahLst/>
            <a:cxnLst/>
            <a:rect l="l" t="t" r="r" b="b"/>
            <a:pathLst>
              <a:path w="120000" h="120000" extrusionOk="0">
                <a:moveTo>
                  <a:pt x="0" y="0"/>
                </a:moveTo>
                <a:lnTo>
                  <a:pt x="120000" y="0"/>
                </a:lnTo>
                <a:lnTo>
                  <a:pt x="120000" y="120000"/>
                </a:lnTo>
                <a:lnTo>
                  <a:pt x="0" y="120000"/>
                </a:lnTo>
                <a:close/>
                <a:moveTo>
                  <a:pt x="101727" y="37500"/>
                </a:moveTo>
                <a:lnTo>
                  <a:pt x="80864" y="15000"/>
                </a:lnTo>
                <a:lnTo>
                  <a:pt x="60000" y="37500"/>
                </a:lnTo>
                <a:lnTo>
                  <a:pt x="70432" y="37500"/>
                </a:lnTo>
                <a:lnTo>
                  <a:pt x="70432" y="71250"/>
                </a:lnTo>
                <a:cubicBezTo>
                  <a:pt x="70432" y="77463"/>
                  <a:pt x="65761" y="82500"/>
                  <a:pt x="60000" y="82500"/>
                </a:cubicBezTo>
                <a:lnTo>
                  <a:pt x="49568" y="82500"/>
                </a:lnTo>
                <a:cubicBezTo>
                  <a:pt x="43807" y="82500"/>
                  <a:pt x="39136" y="77463"/>
                  <a:pt x="39136" y="71250"/>
                </a:cubicBezTo>
                <a:lnTo>
                  <a:pt x="39136" y="37500"/>
                </a:lnTo>
                <a:lnTo>
                  <a:pt x="18273" y="37500"/>
                </a:lnTo>
                <a:lnTo>
                  <a:pt x="18273" y="71250"/>
                </a:lnTo>
                <a:cubicBezTo>
                  <a:pt x="18273" y="89890"/>
                  <a:pt x="32284" y="105000"/>
                  <a:pt x="49568" y="105000"/>
                </a:cubicBezTo>
                <a:lnTo>
                  <a:pt x="60000" y="105000"/>
                </a:lnTo>
                <a:cubicBezTo>
                  <a:pt x="77284" y="105000"/>
                  <a:pt x="91295" y="89890"/>
                  <a:pt x="91295" y="71250"/>
                </a:cubicBezTo>
                <a:lnTo>
                  <a:pt x="91295" y="37500"/>
                </a:lnTo>
                <a:close/>
              </a:path>
              <a:path w="120000" h="120000" fill="darken" extrusionOk="0">
                <a:moveTo>
                  <a:pt x="101727" y="37500"/>
                </a:moveTo>
                <a:lnTo>
                  <a:pt x="80864" y="15000"/>
                </a:lnTo>
                <a:lnTo>
                  <a:pt x="60000" y="37500"/>
                </a:lnTo>
                <a:lnTo>
                  <a:pt x="70432" y="37500"/>
                </a:lnTo>
                <a:lnTo>
                  <a:pt x="70432" y="71250"/>
                </a:lnTo>
                <a:cubicBezTo>
                  <a:pt x="70432" y="77463"/>
                  <a:pt x="65761" y="82500"/>
                  <a:pt x="60000" y="82500"/>
                </a:cubicBezTo>
                <a:lnTo>
                  <a:pt x="49568" y="82500"/>
                </a:lnTo>
                <a:cubicBezTo>
                  <a:pt x="43807" y="82500"/>
                  <a:pt x="39136" y="77463"/>
                  <a:pt x="39136" y="71250"/>
                </a:cubicBezTo>
                <a:lnTo>
                  <a:pt x="39136" y="37500"/>
                </a:lnTo>
                <a:lnTo>
                  <a:pt x="18273" y="37500"/>
                </a:lnTo>
                <a:lnTo>
                  <a:pt x="18273" y="71250"/>
                </a:lnTo>
                <a:cubicBezTo>
                  <a:pt x="18273" y="89890"/>
                  <a:pt x="32284" y="105000"/>
                  <a:pt x="49568" y="105000"/>
                </a:cubicBezTo>
                <a:lnTo>
                  <a:pt x="60000" y="105000"/>
                </a:lnTo>
                <a:cubicBezTo>
                  <a:pt x="77284" y="105000"/>
                  <a:pt x="91295" y="89890"/>
                  <a:pt x="91295" y="71250"/>
                </a:cubicBezTo>
                <a:lnTo>
                  <a:pt x="91295" y="37500"/>
                </a:lnTo>
                <a:close/>
              </a:path>
              <a:path w="120000" h="120000" fill="none" extrusionOk="0">
                <a:moveTo>
                  <a:pt x="101727" y="37500"/>
                </a:moveTo>
                <a:lnTo>
                  <a:pt x="91295" y="37500"/>
                </a:lnTo>
                <a:lnTo>
                  <a:pt x="91295" y="71250"/>
                </a:lnTo>
                <a:lnTo>
                  <a:pt x="91295" y="71250"/>
                </a:lnTo>
                <a:cubicBezTo>
                  <a:pt x="91295" y="89890"/>
                  <a:pt x="77284" y="105000"/>
                  <a:pt x="60000" y="105000"/>
                </a:cubicBezTo>
                <a:lnTo>
                  <a:pt x="49568" y="105000"/>
                </a:lnTo>
                <a:lnTo>
                  <a:pt x="49568" y="105000"/>
                </a:lnTo>
                <a:cubicBezTo>
                  <a:pt x="32284" y="105000"/>
                  <a:pt x="18273" y="89890"/>
                  <a:pt x="18273" y="71250"/>
                </a:cubicBezTo>
                <a:lnTo>
                  <a:pt x="18273" y="37500"/>
                </a:lnTo>
                <a:lnTo>
                  <a:pt x="39136" y="37500"/>
                </a:lnTo>
                <a:lnTo>
                  <a:pt x="39136" y="71250"/>
                </a:lnTo>
                <a:cubicBezTo>
                  <a:pt x="39136" y="77463"/>
                  <a:pt x="43807" y="82500"/>
                  <a:pt x="49568" y="82500"/>
                </a:cubicBezTo>
                <a:lnTo>
                  <a:pt x="60000" y="82500"/>
                </a:lnTo>
                <a:cubicBezTo>
                  <a:pt x="65761" y="82500"/>
                  <a:pt x="70432" y="77463"/>
                  <a:pt x="70432" y="71250"/>
                </a:cubicBezTo>
                <a:lnTo>
                  <a:pt x="70432" y="37500"/>
                </a:lnTo>
                <a:lnTo>
                  <a:pt x="60000" y="37500"/>
                </a:lnTo>
                <a:lnTo>
                  <a:pt x="80864" y="15000"/>
                </a:lnTo>
                <a:close/>
              </a:path>
              <a:path w="120000" h="120000" fill="none" extrusionOk="0">
                <a:moveTo>
                  <a:pt x="0" y="0"/>
                </a:moveTo>
                <a:lnTo>
                  <a:pt x="120000" y="0"/>
                </a:lnTo>
                <a:lnTo>
                  <a:pt x="120000" y="120000"/>
                </a:lnTo>
                <a:lnTo>
                  <a:pt x="0" y="120000"/>
                </a:lnTo>
                <a:close/>
              </a:path>
            </a:pathLst>
          </a:custGeom>
          <a:solidFill>
            <a:schemeClr val="accent6"/>
          </a:solidFill>
          <a:ln w="25400" cap="flat" cmpd="sng">
            <a:solidFill>
              <a:srgbClr val="6C8B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419" name="Google Shape;419;p22"/>
          <p:cNvSpPr txBox="1"/>
          <p:nvPr/>
        </p:nvSpPr>
        <p:spPr>
          <a:xfrm>
            <a:off x="6228184" y="2027862"/>
            <a:ext cx="649537"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400" u="sng">
                <a:solidFill>
                  <a:srgbClr val="124057"/>
                </a:solidFill>
                <a:latin typeface="Arial"/>
                <a:ea typeface="Arial"/>
                <a:cs typeface="Arial"/>
                <a:sym typeface="Arial"/>
                <a:hlinkClick r:id="rId6">
                  <a:extLst>
                    <a:ext uri="{A12FA001-AC4F-418D-AE19-62706E023703}">
                      <ahyp:hlinkClr xmlns:ahyp="http://schemas.microsoft.com/office/drawing/2018/hyperlinkcolor" val="tx"/>
                    </a:ext>
                  </a:extLst>
                </a:hlinkClick>
              </a:rPr>
              <a:t>video</a:t>
            </a:r>
            <a:endParaRPr sz="1400">
              <a:solidFill>
                <a:srgbClr val="124057"/>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23"/>
          <p:cNvSpPr txBox="1">
            <a:spLocks noGrp="1"/>
          </p:cNvSpPr>
          <p:nvPr>
            <p:ph type="body" idx="1"/>
          </p:nvPr>
        </p:nvSpPr>
        <p:spPr>
          <a:xfrm>
            <a:off x="457200" y="4406309"/>
            <a:ext cx="8229600" cy="519600"/>
          </a:xfrm>
          <a:prstGeom prst="rect">
            <a:avLst/>
          </a:prstGeom>
          <a:noFill/>
          <a:ln>
            <a:noFill/>
          </a:ln>
        </p:spPr>
        <p:txBody>
          <a:bodyPr spcFirstLastPara="1" wrap="square" lIns="91425" tIns="91425" rIns="91425" bIns="91425" anchor="t" anchorCtr="0">
            <a:noAutofit/>
          </a:bodyPr>
          <a:lstStyle/>
          <a:p>
            <a:pPr marL="457200" lvl="0" indent="-228600" algn="ctr" rtl="0">
              <a:spcBef>
                <a:spcPts val="360"/>
              </a:spcBef>
              <a:spcAft>
                <a:spcPts val="0"/>
              </a:spcAft>
              <a:buSzPts val="1800"/>
              <a:buNone/>
            </a:pPr>
            <a:r>
              <a:rPr lang="en-GB" dirty="0">
                <a:solidFill>
                  <a:srgbClr val="124057"/>
                </a:solidFill>
                <a:latin typeface="Arial"/>
                <a:ea typeface="Arial"/>
                <a:cs typeface="Arial"/>
                <a:sym typeface="Arial"/>
              </a:rPr>
              <a:t>Fossils occurrence supporting the Wegener’s Plate tectonics theory</a:t>
            </a:r>
            <a:endParaRPr dirty="0"/>
          </a:p>
        </p:txBody>
      </p:sp>
      <p:sp>
        <p:nvSpPr>
          <p:cNvPr id="425" name="Google Shape;425;p23"/>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SzPts val="800"/>
              <a:buNone/>
            </a:pPr>
            <a:fld id="{00000000-1234-1234-1234-123412341234}" type="slidenum">
              <a:rPr lang="sk-SK"/>
              <a:t>23</a:t>
            </a:fld>
            <a:endParaRPr/>
          </a:p>
        </p:txBody>
      </p:sp>
      <p:pic>
        <p:nvPicPr>
          <p:cNvPr id="426" name="Google Shape;426;p23" descr="Obsah obrázku mapa&#10;&#10;Popis byl vytvořen automaticky"/>
          <p:cNvPicPr preferRelativeResize="0"/>
          <p:nvPr/>
        </p:nvPicPr>
        <p:blipFill rotWithShape="1">
          <a:blip r:embed="rId3">
            <a:alphaModFix/>
          </a:blip>
          <a:srcRect/>
          <a:stretch/>
        </p:blipFill>
        <p:spPr>
          <a:xfrm>
            <a:off x="2267744" y="483518"/>
            <a:ext cx="4763452" cy="3663093"/>
          </a:xfrm>
          <a:prstGeom prst="rect">
            <a:avLst/>
          </a:prstGeom>
          <a:noFill/>
          <a:ln>
            <a:noFill/>
          </a:ln>
        </p:spPr>
      </p:pic>
      <p:sp>
        <p:nvSpPr>
          <p:cNvPr id="427" name="Google Shape;427;p23"/>
          <p:cNvSpPr/>
          <p:nvPr/>
        </p:nvSpPr>
        <p:spPr>
          <a:xfrm>
            <a:off x="8676456" y="4731990"/>
            <a:ext cx="349250" cy="323850"/>
          </a:xfrm>
          <a:custGeom>
            <a:avLst/>
            <a:gdLst/>
            <a:ahLst/>
            <a:cxnLst/>
            <a:rect l="l" t="t" r="r" b="b"/>
            <a:pathLst>
              <a:path w="120000" h="120000" extrusionOk="0">
                <a:moveTo>
                  <a:pt x="0" y="0"/>
                </a:moveTo>
                <a:lnTo>
                  <a:pt x="120000" y="0"/>
                </a:lnTo>
                <a:lnTo>
                  <a:pt x="120000" y="120000"/>
                </a:lnTo>
                <a:lnTo>
                  <a:pt x="0" y="120000"/>
                </a:lnTo>
                <a:close/>
                <a:moveTo>
                  <a:pt x="101727" y="37500"/>
                </a:moveTo>
                <a:lnTo>
                  <a:pt x="80864" y="15000"/>
                </a:lnTo>
                <a:lnTo>
                  <a:pt x="60000" y="37500"/>
                </a:lnTo>
                <a:lnTo>
                  <a:pt x="70432" y="37500"/>
                </a:lnTo>
                <a:lnTo>
                  <a:pt x="70432" y="71250"/>
                </a:lnTo>
                <a:cubicBezTo>
                  <a:pt x="70432" y="77463"/>
                  <a:pt x="65761" y="82500"/>
                  <a:pt x="60000" y="82500"/>
                </a:cubicBezTo>
                <a:lnTo>
                  <a:pt x="49568" y="82500"/>
                </a:lnTo>
                <a:cubicBezTo>
                  <a:pt x="43807" y="82500"/>
                  <a:pt x="39136" y="77463"/>
                  <a:pt x="39136" y="71250"/>
                </a:cubicBezTo>
                <a:lnTo>
                  <a:pt x="39136" y="37500"/>
                </a:lnTo>
                <a:lnTo>
                  <a:pt x="18273" y="37500"/>
                </a:lnTo>
                <a:lnTo>
                  <a:pt x="18273" y="71250"/>
                </a:lnTo>
                <a:cubicBezTo>
                  <a:pt x="18273" y="89890"/>
                  <a:pt x="32284" y="105000"/>
                  <a:pt x="49568" y="105000"/>
                </a:cubicBezTo>
                <a:lnTo>
                  <a:pt x="60000" y="105000"/>
                </a:lnTo>
                <a:cubicBezTo>
                  <a:pt x="77284" y="105000"/>
                  <a:pt x="91295" y="89890"/>
                  <a:pt x="91295" y="71250"/>
                </a:cubicBezTo>
                <a:lnTo>
                  <a:pt x="91295" y="37500"/>
                </a:lnTo>
                <a:close/>
              </a:path>
              <a:path w="120000" h="120000" fill="darken" extrusionOk="0">
                <a:moveTo>
                  <a:pt x="101727" y="37500"/>
                </a:moveTo>
                <a:lnTo>
                  <a:pt x="80864" y="15000"/>
                </a:lnTo>
                <a:lnTo>
                  <a:pt x="60000" y="37500"/>
                </a:lnTo>
                <a:lnTo>
                  <a:pt x="70432" y="37500"/>
                </a:lnTo>
                <a:lnTo>
                  <a:pt x="70432" y="71250"/>
                </a:lnTo>
                <a:cubicBezTo>
                  <a:pt x="70432" y="77463"/>
                  <a:pt x="65761" y="82500"/>
                  <a:pt x="60000" y="82500"/>
                </a:cubicBezTo>
                <a:lnTo>
                  <a:pt x="49568" y="82500"/>
                </a:lnTo>
                <a:cubicBezTo>
                  <a:pt x="43807" y="82500"/>
                  <a:pt x="39136" y="77463"/>
                  <a:pt x="39136" y="71250"/>
                </a:cubicBezTo>
                <a:lnTo>
                  <a:pt x="39136" y="37500"/>
                </a:lnTo>
                <a:lnTo>
                  <a:pt x="18273" y="37500"/>
                </a:lnTo>
                <a:lnTo>
                  <a:pt x="18273" y="71250"/>
                </a:lnTo>
                <a:cubicBezTo>
                  <a:pt x="18273" y="89890"/>
                  <a:pt x="32284" y="105000"/>
                  <a:pt x="49568" y="105000"/>
                </a:cubicBezTo>
                <a:lnTo>
                  <a:pt x="60000" y="105000"/>
                </a:lnTo>
                <a:cubicBezTo>
                  <a:pt x="77284" y="105000"/>
                  <a:pt x="91295" y="89890"/>
                  <a:pt x="91295" y="71250"/>
                </a:cubicBezTo>
                <a:lnTo>
                  <a:pt x="91295" y="37500"/>
                </a:lnTo>
                <a:close/>
              </a:path>
              <a:path w="120000" h="120000" fill="none" extrusionOk="0">
                <a:moveTo>
                  <a:pt x="101727" y="37500"/>
                </a:moveTo>
                <a:lnTo>
                  <a:pt x="91295" y="37500"/>
                </a:lnTo>
                <a:lnTo>
                  <a:pt x="91295" y="71250"/>
                </a:lnTo>
                <a:lnTo>
                  <a:pt x="91295" y="71250"/>
                </a:lnTo>
                <a:cubicBezTo>
                  <a:pt x="91295" y="89890"/>
                  <a:pt x="77284" y="105000"/>
                  <a:pt x="60000" y="105000"/>
                </a:cubicBezTo>
                <a:lnTo>
                  <a:pt x="49568" y="105000"/>
                </a:lnTo>
                <a:lnTo>
                  <a:pt x="49568" y="105000"/>
                </a:lnTo>
                <a:cubicBezTo>
                  <a:pt x="32284" y="105000"/>
                  <a:pt x="18273" y="89890"/>
                  <a:pt x="18273" y="71250"/>
                </a:cubicBezTo>
                <a:lnTo>
                  <a:pt x="18273" y="37500"/>
                </a:lnTo>
                <a:lnTo>
                  <a:pt x="39136" y="37500"/>
                </a:lnTo>
                <a:lnTo>
                  <a:pt x="39136" y="71250"/>
                </a:lnTo>
                <a:cubicBezTo>
                  <a:pt x="39136" y="77463"/>
                  <a:pt x="43807" y="82500"/>
                  <a:pt x="49568" y="82500"/>
                </a:cubicBezTo>
                <a:lnTo>
                  <a:pt x="60000" y="82500"/>
                </a:lnTo>
                <a:cubicBezTo>
                  <a:pt x="65761" y="82500"/>
                  <a:pt x="70432" y="77463"/>
                  <a:pt x="70432" y="71250"/>
                </a:cubicBezTo>
                <a:lnTo>
                  <a:pt x="70432" y="37500"/>
                </a:lnTo>
                <a:lnTo>
                  <a:pt x="60000" y="37500"/>
                </a:lnTo>
                <a:lnTo>
                  <a:pt x="80864" y="15000"/>
                </a:lnTo>
                <a:close/>
              </a:path>
              <a:path w="120000" h="120000" fill="none" extrusionOk="0">
                <a:moveTo>
                  <a:pt x="0" y="0"/>
                </a:moveTo>
                <a:lnTo>
                  <a:pt x="120000" y="0"/>
                </a:lnTo>
                <a:lnTo>
                  <a:pt x="120000" y="120000"/>
                </a:lnTo>
                <a:lnTo>
                  <a:pt x="0" y="120000"/>
                </a:lnTo>
                <a:close/>
              </a:path>
            </a:pathLst>
          </a:custGeom>
          <a:solidFill>
            <a:schemeClr val="accent6"/>
          </a:solidFill>
          <a:ln w="25400" cap="flat" cmpd="sng">
            <a:solidFill>
              <a:srgbClr val="6C8B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8"/>
          <p:cNvSpPr txBox="1">
            <a:spLocks noGrp="1"/>
          </p:cNvSpPr>
          <p:nvPr>
            <p:ph type="title"/>
          </p:nvPr>
        </p:nvSpPr>
        <p:spPr>
          <a:xfrm>
            <a:off x="1146175" y="530225"/>
            <a:ext cx="3208338" cy="102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FFFFFF"/>
              </a:buClr>
              <a:buSzPts val="1800"/>
              <a:buFont typeface="Roboto Slab"/>
              <a:buNone/>
            </a:pPr>
            <a:r>
              <a:rPr lang="cs-CZ" sz="1800" b="1" dirty="0" err="1">
                <a:solidFill>
                  <a:srgbClr val="FFFFFF"/>
                </a:solidFill>
                <a:latin typeface="Roboto Slab"/>
                <a:ea typeface="Roboto Slab"/>
                <a:cs typeface="Roboto Slab"/>
                <a:sym typeface="Roboto Slab"/>
              </a:rPr>
              <a:t>Kahoot</a:t>
            </a:r>
            <a:endParaRPr sz="1800" b="1" dirty="0">
              <a:solidFill>
                <a:srgbClr val="FFFFFF"/>
              </a:solidFill>
              <a:latin typeface="Roboto Slab"/>
              <a:ea typeface="Roboto Slab"/>
              <a:cs typeface="Roboto Slab"/>
              <a:sym typeface="Roboto Slab"/>
            </a:endParaRPr>
          </a:p>
        </p:txBody>
      </p:sp>
      <p:sp>
        <p:nvSpPr>
          <p:cNvPr id="212" name="Google Shape;212;p8"/>
          <p:cNvSpPr txBox="1">
            <a:spLocks noGrp="1"/>
          </p:cNvSpPr>
          <p:nvPr>
            <p:ph type="body" idx="1"/>
          </p:nvPr>
        </p:nvSpPr>
        <p:spPr>
          <a:xfrm>
            <a:off x="323528" y="1766888"/>
            <a:ext cx="8568952" cy="3159125"/>
          </a:xfrm>
          <a:prstGeom prst="rect">
            <a:avLst/>
          </a:prstGeom>
          <a:noFill/>
          <a:ln>
            <a:noFill/>
          </a:ln>
        </p:spPr>
        <p:txBody>
          <a:bodyPr spcFirstLastPara="1" wrap="square" lIns="91425" tIns="91425" rIns="91425" bIns="91425" anchor="t" anchorCtr="0">
            <a:noAutofit/>
          </a:bodyPr>
          <a:lstStyle/>
          <a:p>
            <a:pPr marL="50800" lvl="0" indent="0" algn="l" rtl="0">
              <a:spcBef>
                <a:spcPts val="600"/>
              </a:spcBef>
              <a:spcAft>
                <a:spcPts val="0"/>
              </a:spcAft>
              <a:buClr>
                <a:srgbClr val="114454"/>
              </a:buClr>
              <a:buSzPts val="2800"/>
              <a:buNone/>
            </a:pPr>
            <a:r>
              <a:rPr lang="cs-CZ" sz="2000" dirty="0">
                <a:solidFill>
                  <a:srgbClr val="114454"/>
                </a:solidFill>
                <a:latin typeface="Arial"/>
                <a:ea typeface="Arial"/>
                <a:cs typeface="Arial"/>
                <a:sym typeface="Arial"/>
                <a:hlinkClick r:id="rId3"/>
              </a:rPr>
              <a:t>https://play.kahoot.it/v2/?quizId=eba7170e-eb82-483f-9d5e-bf345636e697</a:t>
            </a:r>
            <a:endParaRPr lang="en-GB" sz="2000">
              <a:solidFill>
                <a:srgbClr val="114454"/>
              </a:solidFill>
              <a:latin typeface="Arial"/>
              <a:ea typeface="Arial"/>
              <a:cs typeface="Arial"/>
              <a:sym typeface="Arial"/>
            </a:endParaRPr>
          </a:p>
          <a:p>
            <a:pPr marL="50800" lvl="0" indent="0" algn="l" rtl="0">
              <a:spcBef>
                <a:spcPts val="600"/>
              </a:spcBef>
              <a:spcAft>
                <a:spcPts val="0"/>
              </a:spcAft>
              <a:buClr>
                <a:srgbClr val="114454"/>
              </a:buClr>
              <a:buSzPts val="2800"/>
              <a:buNone/>
            </a:pPr>
            <a:endParaRPr sz="2000" dirty="0">
              <a:solidFill>
                <a:srgbClr val="114454"/>
              </a:solidFill>
              <a:latin typeface="Arial"/>
              <a:ea typeface="Arial"/>
              <a:cs typeface="Arial"/>
              <a:sym typeface="Arial"/>
            </a:endParaRPr>
          </a:p>
        </p:txBody>
      </p:sp>
      <p:sp>
        <p:nvSpPr>
          <p:cNvPr id="213" name="Google Shape;213;p8"/>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b="0" i="0" u="none" strike="noStrike" cap="none">
                <a:solidFill>
                  <a:srgbClr val="FFFFFF"/>
                </a:solidFill>
                <a:latin typeface="Roboto Slab"/>
                <a:ea typeface="Roboto Slab"/>
                <a:cs typeface="Roboto Slab"/>
                <a:sym typeface="Roboto Slab"/>
              </a:rPr>
              <a:t>24</a:t>
            </a:fld>
            <a:endParaRPr sz="800" b="0" i="0" u="none" strike="noStrike" cap="none">
              <a:solidFill>
                <a:srgbClr val="FFFFFF"/>
              </a:solidFill>
              <a:latin typeface="Roboto Slab"/>
              <a:ea typeface="Roboto Slab"/>
              <a:cs typeface="Roboto Slab"/>
              <a:sym typeface="Roboto Slab"/>
            </a:endParaRPr>
          </a:p>
        </p:txBody>
      </p:sp>
      <p:grpSp>
        <p:nvGrpSpPr>
          <p:cNvPr id="214" name="Google Shape;214;p8"/>
          <p:cNvGrpSpPr/>
          <p:nvPr/>
        </p:nvGrpSpPr>
        <p:grpSpPr>
          <a:xfrm>
            <a:off x="467544" y="877887"/>
            <a:ext cx="334962" cy="333375"/>
            <a:chOff x="5941025" y="3634400"/>
            <a:chExt cx="467650" cy="467650"/>
          </a:xfrm>
        </p:grpSpPr>
        <p:sp>
          <p:nvSpPr>
            <p:cNvPr id="215" name="Google Shape;215;p8"/>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8"/>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8"/>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8"/>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8"/>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8"/>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 name="Tlačítko akce: Přejít vpřed nebo Další 11">
            <a:hlinkClick r:id="rId4" action="ppaction://hlinksldjump" highlightClick="1"/>
            <a:extLst>
              <a:ext uri="{FF2B5EF4-FFF2-40B4-BE49-F238E27FC236}">
                <a16:creationId xmlns:a16="http://schemas.microsoft.com/office/drawing/2014/main" id="{A4EB33E7-A95D-BB97-EA10-714939E7AB02}"/>
              </a:ext>
            </a:extLst>
          </p:cNvPr>
          <p:cNvSpPr/>
          <p:nvPr/>
        </p:nvSpPr>
        <p:spPr>
          <a:xfrm>
            <a:off x="8532440" y="4662234"/>
            <a:ext cx="432048"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589220629"/>
      </p:ext>
    </p:extLst>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Google Shape;139;p15">
            <a:extLst>
              <a:ext uri="{FF2B5EF4-FFF2-40B4-BE49-F238E27FC236}">
                <a16:creationId xmlns:a16="http://schemas.microsoft.com/office/drawing/2014/main" id="{76ECCBCF-11EF-433B-97CE-1662E73255AF}"/>
              </a:ext>
            </a:extLst>
          </p:cNvPr>
          <p:cNvSpPr txBox="1">
            <a:spLocks noGrp="1"/>
          </p:cNvSpPr>
          <p:nvPr>
            <p:ph type="subTitle" idx="4294967295"/>
          </p:nvPr>
        </p:nvSpPr>
        <p:spPr>
          <a:xfrm>
            <a:off x="309563" y="1312863"/>
            <a:ext cx="5500687" cy="1143000"/>
          </a:xfrm>
        </p:spPr>
        <p:txBody>
          <a:bodyPr anchor="ctr"/>
          <a:lstStyle/>
          <a:p>
            <a:pPr marL="0" indent="0" eaLnBrk="1" hangingPunct="1">
              <a:spcBef>
                <a:spcPts val="600"/>
              </a:spcBef>
              <a:buClr>
                <a:srgbClr val="114454"/>
              </a:buClr>
              <a:buSzPts val="3000"/>
              <a:buFont typeface="Arial" panose="020B0604020202020204" pitchFamily="34" charset="0"/>
              <a:buNone/>
            </a:pPr>
            <a:r>
              <a:rPr lang="sk-SK" altLang="sk-SK" sz="2400" b="1" dirty="0" err="1">
                <a:solidFill>
                  <a:schemeClr val="bg1"/>
                </a:solidFill>
                <a:latin typeface="Nixie One" panose="020B0604020202020204" charset="0"/>
                <a:cs typeface="Arial" panose="020B0604020202020204" pitchFamily="34" charset="0"/>
                <a:sym typeface="Nixie One" panose="020B0604020202020204" charset="0"/>
              </a:rPr>
              <a:t>Resources</a:t>
            </a:r>
            <a:r>
              <a:rPr lang="sk-SK" altLang="sk-SK" sz="2400" b="1" dirty="0">
                <a:solidFill>
                  <a:schemeClr val="bg1"/>
                </a:solidFill>
                <a:latin typeface="Nixie One" panose="020B0604020202020204" charset="0"/>
                <a:cs typeface="Arial" panose="020B0604020202020204" pitchFamily="34" charset="0"/>
                <a:sym typeface="Nixie One" panose="020B0604020202020204" charset="0"/>
              </a:rPr>
              <a:t>:</a:t>
            </a:r>
          </a:p>
        </p:txBody>
      </p:sp>
      <p:sp>
        <p:nvSpPr>
          <p:cNvPr id="6147" name="Google Shape;141;p15">
            <a:extLst>
              <a:ext uri="{FF2B5EF4-FFF2-40B4-BE49-F238E27FC236}">
                <a16:creationId xmlns:a16="http://schemas.microsoft.com/office/drawing/2014/main" id="{553FF8EC-9626-49A8-977D-C9E09635E23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5C9FBC7D-B5E1-499D-A404-C253B012FCAD}" type="slidenum">
              <a:rPr lang="sk-SK" altLang="sk-SK" sz="800">
                <a:solidFill>
                  <a:srgbClr val="FFFFFF"/>
                </a:solidFill>
                <a:latin typeface="Roboto Slab" pitchFamily="2" charset="0"/>
                <a:sym typeface="Roboto Slab" pitchFamily="2" charset="0"/>
              </a:rPr>
              <a:pPr>
                <a:buFont typeface="Arial" panose="020B0604020202020204" pitchFamily="34" charset="0"/>
                <a:buNone/>
              </a:pPr>
              <a:t>25</a:t>
            </a:fld>
            <a:endParaRPr lang="sk-SK" altLang="sk-SK" sz="800">
              <a:solidFill>
                <a:srgbClr val="FFFFFF"/>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45268501-61E9-4399-8785-B2BE8396F784}"/>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10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1000" b="1" dirty="0">
              <a:solidFill>
                <a:srgbClr val="114454"/>
              </a:solidFill>
              <a:latin typeface="Ariel"/>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1000" b="1" dirty="0">
              <a:solidFill>
                <a:srgbClr val="114454"/>
              </a:solidFill>
              <a:latin typeface="Nixie One" charset="0"/>
              <a:cs typeface="Arial" charset="0"/>
              <a:sym typeface="Nixie One" charset="0"/>
            </a:endParaRPr>
          </a:p>
        </p:txBody>
      </p:sp>
      <p:pic>
        <p:nvPicPr>
          <p:cNvPr id="6149" name="Obrázok 7" descr="Erasmus+ logo EN.jpg">
            <a:extLst>
              <a:ext uri="{FF2B5EF4-FFF2-40B4-BE49-F238E27FC236}">
                <a16:creationId xmlns:a16="http://schemas.microsoft.com/office/drawing/2014/main" id="{D116080A-025C-4FAE-B80B-439582EEB8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Obrázek 2">
            <a:extLst>
              <a:ext uri="{FF2B5EF4-FFF2-40B4-BE49-F238E27FC236}">
                <a16:creationId xmlns:a16="http://schemas.microsoft.com/office/drawing/2014/main" id="{86619737-4648-45B0-A463-0411CFCC65E4}"/>
              </a:ext>
            </a:extLst>
          </p:cNvPr>
          <p:cNvPicPr>
            <a:picLocks noChangeAspect="1" noChangeArrowheads="1"/>
          </p:cNvPicPr>
          <p:nvPr/>
        </p:nvPicPr>
        <p:blipFill>
          <a:blip r:embed="rId4"/>
          <a:srcRect/>
          <a:stretch/>
        </p:blipFill>
        <p:spPr bwMode="auto">
          <a:xfrm>
            <a:off x="3271080" y="142875"/>
            <a:ext cx="944491"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Obrázek 4">
            <a:extLst>
              <a:ext uri="{FF2B5EF4-FFF2-40B4-BE49-F238E27FC236}">
                <a16:creationId xmlns:a16="http://schemas.microsoft.com/office/drawing/2014/main" id="{105924CC-DB33-44E7-A8CD-21899A4AB0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15875"/>
            <a:ext cx="84137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ovéPole 5">
            <a:extLst>
              <a:ext uri="{FF2B5EF4-FFF2-40B4-BE49-F238E27FC236}">
                <a16:creationId xmlns:a16="http://schemas.microsoft.com/office/drawing/2014/main" id="{8869390B-CC9D-4A61-8668-20206FDC36AC}"/>
              </a:ext>
            </a:extLst>
          </p:cNvPr>
          <p:cNvSpPr txBox="1">
            <a:spLocks noChangeArrowheads="1"/>
          </p:cNvSpPr>
          <p:nvPr/>
        </p:nvSpPr>
        <p:spPr bwMode="auto">
          <a:xfrm>
            <a:off x="309563" y="2379663"/>
            <a:ext cx="172675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cs-CZ" altLang="cs-CZ" dirty="0">
                <a:solidFill>
                  <a:schemeClr val="bg1"/>
                </a:solidFill>
                <a:latin typeface="Nixie One" panose="020B0604020202020204" charset="0"/>
              </a:rPr>
              <a:t>MS Office </a:t>
            </a:r>
            <a:r>
              <a:rPr lang="cs-CZ" altLang="cs-CZ" dirty="0" err="1">
                <a:solidFill>
                  <a:schemeClr val="bg1"/>
                </a:solidFill>
                <a:latin typeface="Nixie One" panose="020B0604020202020204" charset="0"/>
              </a:rPr>
              <a:t>gallery</a:t>
            </a:r>
            <a:endParaRPr lang="cs-CZ" altLang="cs-CZ" dirty="0">
              <a:solidFill>
                <a:schemeClr val="bg1"/>
              </a:solidFill>
              <a:latin typeface="Nixie One" panose="020B0604020202020204" charset="0"/>
            </a:endParaRPr>
          </a:p>
        </p:txBody>
      </p:sp>
      <p:sp>
        <p:nvSpPr>
          <p:cNvPr id="9" name="Tlačítko akce: Přejít vpřed nebo Další 8">
            <a:hlinkClick r:id="" action="ppaction://hlinkshowjump?jump=nextslide" highlightClick="1"/>
            <a:extLst>
              <a:ext uri="{FF2B5EF4-FFF2-40B4-BE49-F238E27FC236}">
                <a16:creationId xmlns:a16="http://schemas.microsoft.com/office/drawing/2014/main" id="{03EDF383-5ECA-4A42-9450-49EDB4C52943}"/>
              </a:ext>
            </a:extLst>
          </p:cNvPr>
          <p:cNvSpPr/>
          <p:nvPr/>
        </p:nvSpPr>
        <p:spPr>
          <a:xfrm>
            <a:off x="8532440" y="4662234"/>
            <a:ext cx="432048"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316671981"/>
      </p:ext>
    </p:extLst>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25"/>
          <p:cNvSpPr txBox="1">
            <a:spLocks noGrp="1"/>
          </p:cNvSpPr>
          <p:nvPr>
            <p:ph type="subTitle" idx="4294967295"/>
          </p:nvPr>
        </p:nvSpPr>
        <p:spPr>
          <a:xfrm>
            <a:off x="309563" y="1312863"/>
            <a:ext cx="5500687" cy="11430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114454"/>
              </a:buClr>
              <a:buSzPts val="3000"/>
              <a:buFont typeface="Arial"/>
              <a:buNone/>
            </a:pPr>
            <a:r>
              <a:rPr lang="sk-SK" sz="2400" b="1" i="0" u="none" strike="noStrike" cap="none">
                <a:solidFill>
                  <a:schemeClr val="lt1"/>
                </a:solidFill>
                <a:latin typeface="Nixie One"/>
                <a:ea typeface="Nixie One"/>
                <a:cs typeface="Nixie One"/>
                <a:sym typeface="Nixie One"/>
              </a:rPr>
              <a:t>2020-1-SK01-KA226-SCH-094350	DIGI SCHOOL</a:t>
            </a:r>
            <a:endParaRPr/>
          </a:p>
        </p:txBody>
      </p:sp>
      <p:sp>
        <p:nvSpPr>
          <p:cNvPr id="445" name="Google Shape;445;p25"/>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26</a:t>
            </a:fld>
            <a:endParaRPr sz="800">
              <a:solidFill>
                <a:srgbClr val="FFFFFF"/>
              </a:solidFill>
              <a:latin typeface="Roboto Slab"/>
              <a:ea typeface="Roboto Slab"/>
              <a:cs typeface="Roboto Slab"/>
              <a:sym typeface="Roboto Slab"/>
            </a:endParaRPr>
          </a:p>
        </p:txBody>
      </p:sp>
      <p:sp>
        <p:nvSpPr>
          <p:cNvPr id="446" name="Google Shape;446;p25"/>
          <p:cNvSpPr txBox="1"/>
          <p:nvPr/>
        </p:nvSpPr>
        <p:spPr>
          <a:xfrm>
            <a:off x="500063" y="4643438"/>
            <a:ext cx="2711450" cy="327025"/>
          </a:xfrm>
          <a:prstGeom prst="rect">
            <a:avLst/>
          </a:prstGeom>
          <a:solidFill>
            <a:srgbClr val="6E9C45"/>
          </a:solid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sk-SK" sz="1000" b="1">
                <a:solidFill>
                  <a:srgbClr val="000000"/>
                </a:solidFill>
                <a:latin typeface="Arial"/>
                <a:ea typeface="Arial"/>
                <a:cs typeface="Arial"/>
                <a:sym typeface="Arial"/>
              </a:rPr>
              <a:t>2020-1-SK01-KA226-SCH-094350</a:t>
            </a:r>
            <a:endParaRPr/>
          </a:p>
          <a:p>
            <a:pPr marL="0" marR="0" lvl="0" indent="0" algn="l" rtl="0">
              <a:spcBef>
                <a:spcPts val="1000"/>
              </a:spcBef>
              <a:spcAft>
                <a:spcPts val="0"/>
              </a:spcAft>
              <a:buClr>
                <a:srgbClr val="000000"/>
              </a:buClr>
              <a:buSzPts val="1000"/>
              <a:buFont typeface="Arial"/>
              <a:buNone/>
            </a:pPr>
            <a:endParaRPr sz="1000" b="1">
              <a:solidFill>
                <a:srgbClr val="114454"/>
              </a:solidFill>
              <a:latin typeface="Arial"/>
              <a:ea typeface="Arial"/>
              <a:cs typeface="Arial"/>
              <a:sym typeface="Arial"/>
            </a:endParaRPr>
          </a:p>
          <a:p>
            <a:pPr marL="0" marR="0" lvl="0" indent="0" algn="l" rtl="0">
              <a:spcBef>
                <a:spcPts val="1000"/>
              </a:spcBef>
              <a:spcAft>
                <a:spcPts val="0"/>
              </a:spcAft>
              <a:buClr>
                <a:srgbClr val="000000"/>
              </a:buClr>
              <a:buSzPts val="1000"/>
              <a:buFont typeface="Arial"/>
              <a:buNone/>
            </a:pPr>
            <a:endParaRPr sz="1000" b="1">
              <a:solidFill>
                <a:srgbClr val="114454"/>
              </a:solidFill>
              <a:latin typeface="Nixie One"/>
              <a:ea typeface="Nixie One"/>
              <a:cs typeface="Nixie One"/>
              <a:sym typeface="Nixie One"/>
            </a:endParaRPr>
          </a:p>
        </p:txBody>
      </p:sp>
      <p:pic>
        <p:nvPicPr>
          <p:cNvPr id="447" name="Google Shape;447;p25" descr="Erasmus+ logo EN.jpg"/>
          <p:cNvPicPr preferRelativeResize="0"/>
          <p:nvPr/>
        </p:nvPicPr>
        <p:blipFill rotWithShape="1">
          <a:blip r:embed="rId3">
            <a:alphaModFix/>
          </a:blip>
          <a:srcRect/>
          <a:stretch/>
        </p:blipFill>
        <p:spPr>
          <a:xfrm>
            <a:off x="142875" y="142875"/>
            <a:ext cx="2593975" cy="571500"/>
          </a:xfrm>
          <a:prstGeom prst="rect">
            <a:avLst/>
          </a:prstGeom>
          <a:noFill/>
          <a:ln>
            <a:noFill/>
          </a:ln>
        </p:spPr>
      </p:pic>
      <p:pic>
        <p:nvPicPr>
          <p:cNvPr id="448" name="Google Shape;448;p25"/>
          <p:cNvPicPr preferRelativeResize="0"/>
          <p:nvPr/>
        </p:nvPicPr>
        <p:blipFill rotWithShape="1">
          <a:blip r:embed="rId4">
            <a:alphaModFix/>
          </a:blip>
          <a:srcRect/>
          <a:stretch/>
        </p:blipFill>
        <p:spPr>
          <a:xfrm>
            <a:off x="3271080" y="142875"/>
            <a:ext cx="944491" cy="769938"/>
          </a:xfrm>
          <a:prstGeom prst="rect">
            <a:avLst/>
          </a:prstGeom>
          <a:noFill/>
          <a:ln>
            <a:noFill/>
          </a:ln>
        </p:spPr>
      </p:pic>
      <p:pic>
        <p:nvPicPr>
          <p:cNvPr id="449" name="Google Shape;449;p25"/>
          <p:cNvPicPr preferRelativeResize="0"/>
          <p:nvPr/>
        </p:nvPicPr>
        <p:blipFill rotWithShape="1">
          <a:blip r:embed="rId5">
            <a:alphaModFix/>
          </a:blip>
          <a:srcRect/>
          <a:stretch/>
        </p:blipFill>
        <p:spPr>
          <a:xfrm>
            <a:off x="8027988" y="-15875"/>
            <a:ext cx="841375" cy="1189038"/>
          </a:xfrm>
          <a:prstGeom prst="rect">
            <a:avLst/>
          </a:prstGeom>
          <a:noFill/>
          <a:ln>
            <a:noFill/>
          </a:ln>
        </p:spPr>
      </p:pic>
      <p:sp>
        <p:nvSpPr>
          <p:cNvPr id="450" name="Google Shape;450;p25"/>
          <p:cNvSpPr txBox="1"/>
          <p:nvPr/>
        </p:nvSpPr>
        <p:spPr>
          <a:xfrm>
            <a:off x="309563" y="2379663"/>
            <a:ext cx="8855075" cy="1385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400">
                <a:solidFill>
                  <a:schemeClr val="lt1"/>
                </a:solidFill>
                <a:latin typeface="Nixie One"/>
                <a:ea typeface="Nixie One"/>
                <a:cs typeface="Nixie One"/>
                <a:sym typeface="Nixie One"/>
              </a:rPr>
              <a:t>Délka projektu:  01. 03. 2021 – 28. 02. 2023</a:t>
            </a:r>
            <a:endParaRPr/>
          </a:p>
          <a:p>
            <a:pPr marL="0" marR="0" lvl="0" indent="0" algn="l" rtl="0">
              <a:spcBef>
                <a:spcPts val="0"/>
              </a:spcBef>
              <a:spcAft>
                <a:spcPts val="0"/>
              </a:spcAft>
              <a:buNone/>
            </a:pPr>
            <a:r>
              <a:rPr lang="sk-SK" sz="1400">
                <a:solidFill>
                  <a:schemeClr val="lt1"/>
                </a:solidFill>
                <a:latin typeface="Nixie One"/>
                <a:ea typeface="Nixie One"/>
                <a:cs typeface="Nixie One"/>
                <a:sym typeface="Nixie One"/>
              </a:rPr>
              <a:t>Rozpočet partnerství: 101.092,-€ </a:t>
            </a:r>
            <a:endParaRPr/>
          </a:p>
          <a:p>
            <a:pPr marL="0" marR="0" lvl="0" indent="0" algn="l" rtl="0">
              <a:spcBef>
                <a:spcPts val="0"/>
              </a:spcBef>
              <a:spcAft>
                <a:spcPts val="0"/>
              </a:spcAft>
              <a:buNone/>
            </a:pPr>
            <a:r>
              <a:rPr lang="sk-SK" sz="1400">
                <a:solidFill>
                  <a:schemeClr val="lt1"/>
                </a:solidFill>
                <a:latin typeface="Nixie One"/>
                <a:ea typeface="Nixie One"/>
                <a:cs typeface="Nixie One"/>
                <a:sym typeface="Nixie One"/>
              </a:rPr>
              <a:t>Rozpočet GJŠ Zlín: 20.829,- €</a:t>
            </a:r>
            <a:endParaRPr/>
          </a:p>
          <a:p>
            <a:pPr marL="0" marR="0" lvl="0" indent="0" algn="l" rtl="0">
              <a:spcBef>
                <a:spcPts val="0"/>
              </a:spcBef>
              <a:spcAft>
                <a:spcPts val="0"/>
              </a:spcAft>
              <a:buNone/>
            </a:pPr>
            <a:r>
              <a:rPr lang="sk-SK" sz="1400">
                <a:solidFill>
                  <a:schemeClr val="lt1"/>
                </a:solidFill>
                <a:latin typeface="Nixie One"/>
                <a:ea typeface="Nixie One"/>
                <a:cs typeface="Nixie One"/>
                <a:sym typeface="Nixie One"/>
              </a:rPr>
              <a:t>Intelektuální výstupy všech partnerů: ANJ, NEJ, FRJ,SPJ, DEJ, OBN, CHE, GEO, MAT, BIO, EKN, ITK, </a:t>
            </a:r>
            <a:endParaRPr/>
          </a:p>
          <a:p>
            <a:pPr marL="0" marR="0" lvl="0" indent="0" algn="l" rtl="0">
              <a:spcBef>
                <a:spcPts val="0"/>
              </a:spcBef>
              <a:spcAft>
                <a:spcPts val="0"/>
              </a:spcAft>
              <a:buNone/>
            </a:pPr>
            <a:r>
              <a:rPr lang="sk-SK" sz="1400">
                <a:solidFill>
                  <a:schemeClr val="lt1"/>
                </a:solidFill>
                <a:latin typeface="Nixie One"/>
                <a:ea typeface="Nixie One"/>
                <a:cs typeface="Nixie One"/>
                <a:sym typeface="Nixie One"/>
              </a:rPr>
              <a:t>HUV, ETV</a:t>
            </a:r>
            <a:endParaRPr/>
          </a:p>
          <a:p>
            <a:pPr marL="0" marR="0" lvl="0" indent="0" algn="l" rtl="0">
              <a:spcBef>
                <a:spcPts val="0"/>
              </a:spcBef>
              <a:spcAft>
                <a:spcPts val="0"/>
              </a:spcAft>
              <a:buNone/>
            </a:pPr>
            <a:r>
              <a:rPr lang="sk-SK" sz="1400">
                <a:solidFill>
                  <a:schemeClr val="lt1"/>
                </a:solidFill>
                <a:latin typeface="Nixie One"/>
                <a:ea typeface="Nixie One"/>
                <a:cs typeface="Nixie One"/>
                <a:sym typeface="Nixie One"/>
              </a:rPr>
              <a:t>Intelektuální výstupy GJŠ Zlín v předmětech MAT, GEO, CHE, SPJ</a:t>
            </a:r>
            <a:endParaRPr/>
          </a:p>
        </p:txBody>
      </p:sp>
      <p:sp>
        <p:nvSpPr>
          <p:cNvPr id="451" name="Google Shape;451;p25">
            <a:hlinkClick r:id="" action="ppaction://hlinkshowjump?jump=nextslide"/>
          </p:cNvPr>
          <p:cNvSpPr/>
          <p:nvPr/>
        </p:nvSpPr>
        <p:spPr>
          <a:xfrm>
            <a:off x="8532440" y="4662234"/>
            <a:ext cx="432048" cy="360040"/>
          </a:xfrm>
          <a:custGeom>
            <a:avLst/>
            <a:gdLst/>
            <a:ahLst/>
            <a:cxnLst/>
            <a:rect l="l" t="t" r="r" b="b"/>
            <a:pathLst>
              <a:path w="120000" h="120000" extrusionOk="0">
                <a:moveTo>
                  <a:pt x="0" y="0"/>
                </a:moveTo>
                <a:lnTo>
                  <a:pt x="120000" y="0"/>
                </a:lnTo>
                <a:lnTo>
                  <a:pt x="120000" y="120000"/>
                </a:lnTo>
                <a:lnTo>
                  <a:pt x="0" y="120000"/>
                </a:lnTo>
                <a:close/>
                <a:moveTo>
                  <a:pt x="97500" y="60000"/>
                </a:moveTo>
                <a:lnTo>
                  <a:pt x="22500" y="15000"/>
                </a:lnTo>
                <a:lnTo>
                  <a:pt x="22500" y="105000"/>
                </a:lnTo>
                <a:close/>
              </a:path>
              <a:path w="120000" h="120000" fill="darken" extrusionOk="0">
                <a:moveTo>
                  <a:pt x="97500" y="60000"/>
                </a:moveTo>
                <a:lnTo>
                  <a:pt x="22500" y="15000"/>
                </a:lnTo>
                <a:lnTo>
                  <a:pt x="22500" y="105000"/>
                </a:lnTo>
                <a:close/>
              </a:path>
              <a:path w="120000" h="120000" fill="none" extrusionOk="0">
                <a:moveTo>
                  <a:pt x="97500" y="60000"/>
                </a:moveTo>
                <a:lnTo>
                  <a:pt x="22500" y="105000"/>
                </a:lnTo>
                <a:lnTo>
                  <a:pt x="22500" y="15000"/>
                </a:lnTo>
                <a:close/>
              </a:path>
              <a:path w="120000" h="120000" fill="none" extrusionOk="0">
                <a:moveTo>
                  <a:pt x="0" y="0"/>
                </a:moveTo>
                <a:lnTo>
                  <a:pt x="120000" y="0"/>
                </a:lnTo>
                <a:lnTo>
                  <a:pt x="120000" y="120000"/>
                </a:lnTo>
                <a:lnTo>
                  <a:pt x="0" y="120000"/>
                </a:lnTo>
                <a:close/>
              </a:path>
            </a:pathLst>
          </a:custGeom>
          <a:solidFill>
            <a:schemeClr val="accent1"/>
          </a:solidFill>
          <a:ln w="25400" cap="flat" cmpd="sng">
            <a:solidFill>
              <a:srgbClr val="0C313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26"/>
          <p:cNvSpPr txBox="1">
            <a:spLocks noGrp="1"/>
          </p:cNvSpPr>
          <p:nvPr>
            <p:ph type="subTitle" idx="4294967295"/>
          </p:nvPr>
        </p:nvSpPr>
        <p:spPr>
          <a:xfrm>
            <a:off x="214313" y="1428750"/>
            <a:ext cx="5500687" cy="11430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114454"/>
              </a:buClr>
              <a:buSzPts val="3000"/>
              <a:buFont typeface="Arial"/>
              <a:buNone/>
            </a:pPr>
            <a:r>
              <a:rPr lang="sk-SK" sz="1200" b="0" i="0" u="none" strike="noStrike" cap="none">
                <a:solidFill>
                  <a:schemeClr val="lt1"/>
                </a:solidFill>
                <a:latin typeface="Arial"/>
                <a:ea typeface="Arial"/>
                <a:cs typeface="Arial"/>
                <a:sym typeface="Arial"/>
              </a:rPr>
              <a:t>EN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sz="2400" b="1" i="0" u="none" strike="noStrike" cap="none">
              <a:solidFill>
                <a:schemeClr val="lt1"/>
              </a:solidFill>
              <a:latin typeface="Nixie One"/>
              <a:ea typeface="Nixie One"/>
              <a:cs typeface="Nixie One"/>
              <a:sym typeface="Nixie One"/>
            </a:endParaRPr>
          </a:p>
        </p:txBody>
      </p:sp>
      <p:sp>
        <p:nvSpPr>
          <p:cNvPr id="457" name="Google Shape;457;p26"/>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27</a:t>
            </a:fld>
            <a:endParaRPr sz="800">
              <a:solidFill>
                <a:srgbClr val="FFFFFF"/>
              </a:solidFill>
              <a:latin typeface="Roboto Slab"/>
              <a:ea typeface="Roboto Slab"/>
              <a:cs typeface="Roboto Slab"/>
              <a:sym typeface="Roboto Slab"/>
            </a:endParaRPr>
          </a:p>
        </p:txBody>
      </p:sp>
      <p:sp>
        <p:nvSpPr>
          <p:cNvPr id="458" name="Google Shape;458;p26"/>
          <p:cNvSpPr txBox="1"/>
          <p:nvPr/>
        </p:nvSpPr>
        <p:spPr>
          <a:xfrm>
            <a:off x="500063" y="4643438"/>
            <a:ext cx="2711450" cy="327025"/>
          </a:xfrm>
          <a:prstGeom prst="rect">
            <a:avLst/>
          </a:prstGeom>
          <a:solidFill>
            <a:srgbClr val="6E9C45"/>
          </a:solid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sk-SK" sz="1000" b="1">
                <a:solidFill>
                  <a:srgbClr val="000000"/>
                </a:solidFill>
                <a:latin typeface="Arial"/>
                <a:ea typeface="Arial"/>
                <a:cs typeface="Arial"/>
                <a:sym typeface="Arial"/>
              </a:rPr>
              <a:t>2020-1-SK01-KA226-SCH-094350</a:t>
            </a:r>
            <a:endParaRPr/>
          </a:p>
          <a:p>
            <a:pPr marL="0" marR="0" lvl="0" indent="0" algn="l" rtl="0">
              <a:spcBef>
                <a:spcPts val="1000"/>
              </a:spcBef>
              <a:spcAft>
                <a:spcPts val="0"/>
              </a:spcAft>
              <a:buClr>
                <a:srgbClr val="000000"/>
              </a:buClr>
              <a:buSzPts val="1000"/>
              <a:buFont typeface="Arial"/>
              <a:buNone/>
            </a:pPr>
            <a:endParaRPr sz="1000" b="1">
              <a:solidFill>
                <a:srgbClr val="114454"/>
              </a:solidFill>
              <a:latin typeface="Arial"/>
              <a:ea typeface="Arial"/>
              <a:cs typeface="Arial"/>
              <a:sym typeface="Arial"/>
            </a:endParaRPr>
          </a:p>
          <a:p>
            <a:pPr marL="0" marR="0" lvl="0" indent="0" algn="l" rtl="0">
              <a:spcBef>
                <a:spcPts val="1000"/>
              </a:spcBef>
              <a:spcAft>
                <a:spcPts val="0"/>
              </a:spcAft>
              <a:buClr>
                <a:srgbClr val="000000"/>
              </a:buClr>
              <a:buSzPts val="1000"/>
              <a:buFont typeface="Arial"/>
              <a:buNone/>
            </a:pPr>
            <a:endParaRPr sz="1000" b="1">
              <a:solidFill>
                <a:srgbClr val="114454"/>
              </a:solidFill>
              <a:latin typeface="Nixie One"/>
              <a:ea typeface="Nixie One"/>
              <a:cs typeface="Nixie One"/>
              <a:sym typeface="Nixie One"/>
            </a:endParaRPr>
          </a:p>
        </p:txBody>
      </p:sp>
      <p:pic>
        <p:nvPicPr>
          <p:cNvPr id="459" name="Google Shape;459;p26" descr="Erasmus+ logo EN.jpg"/>
          <p:cNvPicPr preferRelativeResize="0"/>
          <p:nvPr/>
        </p:nvPicPr>
        <p:blipFill rotWithShape="1">
          <a:blip r:embed="rId3">
            <a:alphaModFix/>
          </a:blip>
          <a:srcRect/>
          <a:stretch/>
        </p:blipFill>
        <p:spPr>
          <a:xfrm>
            <a:off x="142875" y="142875"/>
            <a:ext cx="2593975" cy="571500"/>
          </a:xfrm>
          <a:prstGeom prst="rect">
            <a:avLst/>
          </a:prstGeom>
          <a:noFill/>
          <a:ln>
            <a:noFill/>
          </a:ln>
        </p:spPr>
      </p:pic>
      <p:sp>
        <p:nvSpPr>
          <p:cNvPr id="460" name="Google Shape;460;p26"/>
          <p:cNvSpPr txBox="1"/>
          <p:nvPr/>
        </p:nvSpPr>
        <p:spPr>
          <a:xfrm>
            <a:off x="214313" y="2643188"/>
            <a:ext cx="5143500" cy="6461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200"/>
              <a:buFont typeface="Arial"/>
              <a:buNone/>
            </a:pPr>
            <a:r>
              <a:rPr lang="sk-SK" sz="1200">
                <a:solidFill>
                  <a:schemeClr val="lt1"/>
                </a:solidFill>
                <a:latin typeface="Arial"/>
                <a:ea typeface="Arial"/>
                <a:cs typeface="Arial"/>
                <a:sym typeface="Arial"/>
              </a:rPr>
              <a:t>ČR Podpora Evropské komise na zhotovení této práce nevyjadřuje názor Komise, obsah je názorem autora a Komise není zodpovědná za informace v práci obsažené. </a:t>
            </a:r>
            <a:endParaRPr/>
          </a:p>
        </p:txBody>
      </p:sp>
      <p:pic>
        <p:nvPicPr>
          <p:cNvPr id="461" name="Google Shape;461;p26"/>
          <p:cNvPicPr preferRelativeResize="0"/>
          <p:nvPr/>
        </p:nvPicPr>
        <p:blipFill rotWithShape="1">
          <a:blip r:embed="rId4">
            <a:alphaModFix/>
          </a:blip>
          <a:srcRect/>
          <a:stretch/>
        </p:blipFill>
        <p:spPr>
          <a:xfrm>
            <a:off x="8027988" y="-15875"/>
            <a:ext cx="841375" cy="1189038"/>
          </a:xfrm>
          <a:prstGeom prst="rect">
            <a:avLst/>
          </a:prstGeom>
          <a:noFill/>
          <a:ln>
            <a:noFill/>
          </a:ln>
        </p:spPr>
      </p:pic>
      <p:pic>
        <p:nvPicPr>
          <p:cNvPr id="462" name="Google Shape;462;p26"/>
          <p:cNvPicPr preferRelativeResize="0"/>
          <p:nvPr/>
        </p:nvPicPr>
        <p:blipFill rotWithShape="1">
          <a:blip r:embed="rId5">
            <a:alphaModFix/>
          </a:blip>
          <a:srcRect/>
          <a:stretch/>
        </p:blipFill>
        <p:spPr>
          <a:xfrm>
            <a:off x="3271080" y="142875"/>
            <a:ext cx="944491" cy="769938"/>
          </a:xfrm>
          <a:prstGeom prst="rect">
            <a:avLst/>
          </a:prstGeom>
          <a:noFill/>
          <a:ln>
            <a:noFill/>
          </a:ln>
        </p:spPr>
      </p:pic>
      <p:sp>
        <p:nvSpPr>
          <p:cNvPr id="463" name="Google Shape;463;p26">
            <a:hlinkClick r:id="" action="ppaction://hlinkshowjump?jump=nextslide"/>
          </p:cNvPr>
          <p:cNvSpPr/>
          <p:nvPr/>
        </p:nvSpPr>
        <p:spPr>
          <a:xfrm>
            <a:off x="8532440" y="4662234"/>
            <a:ext cx="432048" cy="360040"/>
          </a:xfrm>
          <a:custGeom>
            <a:avLst/>
            <a:gdLst/>
            <a:ahLst/>
            <a:cxnLst/>
            <a:rect l="l" t="t" r="r" b="b"/>
            <a:pathLst>
              <a:path w="120000" h="120000" extrusionOk="0">
                <a:moveTo>
                  <a:pt x="0" y="0"/>
                </a:moveTo>
                <a:lnTo>
                  <a:pt x="120000" y="0"/>
                </a:lnTo>
                <a:lnTo>
                  <a:pt x="120000" y="120000"/>
                </a:lnTo>
                <a:lnTo>
                  <a:pt x="0" y="120000"/>
                </a:lnTo>
                <a:close/>
                <a:moveTo>
                  <a:pt x="97500" y="60000"/>
                </a:moveTo>
                <a:lnTo>
                  <a:pt x="22500" y="15000"/>
                </a:lnTo>
                <a:lnTo>
                  <a:pt x="22500" y="105000"/>
                </a:lnTo>
                <a:close/>
              </a:path>
              <a:path w="120000" h="120000" fill="darken" extrusionOk="0">
                <a:moveTo>
                  <a:pt x="97500" y="60000"/>
                </a:moveTo>
                <a:lnTo>
                  <a:pt x="22500" y="15000"/>
                </a:lnTo>
                <a:lnTo>
                  <a:pt x="22500" y="105000"/>
                </a:lnTo>
                <a:close/>
              </a:path>
              <a:path w="120000" h="120000" fill="none" extrusionOk="0">
                <a:moveTo>
                  <a:pt x="97500" y="60000"/>
                </a:moveTo>
                <a:lnTo>
                  <a:pt x="22500" y="105000"/>
                </a:lnTo>
                <a:lnTo>
                  <a:pt x="22500" y="15000"/>
                </a:lnTo>
                <a:close/>
              </a:path>
              <a:path w="120000" h="120000" fill="none" extrusionOk="0">
                <a:moveTo>
                  <a:pt x="0" y="0"/>
                </a:moveTo>
                <a:lnTo>
                  <a:pt x="120000" y="0"/>
                </a:lnTo>
                <a:lnTo>
                  <a:pt x="120000" y="120000"/>
                </a:lnTo>
                <a:lnTo>
                  <a:pt x="0" y="120000"/>
                </a:lnTo>
                <a:close/>
              </a:path>
            </a:pathLst>
          </a:custGeom>
          <a:solidFill>
            <a:schemeClr val="accent1"/>
          </a:solidFill>
          <a:ln w="25400" cap="flat" cmpd="sng">
            <a:solidFill>
              <a:srgbClr val="0C313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ctrTitle"/>
          </p:nvPr>
        </p:nvSpPr>
        <p:spPr>
          <a:xfrm>
            <a:off x="4113213" y="2878138"/>
            <a:ext cx="4505325" cy="1160462"/>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SzPts val="4800"/>
              <a:buFont typeface="Roboto Slab"/>
              <a:buNone/>
            </a:pPr>
            <a:r>
              <a:rPr lang="en-GB" b="1" dirty="0">
                <a:latin typeface="Roboto Slab"/>
                <a:ea typeface="Roboto Slab"/>
                <a:cs typeface="Roboto Slab"/>
                <a:sym typeface="Roboto Slab"/>
              </a:rPr>
              <a:t>Lithosphere</a:t>
            </a:r>
            <a:endParaRPr dirty="0"/>
          </a:p>
        </p:txBody>
      </p:sp>
      <p:sp>
        <p:nvSpPr>
          <p:cNvPr id="93" name="Google Shape;93;p2"/>
          <p:cNvSpPr txBox="1"/>
          <p:nvPr/>
        </p:nvSpPr>
        <p:spPr>
          <a:xfrm>
            <a:off x="0" y="503238"/>
            <a:ext cx="3471863" cy="3819525"/>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rgbClr val="000000"/>
              </a:buClr>
              <a:buSzPts val="20000"/>
              <a:buFont typeface="Arial"/>
              <a:buNone/>
            </a:pPr>
            <a:r>
              <a:rPr lang="sk-SK" sz="20000" b="0" i="0" u="none" strike="noStrike" cap="none">
                <a:solidFill>
                  <a:srgbClr val="18637B"/>
                </a:solidFill>
                <a:latin typeface="Roboto Slab"/>
                <a:ea typeface="Roboto Slab"/>
                <a:cs typeface="Roboto Slab"/>
                <a:sym typeface="Roboto Slab"/>
              </a:rPr>
              <a:t>2</a:t>
            </a:r>
            <a:endParaRPr/>
          </a:p>
        </p:txBody>
      </p:sp>
      <p:sp>
        <p:nvSpPr>
          <p:cNvPr id="94" name="Google Shape;94;p2"/>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b="0" i="0" u="none" strike="noStrike" cap="none">
                <a:solidFill>
                  <a:srgbClr val="FFFFFF"/>
                </a:solidFill>
                <a:latin typeface="Roboto Slab"/>
                <a:ea typeface="Roboto Slab"/>
                <a:cs typeface="Roboto Slab"/>
                <a:sym typeface="Roboto Slab"/>
              </a:rPr>
              <a:t>3</a:t>
            </a:fld>
            <a:endParaRPr sz="800" b="0" i="0" u="none" strike="noStrike" cap="none">
              <a:solidFill>
                <a:srgbClr val="FFFFFF"/>
              </a:solidFill>
              <a:latin typeface="Roboto Slab"/>
              <a:ea typeface="Roboto Slab"/>
              <a:cs typeface="Roboto Slab"/>
              <a:sym typeface="Roboto Slab"/>
            </a:endParaRPr>
          </a:p>
        </p:txBody>
      </p:sp>
      <p:sp>
        <p:nvSpPr>
          <p:cNvPr id="95" name="Google Shape;95;p2">
            <a:hlinkClick r:id="" action="ppaction://hlinkshowjump?jump=nextslide"/>
          </p:cNvPr>
          <p:cNvSpPr/>
          <p:nvPr/>
        </p:nvSpPr>
        <p:spPr>
          <a:xfrm>
            <a:off x="8532440" y="4662234"/>
            <a:ext cx="432048" cy="360040"/>
          </a:xfrm>
          <a:custGeom>
            <a:avLst/>
            <a:gdLst/>
            <a:ahLst/>
            <a:cxnLst/>
            <a:rect l="l" t="t" r="r" b="b"/>
            <a:pathLst>
              <a:path w="120000" h="120000" extrusionOk="0">
                <a:moveTo>
                  <a:pt x="0" y="0"/>
                </a:moveTo>
                <a:lnTo>
                  <a:pt x="120000" y="0"/>
                </a:lnTo>
                <a:lnTo>
                  <a:pt x="120000" y="120000"/>
                </a:lnTo>
                <a:lnTo>
                  <a:pt x="0" y="120000"/>
                </a:lnTo>
                <a:close/>
                <a:moveTo>
                  <a:pt x="97500" y="60000"/>
                </a:moveTo>
                <a:lnTo>
                  <a:pt x="22500" y="15000"/>
                </a:lnTo>
                <a:lnTo>
                  <a:pt x="22500" y="105000"/>
                </a:lnTo>
                <a:close/>
              </a:path>
              <a:path w="120000" h="120000" fill="darken" extrusionOk="0">
                <a:moveTo>
                  <a:pt x="97500" y="60000"/>
                </a:moveTo>
                <a:lnTo>
                  <a:pt x="22500" y="15000"/>
                </a:lnTo>
                <a:lnTo>
                  <a:pt x="22500" y="105000"/>
                </a:lnTo>
                <a:close/>
              </a:path>
              <a:path w="120000" h="120000" fill="none" extrusionOk="0">
                <a:moveTo>
                  <a:pt x="97500" y="60000"/>
                </a:moveTo>
                <a:lnTo>
                  <a:pt x="22500" y="105000"/>
                </a:lnTo>
                <a:lnTo>
                  <a:pt x="22500" y="15000"/>
                </a:lnTo>
                <a:close/>
              </a:path>
              <a:path w="120000" h="120000" fill="none" extrusionOk="0">
                <a:moveTo>
                  <a:pt x="0" y="0"/>
                </a:moveTo>
                <a:lnTo>
                  <a:pt x="120000" y="0"/>
                </a:lnTo>
                <a:lnTo>
                  <a:pt x="120000" y="120000"/>
                </a:lnTo>
                <a:lnTo>
                  <a:pt x="0" y="120000"/>
                </a:lnTo>
                <a:close/>
              </a:path>
            </a:pathLst>
          </a:custGeom>
          <a:solidFill>
            <a:schemeClr val="accent1"/>
          </a:solidFill>
          <a:ln w="25400" cap="flat" cmpd="sng">
            <a:solidFill>
              <a:srgbClr val="0C313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
          <p:cNvSpPr txBox="1">
            <a:spLocks noGrp="1"/>
          </p:cNvSpPr>
          <p:nvPr>
            <p:ph type="title" idx="4294967295"/>
          </p:nvPr>
        </p:nvSpPr>
        <p:spPr>
          <a:xfrm>
            <a:off x="387350" y="366713"/>
            <a:ext cx="2759075" cy="884237"/>
          </a:xfrm>
          <a:prstGeom prst="rect">
            <a:avLst/>
          </a:prstGeom>
          <a:noFill/>
          <a:ln>
            <a:noFill/>
          </a:ln>
        </p:spPr>
        <p:txBody>
          <a:bodyPr spcFirstLastPara="1" wrap="square" lIns="91425" tIns="91425" rIns="91425" bIns="91425" anchor="t" anchorCtr="0">
            <a:noAutofit/>
          </a:bodyPr>
          <a:lstStyle/>
          <a:p>
            <a:r>
              <a:rPr lang="sk-SK" sz="1800" b="1" dirty="0" err="1">
                <a:solidFill>
                  <a:srgbClr val="124057"/>
                </a:solidFill>
                <a:latin typeface="Roboto Slab"/>
                <a:ea typeface="Roboto Slab"/>
                <a:sym typeface="Roboto Slab"/>
              </a:rPr>
              <a:t>Lesson</a:t>
            </a:r>
            <a:r>
              <a:rPr lang="sk-SK" sz="1800" b="1" dirty="0">
                <a:solidFill>
                  <a:srgbClr val="124057"/>
                </a:solidFill>
                <a:latin typeface="Roboto Slab"/>
                <a:ea typeface="Roboto Slab"/>
                <a:sym typeface="Roboto Slab"/>
              </a:rPr>
              <a:t> </a:t>
            </a:r>
            <a:r>
              <a:rPr lang="sk-SK" sz="1800" b="1" dirty="0" err="1">
                <a:solidFill>
                  <a:srgbClr val="124057"/>
                </a:solidFill>
                <a:latin typeface="Roboto Slab"/>
                <a:ea typeface="Roboto Slab"/>
                <a:sym typeface="Roboto Slab"/>
              </a:rPr>
              <a:t>content</a:t>
            </a:r>
            <a:endParaRPr lang="sk-SK" sz="1800" b="1" dirty="0" err="1">
              <a:solidFill>
                <a:srgbClr val="124057"/>
              </a:solidFill>
              <a:latin typeface="Roboto Slab"/>
              <a:ea typeface="Roboto Slab"/>
            </a:endParaRPr>
          </a:p>
        </p:txBody>
      </p:sp>
      <p:sp>
        <p:nvSpPr>
          <p:cNvPr id="112" name="Google Shape;112;p4"/>
          <p:cNvSpPr/>
          <p:nvPr/>
        </p:nvSpPr>
        <p:spPr>
          <a:xfrm>
            <a:off x="3759200" y="3738563"/>
            <a:ext cx="2717800" cy="749300"/>
          </a:xfrm>
          <a:prstGeom prst="homePlate">
            <a:avLst>
              <a:gd name="adj" fmla="val 35448"/>
            </a:avLst>
          </a:prstGeom>
          <a:solidFill>
            <a:srgbClr val="124057"/>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1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4"/>
          <p:cNvSpPr/>
          <p:nvPr/>
        </p:nvSpPr>
        <p:spPr>
          <a:xfrm>
            <a:off x="3759200" y="3003550"/>
            <a:ext cx="3487738" cy="749300"/>
          </a:xfrm>
          <a:prstGeom prst="homePlate">
            <a:avLst>
              <a:gd name="adj" fmla="val 35449"/>
            </a:avLst>
          </a:prstGeom>
          <a:solidFill>
            <a:srgbClr val="3B8D6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1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4"/>
          <p:cNvSpPr/>
          <p:nvPr/>
        </p:nvSpPr>
        <p:spPr>
          <a:xfrm>
            <a:off x="3759200" y="2259013"/>
            <a:ext cx="2227263" cy="749300"/>
          </a:xfrm>
          <a:prstGeom prst="homePlate">
            <a:avLst>
              <a:gd name="adj" fmla="val 35449"/>
            </a:avLst>
          </a:prstGeom>
          <a:solidFill>
            <a:srgbClr val="16575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1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4"/>
          <p:cNvSpPr/>
          <p:nvPr/>
        </p:nvSpPr>
        <p:spPr>
          <a:xfrm>
            <a:off x="3759200" y="1508125"/>
            <a:ext cx="2554288" cy="750888"/>
          </a:xfrm>
          <a:prstGeom prst="homePlate">
            <a:avLst>
              <a:gd name="adj" fmla="val 35371"/>
            </a:avLst>
          </a:prstGeom>
          <a:solidFill>
            <a:srgbClr val="94BF6E"/>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1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4"/>
          <p:cNvSpPr/>
          <p:nvPr/>
        </p:nvSpPr>
        <p:spPr>
          <a:xfrm>
            <a:off x="2898775" y="1312863"/>
            <a:ext cx="882650" cy="954087"/>
          </a:xfrm>
          <a:custGeom>
            <a:avLst/>
            <a:gdLst/>
            <a:ahLst/>
            <a:cxnLst/>
            <a:rect l="l" t="t" r="r" b="b"/>
            <a:pathLst>
              <a:path w="120000" h="120000" extrusionOk="0">
                <a:moveTo>
                  <a:pt x="33" y="0"/>
                </a:moveTo>
                <a:lnTo>
                  <a:pt x="120000" y="25236"/>
                </a:lnTo>
                <a:lnTo>
                  <a:pt x="120000" y="120000"/>
                </a:lnTo>
                <a:lnTo>
                  <a:pt x="311" y="103519"/>
                </a:lnTo>
                <a:cubicBezTo>
                  <a:pt x="497" y="69012"/>
                  <a:pt x="-151" y="34506"/>
                  <a:pt x="33" y="0"/>
                </a:cubicBezTo>
                <a:close/>
              </a:path>
            </a:pathLst>
          </a:custGeom>
          <a:solidFill>
            <a:srgbClr val="87AF64"/>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17" name="Google Shape;117;p4"/>
          <p:cNvSpPr/>
          <p:nvPr/>
        </p:nvSpPr>
        <p:spPr>
          <a:xfrm>
            <a:off x="2892425" y="2132013"/>
            <a:ext cx="889000" cy="879475"/>
          </a:xfrm>
          <a:custGeom>
            <a:avLst/>
            <a:gdLst/>
            <a:ahLst/>
            <a:cxnLst/>
            <a:rect l="l" t="t" r="r" b="b"/>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18" name="Google Shape;118;p4"/>
          <p:cNvSpPr/>
          <p:nvPr/>
        </p:nvSpPr>
        <p:spPr>
          <a:xfrm rot="10800000" flipH="1">
            <a:off x="2892425" y="3008313"/>
            <a:ext cx="889000" cy="874712"/>
          </a:xfrm>
          <a:custGeom>
            <a:avLst/>
            <a:gdLst/>
            <a:ahLst/>
            <a:cxnLst/>
            <a:rect l="l" t="t" r="r" b="b"/>
            <a:pathLst>
              <a:path w="120000" h="120000" extrusionOk="0">
                <a:moveTo>
                  <a:pt x="577" y="0"/>
                </a:moveTo>
                <a:lnTo>
                  <a:pt x="120000" y="17383"/>
                </a:lnTo>
                <a:lnTo>
                  <a:pt x="120000" y="120000"/>
                </a:lnTo>
                <a:lnTo>
                  <a:pt x="24" y="120000"/>
                </a:lnTo>
                <a:cubicBezTo>
                  <a:pt x="-159" y="80000"/>
                  <a:pt x="761" y="40000"/>
                  <a:pt x="577" y="0"/>
                </a:cubicBezTo>
                <a:close/>
              </a:path>
            </a:pathLst>
          </a:custGeom>
          <a:solidFill>
            <a:srgbClr val="2E6E4B"/>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19" name="Google Shape;119;p4"/>
          <p:cNvSpPr/>
          <p:nvPr/>
        </p:nvSpPr>
        <p:spPr>
          <a:xfrm rot="10800000" flipH="1">
            <a:off x="2894013" y="3751263"/>
            <a:ext cx="887412" cy="939800"/>
          </a:xfrm>
          <a:custGeom>
            <a:avLst/>
            <a:gdLst/>
            <a:ahLst/>
            <a:cxnLst/>
            <a:rect l="l" t="t" r="r" b="b"/>
            <a:pathLst>
              <a:path w="120000" h="120000" extrusionOk="0">
                <a:moveTo>
                  <a:pt x="277" y="0"/>
                </a:moveTo>
                <a:lnTo>
                  <a:pt x="120000" y="25882"/>
                </a:lnTo>
                <a:lnTo>
                  <a:pt x="120000" y="120000"/>
                </a:lnTo>
                <a:lnTo>
                  <a:pt x="0" y="105098"/>
                </a:lnTo>
                <a:cubicBezTo>
                  <a:pt x="184" y="70065"/>
                  <a:pt x="92" y="35032"/>
                  <a:pt x="277" y="0"/>
                </a:cubicBezTo>
                <a:close/>
              </a:path>
            </a:pathLst>
          </a:custGeom>
          <a:solidFill>
            <a:srgbClr val="0B2939"/>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20" name="Google Shape;120;p4"/>
          <p:cNvSpPr/>
          <p:nvPr/>
        </p:nvSpPr>
        <p:spPr>
          <a:xfrm rot="10800000">
            <a:off x="2022475" y="3748088"/>
            <a:ext cx="877888" cy="941387"/>
          </a:xfrm>
          <a:custGeom>
            <a:avLst/>
            <a:gdLst/>
            <a:ahLst/>
            <a:cxnLst/>
            <a:rect l="l" t="t" r="r" b="b"/>
            <a:pathLst>
              <a:path w="120000" h="120000" extrusionOk="0">
                <a:moveTo>
                  <a:pt x="33" y="0"/>
                </a:moveTo>
                <a:lnTo>
                  <a:pt x="120000" y="25565"/>
                </a:lnTo>
                <a:lnTo>
                  <a:pt x="120000" y="120000"/>
                </a:lnTo>
                <a:lnTo>
                  <a:pt x="313" y="105130"/>
                </a:lnTo>
                <a:cubicBezTo>
                  <a:pt x="499" y="70173"/>
                  <a:pt x="-152" y="34956"/>
                  <a:pt x="33" y="0"/>
                </a:cubicBezTo>
                <a:close/>
              </a:path>
            </a:pathLst>
          </a:custGeom>
          <a:solidFill>
            <a:srgbClr val="124057"/>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21" name="Google Shape;121;p4"/>
          <p:cNvSpPr/>
          <p:nvPr/>
        </p:nvSpPr>
        <p:spPr>
          <a:xfrm flipH="1">
            <a:off x="2017713" y="2127250"/>
            <a:ext cx="884237" cy="876300"/>
          </a:xfrm>
          <a:custGeom>
            <a:avLst/>
            <a:gdLst/>
            <a:ahLst/>
            <a:cxnLst/>
            <a:rect l="l" t="t" r="r" b="b"/>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22" name="Google Shape;122;p4"/>
          <p:cNvSpPr/>
          <p:nvPr/>
        </p:nvSpPr>
        <p:spPr>
          <a:xfrm flipH="1">
            <a:off x="2016125" y="1314450"/>
            <a:ext cx="887413" cy="939800"/>
          </a:xfrm>
          <a:custGeom>
            <a:avLst/>
            <a:gdLst/>
            <a:ahLst/>
            <a:cxnLst/>
            <a:rect l="l" t="t" r="r" b="b"/>
            <a:pathLst>
              <a:path w="120000" h="120000" extrusionOk="0">
                <a:moveTo>
                  <a:pt x="33" y="0"/>
                </a:moveTo>
                <a:lnTo>
                  <a:pt x="120000" y="25359"/>
                </a:lnTo>
                <a:lnTo>
                  <a:pt x="120000" y="120000"/>
                </a:lnTo>
                <a:lnTo>
                  <a:pt x="310" y="104052"/>
                </a:lnTo>
                <a:cubicBezTo>
                  <a:pt x="495" y="69019"/>
                  <a:pt x="-151" y="35032"/>
                  <a:pt x="33" y="0"/>
                </a:cubicBezTo>
                <a:close/>
              </a:path>
            </a:pathLst>
          </a:custGeom>
          <a:solidFill>
            <a:srgbClr val="94BF6E"/>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23" name="Google Shape;123;p4"/>
          <p:cNvSpPr/>
          <p:nvPr/>
        </p:nvSpPr>
        <p:spPr>
          <a:xfrm rot="10800000">
            <a:off x="2020888" y="3003550"/>
            <a:ext cx="877887" cy="871538"/>
          </a:xfrm>
          <a:custGeom>
            <a:avLst/>
            <a:gdLst/>
            <a:ahLst/>
            <a:cxnLst/>
            <a:rect l="l" t="t" r="r" b="b"/>
            <a:pathLst>
              <a:path w="120000" h="120000" extrusionOk="0">
                <a:moveTo>
                  <a:pt x="120000" y="120000"/>
                </a:moveTo>
                <a:lnTo>
                  <a:pt x="54" y="120000"/>
                </a:lnTo>
                <a:cubicBezTo>
                  <a:pt x="240" y="79812"/>
                  <a:pt x="-132" y="40187"/>
                  <a:pt x="53" y="0"/>
                </a:cubicBezTo>
                <a:lnTo>
                  <a:pt x="120000" y="16766"/>
                </a:lnTo>
                <a:close/>
              </a:path>
            </a:pathLst>
          </a:custGeom>
          <a:solidFill>
            <a:srgbClr val="3B8D6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24" name="Google Shape;124;p4"/>
          <p:cNvSpPr/>
          <p:nvPr/>
        </p:nvSpPr>
        <p:spPr>
          <a:xfrm>
            <a:off x="1985963" y="1412875"/>
            <a:ext cx="477837" cy="3290888"/>
          </a:xfrm>
          <a:custGeom>
            <a:avLst/>
            <a:gdLst/>
            <a:ahLst/>
            <a:cxnLst/>
            <a:rect l="l" t="t" r="r" b="b"/>
            <a:pathLst>
              <a:path w="120000" h="120000" extrusionOk="0">
                <a:moveTo>
                  <a:pt x="0" y="115785"/>
                </a:moveTo>
                <a:lnTo>
                  <a:pt x="0" y="3719"/>
                </a:lnTo>
                <a:lnTo>
                  <a:pt x="120000" y="0"/>
                </a:lnTo>
                <a:lnTo>
                  <a:pt x="120000" y="120000"/>
                </a:lnTo>
                <a:lnTo>
                  <a:pt x="0" y="115785"/>
                </a:lnTo>
                <a:close/>
              </a:path>
            </a:pathLst>
          </a:custGeom>
          <a:gradFill>
            <a:gsLst>
              <a:gs pos="0">
                <a:srgbClr val="FFFFFF">
                  <a:alpha val="9411"/>
                </a:srgbClr>
              </a:gs>
              <a:gs pos="100000">
                <a:srgbClr val="FFFFFF">
                  <a:alpha val="24313"/>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25" name="Google Shape;125;p4"/>
          <p:cNvSpPr txBox="1"/>
          <p:nvPr/>
        </p:nvSpPr>
        <p:spPr>
          <a:xfrm>
            <a:off x="3878263" y="1654175"/>
            <a:ext cx="596900" cy="44926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2400"/>
              <a:buFont typeface="Arial"/>
              <a:buNone/>
            </a:pPr>
            <a:r>
              <a:rPr lang="sk-SK" sz="2400" b="1" i="0" u="none" strike="noStrike" cap="none">
                <a:solidFill>
                  <a:srgbClr val="FFFFFF"/>
                </a:solidFill>
                <a:latin typeface="Arial"/>
                <a:ea typeface="Arial"/>
                <a:cs typeface="Arial"/>
                <a:sym typeface="Arial"/>
              </a:rPr>
              <a:t>01</a:t>
            </a:r>
            <a:endParaRPr/>
          </a:p>
        </p:txBody>
      </p:sp>
      <p:cxnSp>
        <p:nvCxnSpPr>
          <p:cNvPr id="126" name="Google Shape;126;p4"/>
          <p:cNvCxnSpPr/>
          <p:nvPr/>
        </p:nvCxnSpPr>
        <p:spPr>
          <a:xfrm>
            <a:off x="4476750" y="1682750"/>
            <a:ext cx="0" cy="392113"/>
          </a:xfrm>
          <a:prstGeom prst="straightConnector1">
            <a:avLst/>
          </a:prstGeom>
          <a:noFill/>
          <a:ln w="9525" cap="rnd" cmpd="sng">
            <a:solidFill>
              <a:srgbClr val="FFFFFF"/>
            </a:solidFill>
            <a:prstDash val="solid"/>
            <a:round/>
            <a:headEnd type="none" w="sm" len="sm"/>
            <a:tailEnd type="none" w="sm" len="sm"/>
          </a:ln>
        </p:spPr>
      </p:cxnSp>
      <p:sp>
        <p:nvSpPr>
          <p:cNvPr id="127" name="Google Shape;127;p4">
            <a:hlinkClick r:id="rId3" action="ppaction://hlinksldjump"/>
          </p:cNvPr>
          <p:cNvSpPr txBox="1"/>
          <p:nvPr/>
        </p:nvSpPr>
        <p:spPr>
          <a:xfrm>
            <a:off x="4565044" y="1666875"/>
            <a:ext cx="1454150" cy="446088"/>
          </a:xfrm>
          <a:prstGeom prst="rect">
            <a:avLst/>
          </a:prstGeom>
          <a:noFill/>
          <a:ln>
            <a:noFill/>
          </a:ln>
        </p:spPr>
        <p:txBody>
          <a:bodyPr spcFirstLastPara="1" wrap="square" lIns="91425" tIns="45700" rIns="91425" bIns="45700" anchor="ctr" anchorCtr="0">
            <a:noAutofit/>
          </a:bodyPr>
          <a:lstStyle/>
          <a:p>
            <a:pPr marL="0" marR="0" lvl="0" indent="0" algn="l" rtl="0">
              <a:lnSpc>
                <a:spcPct val="83000"/>
              </a:lnSpc>
              <a:spcBef>
                <a:spcPts val="0"/>
              </a:spcBef>
              <a:spcAft>
                <a:spcPts val="0"/>
              </a:spcAft>
              <a:buClr>
                <a:srgbClr val="000000"/>
              </a:buClr>
              <a:buSzPts val="1200"/>
              <a:buFont typeface="Arial"/>
              <a:buNone/>
            </a:pPr>
            <a:r>
              <a:rPr lang="en-GB" sz="1200" b="1" i="0" u="none" strike="noStrike" cap="none" dirty="0">
                <a:solidFill>
                  <a:srgbClr val="FFFFFF"/>
                </a:solidFill>
                <a:latin typeface="Arial"/>
                <a:ea typeface="Arial"/>
                <a:cs typeface="Arial"/>
                <a:sym typeface="Arial"/>
              </a:rPr>
              <a:t>Lithosphere </a:t>
            </a:r>
            <a:endParaRPr lang="en-GB" sz="1400" b="0" i="0" u="none" strike="noStrike" cap="none" dirty="0">
              <a:solidFill>
                <a:srgbClr val="FFFFFF"/>
              </a:solidFill>
              <a:latin typeface="Arial"/>
              <a:ea typeface="Arial"/>
              <a:cs typeface="Arial"/>
              <a:sym typeface="Arial"/>
            </a:endParaRPr>
          </a:p>
        </p:txBody>
      </p:sp>
      <p:sp>
        <p:nvSpPr>
          <p:cNvPr id="128" name="Google Shape;128;p4"/>
          <p:cNvSpPr txBox="1"/>
          <p:nvPr/>
        </p:nvSpPr>
        <p:spPr>
          <a:xfrm>
            <a:off x="3878263" y="2392363"/>
            <a:ext cx="596900" cy="4492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2400"/>
              <a:buFont typeface="Arial"/>
              <a:buNone/>
            </a:pPr>
            <a:r>
              <a:rPr lang="sk-SK" sz="2400" b="1" i="0" u="none" strike="noStrike" cap="none">
                <a:solidFill>
                  <a:srgbClr val="FFFFFF"/>
                </a:solidFill>
                <a:latin typeface="Arial"/>
                <a:ea typeface="Arial"/>
                <a:cs typeface="Arial"/>
                <a:sym typeface="Arial"/>
              </a:rPr>
              <a:t>02</a:t>
            </a:r>
            <a:endParaRPr sz="2400" b="1" i="0" u="none" strike="noStrike" cap="none">
              <a:solidFill>
                <a:srgbClr val="000000"/>
              </a:solidFill>
              <a:latin typeface="Arial"/>
              <a:ea typeface="Arial"/>
              <a:cs typeface="Arial"/>
              <a:sym typeface="Arial"/>
            </a:endParaRPr>
          </a:p>
        </p:txBody>
      </p:sp>
      <p:cxnSp>
        <p:nvCxnSpPr>
          <p:cNvPr id="129" name="Google Shape;129;p4"/>
          <p:cNvCxnSpPr/>
          <p:nvPr/>
        </p:nvCxnSpPr>
        <p:spPr>
          <a:xfrm>
            <a:off x="4476750" y="2420938"/>
            <a:ext cx="0" cy="392112"/>
          </a:xfrm>
          <a:prstGeom prst="straightConnector1">
            <a:avLst/>
          </a:prstGeom>
          <a:noFill/>
          <a:ln w="9525" cap="rnd" cmpd="sng">
            <a:solidFill>
              <a:srgbClr val="FFFFFF"/>
            </a:solidFill>
            <a:prstDash val="solid"/>
            <a:round/>
            <a:headEnd type="none" w="sm" len="sm"/>
            <a:tailEnd type="none" w="sm" len="sm"/>
          </a:ln>
        </p:spPr>
      </p:cxnSp>
      <p:sp>
        <p:nvSpPr>
          <p:cNvPr id="130" name="Google Shape;130;p4">
            <a:hlinkClick r:id="rId4" action="ppaction://hlinksldjump"/>
          </p:cNvPr>
          <p:cNvSpPr txBox="1"/>
          <p:nvPr/>
        </p:nvSpPr>
        <p:spPr>
          <a:xfrm>
            <a:off x="4540251" y="2400777"/>
            <a:ext cx="1384300" cy="460375"/>
          </a:xfrm>
          <a:prstGeom prst="rect">
            <a:avLst/>
          </a:prstGeom>
          <a:noFill/>
          <a:ln>
            <a:noFill/>
          </a:ln>
        </p:spPr>
        <p:txBody>
          <a:bodyPr spcFirstLastPara="1" wrap="square" lIns="91425" tIns="45700" rIns="91425" bIns="45700" anchor="ctr" anchorCtr="0">
            <a:noAutofit/>
          </a:bodyPr>
          <a:lstStyle/>
          <a:p>
            <a:pPr marL="0" marR="0" lvl="0" indent="0" algn="l" rtl="0">
              <a:lnSpc>
                <a:spcPct val="83000"/>
              </a:lnSpc>
              <a:spcBef>
                <a:spcPts val="0"/>
              </a:spcBef>
              <a:spcAft>
                <a:spcPts val="0"/>
              </a:spcAft>
              <a:buClr>
                <a:srgbClr val="000000"/>
              </a:buClr>
              <a:buSzPts val="1200"/>
              <a:buFont typeface="Arial"/>
              <a:buNone/>
            </a:pPr>
            <a:r>
              <a:rPr lang="en-GB" sz="1200" b="1" dirty="0">
                <a:solidFill>
                  <a:srgbClr val="FFFFFF"/>
                </a:solidFill>
              </a:rPr>
              <a:t>Tectonic plates</a:t>
            </a:r>
            <a:endParaRPr sz="1400" b="0" i="0" u="none" strike="noStrike" cap="none" dirty="0">
              <a:solidFill>
                <a:srgbClr val="000000"/>
              </a:solidFill>
              <a:latin typeface="Arial"/>
              <a:ea typeface="Arial"/>
              <a:cs typeface="Arial"/>
              <a:sym typeface="Arial"/>
            </a:endParaRPr>
          </a:p>
        </p:txBody>
      </p:sp>
      <p:sp>
        <p:nvSpPr>
          <p:cNvPr id="131" name="Google Shape;131;p4"/>
          <p:cNvSpPr txBox="1"/>
          <p:nvPr/>
        </p:nvSpPr>
        <p:spPr>
          <a:xfrm>
            <a:off x="3878263" y="3151188"/>
            <a:ext cx="596900" cy="4492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2400"/>
              <a:buFont typeface="Arial"/>
              <a:buNone/>
            </a:pPr>
            <a:r>
              <a:rPr lang="sk-SK" sz="2400" b="1" i="0" u="none" strike="noStrike" cap="none">
                <a:solidFill>
                  <a:srgbClr val="FFFFFF"/>
                </a:solidFill>
                <a:latin typeface="Arial"/>
                <a:ea typeface="Arial"/>
                <a:cs typeface="Arial"/>
                <a:sym typeface="Arial"/>
              </a:rPr>
              <a:t>03</a:t>
            </a:r>
            <a:endParaRPr/>
          </a:p>
        </p:txBody>
      </p:sp>
      <p:cxnSp>
        <p:nvCxnSpPr>
          <p:cNvPr id="132" name="Google Shape;132;p4"/>
          <p:cNvCxnSpPr/>
          <p:nvPr/>
        </p:nvCxnSpPr>
        <p:spPr>
          <a:xfrm>
            <a:off x="4476750" y="3179763"/>
            <a:ext cx="0" cy="392112"/>
          </a:xfrm>
          <a:prstGeom prst="straightConnector1">
            <a:avLst/>
          </a:prstGeom>
          <a:noFill/>
          <a:ln w="9525" cap="rnd" cmpd="sng">
            <a:solidFill>
              <a:srgbClr val="FFFFFF"/>
            </a:solidFill>
            <a:prstDash val="solid"/>
            <a:round/>
            <a:headEnd type="none" w="sm" len="sm"/>
            <a:tailEnd type="none" w="sm" len="sm"/>
          </a:ln>
        </p:spPr>
      </p:cxnSp>
      <p:sp>
        <p:nvSpPr>
          <p:cNvPr id="133" name="Google Shape;133;p4">
            <a:hlinkClick r:id="rId5" action="ppaction://hlinksldjump"/>
          </p:cNvPr>
          <p:cNvSpPr txBox="1"/>
          <p:nvPr/>
        </p:nvSpPr>
        <p:spPr>
          <a:xfrm>
            <a:off x="4565651" y="3825875"/>
            <a:ext cx="1384300" cy="574675"/>
          </a:xfrm>
          <a:prstGeom prst="rect">
            <a:avLst/>
          </a:prstGeom>
          <a:noFill/>
          <a:ln>
            <a:noFill/>
          </a:ln>
        </p:spPr>
        <p:txBody>
          <a:bodyPr spcFirstLastPara="1" wrap="square" lIns="91425" tIns="45700" rIns="91425" bIns="45700" anchor="ctr" anchorCtr="0">
            <a:noAutofit/>
          </a:bodyPr>
          <a:lstStyle/>
          <a:p>
            <a:pPr marL="0" marR="0" lvl="0" indent="0" algn="l" rtl="0">
              <a:lnSpc>
                <a:spcPct val="83000"/>
              </a:lnSpc>
              <a:spcBef>
                <a:spcPts val="0"/>
              </a:spcBef>
              <a:spcAft>
                <a:spcPts val="0"/>
              </a:spcAft>
              <a:buClr>
                <a:srgbClr val="000000"/>
              </a:buClr>
              <a:buSzPts val="1200"/>
              <a:buFont typeface="Arial"/>
              <a:buNone/>
            </a:pPr>
            <a:r>
              <a:rPr lang="en-GB" sz="1200" b="1" i="0" u="none" strike="noStrike" cap="none" dirty="0">
                <a:solidFill>
                  <a:srgbClr val="FFFFFF"/>
                </a:solidFill>
                <a:latin typeface="Arial"/>
                <a:ea typeface="Arial"/>
                <a:cs typeface="Arial"/>
                <a:sym typeface="Arial"/>
              </a:rPr>
              <a:t>Continental drift</a:t>
            </a:r>
            <a:endParaRPr sz="1000" b="0" i="0" u="none" strike="noStrike" cap="none" dirty="0">
              <a:solidFill>
                <a:srgbClr val="FFFFFF"/>
              </a:solidFill>
              <a:latin typeface="Arial"/>
              <a:ea typeface="Arial"/>
              <a:cs typeface="Arial"/>
              <a:sym typeface="Arial"/>
            </a:endParaRPr>
          </a:p>
        </p:txBody>
      </p:sp>
      <p:sp>
        <p:nvSpPr>
          <p:cNvPr id="134" name="Google Shape;134;p4"/>
          <p:cNvSpPr txBox="1"/>
          <p:nvPr/>
        </p:nvSpPr>
        <p:spPr>
          <a:xfrm>
            <a:off x="3878263" y="3881438"/>
            <a:ext cx="596900" cy="4492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2400"/>
              <a:buFont typeface="Arial"/>
              <a:buNone/>
            </a:pPr>
            <a:r>
              <a:rPr lang="sk-SK" sz="2400" b="1" i="0" u="none" strike="noStrike" cap="none">
                <a:solidFill>
                  <a:srgbClr val="FFFFFF"/>
                </a:solidFill>
                <a:latin typeface="Arial"/>
                <a:ea typeface="Arial"/>
                <a:cs typeface="Arial"/>
                <a:sym typeface="Arial"/>
              </a:rPr>
              <a:t>04</a:t>
            </a:r>
            <a:endParaRPr/>
          </a:p>
        </p:txBody>
      </p:sp>
      <p:cxnSp>
        <p:nvCxnSpPr>
          <p:cNvPr id="135" name="Google Shape;135;p4"/>
          <p:cNvCxnSpPr/>
          <p:nvPr/>
        </p:nvCxnSpPr>
        <p:spPr>
          <a:xfrm>
            <a:off x="4476750" y="3910013"/>
            <a:ext cx="0" cy="393700"/>
          </a:xfrm>
          <a:prstGeom prst="straightConnector1">
            <a:avLst/>
          </a:prstGeom>
          <a:noFill/>
          <a:ln w="9525" cap="rnd" cmpd="sng">
            <a:solidFill>
              <a:srgbClr val="FFFFFF"/>
            </a:solidFill>
            <a:prstDash val="solid"/>
            <a:round/>
            <a:headEnd type="none" w="sm" len="sm"/>
            <a:tailEnd type="none" w="sm" len="sm"/>
          </a:ln>
        </p:spPr>
      </p:cxnSp>
      <p:sp>
        <p:nvSpPr>
          <p:cNvPr id="136" name="Google Shape;136;p4"/>
          <p:cNvSpPr/>
          <p:nvPr/>
        </p:nvSpPr>
        <p:spPr>
          <a:xfrm flipH="1">
            <a:off x="3787775" y="1509713"/>
            <a:ext cx="90488" cy="2978150"/>
          </a:xfrm>
          <a:custGeom>
            <a:avLst/>
            <a:gdLst/>
            <a:ahLst/>
            <a:cxnLst/>
            <a:rect l="l" t="t" r="r" b="b"/>
            <a:pathLst>
              <a:path w="120000" h="120000" extrusionOk="0">
                <a:moveTo>
                  <a:pt x="0" y="115785"/>
                </a:moveTo>
                <a:lnTo>
                  <a:pt x="0" y="3719"/>
                </a:lnTo>
                <a:lnTo>
                  <a:pt x="120000" y="0"/>
                </a:lnTo>
                <a:lnTo>
                  <a:pt x="120000" y="120000"/>
                </a:lnTo>
                <a:lnTo>
                  <a:pt x="0" y="115785"/>
                </a:lnTo>
                <a:close/>
              </a:path>
            </a:pathLst>
          </a:custGeom>
          <a:gradFill>
            <a:gsLst>
              <a:gs pos="0">
                <a:srgbClr val="FFFFFF">
                  <a:alpha val="9411"/>
                </a:srgbClr>
              </a:gs>
              <a:gs pos="100000">
                <a:srgbClr val="FFFFFF">
                  <a:alpha val="24313"/>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grpSp>
        <p:nvGrpSpPr>
          <p:cNvPr id="137" name="Google Shape;137;p4"/>
          <p:cNvGrpSpPr/>
          <p:nvPr/>
        </p:nvGrpSpPr>
        <p:grpSpPr>
          <a:xfrm>
            <a:off x="3184525" y="2463800"/>
            <a:ext cx="334963" cy="334963"/>
            <a:chOff x="5941025" y="3634400"/>
            <a:chExt cx="467650" cy="467650"/>
          </a:xfrm>
        </p:grpSpPr>
        <p:sp>
          <p:nvSpPr>
            <p:cNvPr id="138" name="Google Shape;138;p4"/>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4"/>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4"/>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4"/>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4"/>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4"/>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4" name="Google Shape;144;p4"/>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b="0" i="0" u="none" strike="noStrike" cap="none">
                <a:solidFill>
                  <a:srgbClr val="FFFFFF"/>
                </a:solidFill>
                <a:latin typeface="Roboto Slab"/>
                <a:ea typeface="Roboto Slab"/>
                <a:cs typeface="Roboto Slab"/>
                <a:sym typeface="Roboto Slab"/>
              </a:rPr>
              <a:t>4</a:t>
            </a:fld>
            <a:endParaRPr sz="800" b="0" i="0" u="none" strike="noStrike" cap="none">
              <a:solidFill>
                <a:srgbClr val="FFFFFF"/>
              </a:solidFill>
              <a:latin typeface="Roboto Slab"/>
              <a:ea typeface="Roboto Slab"/>
              <a:cs typeface="Roboto Slab"/>
              <a:sym typeface="Roboto Slab"/>
            </a:endParaRPr>
          </a:p>
        </p:txBody>
      </p:sp>
      <p:sp>
        <p:nvSpPr>
          <p:cNvPr id="145" name="Google Shape;145;p4">
            <a:hlinkClick r:id="rId6" action="ppaction://hlinksldjump"/>
          </p:cNvPr>
          <p:cNvSpPr txBox="1"/>
          <p:nvPr/>
        </p:nvSpPr>
        <p:spPr>
          <a:xfrm>
            <a:off x="4565044" y="3170268"/>
            <a:ext cx="1384300" cy="460375"/>
          </a:xfrm>
          <a:prstGeom prst="rect">
            <a:avLst/>
          </a:prstGeom>
          <a:noFill/>
          <a:ln>
            <a:noFill/>
          </a:ln>
        </p:spPr>
        <p:txBody>
          <a:bodyPr spcFirstLastPara="1" wrap="square" lIns="91425" tIns="45700" rIns="91425" bIns="45700" anchor="ctr" anchorCtr="0">
            <a:noAutofit/>
          </a:bodyPr>
          <a:lstStyle/>
          <a:p>
            <a:pPr marL="0" marR="0" lvl="0" indent="0" algn="l" rtl="0">
              <a:lnSpc>
                <a:spcPct val="83000"/>
              </a:lnSpc>
              <a:spcBef>
                <a:spcPts val="0"/>
              </a:spcBef>
              <a:spcAft>
                <a:spcPts val="0"/>
              </a:spcAft>
              <a:buClr>
                <a:srgbClr val="000000"/>
              </a:buClr>
              <a:buSzPts val="1200"/>
              <a:buFont typeface="Arial"/>
              <a:buNone/>
            </a:pPr>
            <a:r>
              <a:rPr lang="en-GB" sz="1200" b="1" i="0" u="none" strike="noStrike" cap="none" dirty="0">
                <a:solidFill>
                  <a:srgbClr val="FFFFFF"/>
                </a:solidFill>
                <a:latin typeface="Arial"/>
                <a:ea typeface="Arial"/>
                <a:cs typeface="Arial"/>
                <a:sym typeface="Arial"/>
              </a:rPr>
              <a:t>Plate tectonics</a:t>
            </a:r>
            <a:endParaRPr sz="1400" b="0" i="0" u="none" strike="noStrike" cap="none" dirty="0">
              <a:solidFill>
                <a:srgbClr val="000000"/>
              </a:solidFill>
              <a:latin typeface="Arial"/>
              <a:ea typeface="Arial"/>
              <a:cs typeface="Arial"/>
              <a:sym typeface="Arial"/>
            </a:endParaRPr>
          </a:p>
        </p:txBody>
      </p:sp>
      <p:grpSp>
        <p:nvGrpSpPr>
          <p:cNvPr id="146" name="Google Shape;146;p4"/>
          <p:cNvGrpSpPr/>
          <p:nvPr/>
        </p:nvGrpSpPr>
        <p:grpSpPr>
          <a:xfrm>
            <a:off x="3173972" y="1666875"/>
            <a:ext cx="334963" cy="334963"/>
            <a:chOff x="5941025" y="3634400"/>
            <a:chExt cx="467650" cy="467650"/>
          </a:xfrm>
        </p:grpSpPr>
        <p:sp>
          <p:nvSpPr>
            <p:cNvPr id="147" name="Google Shape;147;p4"/>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4"/>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4"/>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4"/>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4"/>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4"/>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3" name="Google Shape;153;p4"/>
          <p:cNvGrpSpPr/>
          <p:nvPr/>
        </p:nvGrpSpPr>
        <p:grpSpPr>
          <a:xfrm>
            <a:off x="3173412" y="3995737"/>
            <a:ext cx="334963" cy="334963"/>
            <a:chOff x="5941025" y="3634400"/>
            <a:chExt cx="467650" cy="467650"/>
          </a:xfrm>
        </p:grpSpPr>
        <p:sp>
          <p:nvSpPr>
            <p:cNvPr id="154" name="Google Shape;154;p4"/>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4"/>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4"/>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4"/>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4"/>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4"/>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0" name="Google Shape;160;p4"/>
          <p:cNvGrpSpPr/>
          <p:nvPr/>
        </p:nvGrpSpPr>
        <p:grpSpPr>
          <a:xfrm>
            <a:off x="3184525" y="3257114"/>
            <a:ext cx="334963" cy="334963"/>
            <a:chOff x="5941025" y="3634400"/>
            <a:chExt cx="467650" cy="467650"/>
          </a:xfrm>
        </p:grpSpPr>
        <p:sp>
          <p:nvSpPr>
            <p:cNvPr id="161" name="Google Shape;161;p4"/>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4"/>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4"/>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4"/>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4"/>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4"/>
            <p:cNvSpPr/>
            <p:nvPr/>
          </p:nvSpPr>
          <p:spPr>
            <a:xfrm>
              <a:off x="6202853" y="3720875"/>
              <a:ext cx="204000" cy="278874"/>
            </a:xfrm>
            <a:custGeom>
              <a:avLst/>
              <a:gdLst/>
              <a:ahLst/>
              <a:cxnLst/>
              <a:rect l="l" t="t" r="r" b="b"/>
              <a:pathLst>
                <a:path w="8160" h="11155" fill="none" extrusionOk="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7" name="Google Shape;167;p4">
            <a:hlinkClick r:id="rId7" action="ppaction://hlinksldjump"/>
          </p:cNvPr>
          <p:cNvSpPr/>
          <p:nvPr/>
        </p:nvSpPr>
        <p:spPr>
          <a:xfrm>
            <a:off x="8532440" y="4662234"/>
            <a:ext cx="432048" cy="360040"/>
          </a:xfrm>
          <a:custGeom>
            <a:avLst/>
            <a:gdLst/>
            <a:ahLst/>
            <a:cxnLst/>
            <a:rect l="l" t="t" r="r" b="b"/>
            <a:pathLst>
              <a:path w="120000" h="120000" extrusionOk="0">
                <a:moveTo>
                  <a:pt x="0" y="0"/>
                </a:moveTo>
                <a:lnTo>
                  <a:pt x="120000" y="0"/>
                </a:lnTo>
                <a:lnTo>
                  <a:pt x="120000" y="120000"/>
                </a:lnTo>
                <a:lnTo>
                  <a:pt x="0" y="120000"/>
                </a:lnTo>
                <a:close/>
                <a:moveTo>
                  <a:pt x="97500" y="60000"/>
                </a:moveTo>
                <a:lnTo>
                  <a:pt x="22500" y="15000"/>
                </a:lnTo>
                <a:lnTo>
                  <a:pt x="22500" y="105000"/>
                </a:lnTo>
                <a:close/>
              </a:path>
              <a:path w="120000" h="120000" fill="darken" extrusionOk="0">
                <a:moveTo>
                  <a:pt x="97500" y="60000"/>
                </a:moveTo>
                <a:lnTo>
                  <a:pt x="22500" y="15000"/>
                </a:lnTo>
                <a:lnTo>
                  <a:pt x="22500" y="105000"/>
                </a:lnTo>
                <a:close/>
              </a:path>
              <a:path w="120000" h="120000" fill="none" extrusionOk="0">
                <a:moveTo>
                  <a:pt x="97500" y="60000"/>
                </a:moveTo>
                <a:lnTo>
                  <a:pt x="22500" y="105000"/>
                </a:lnTo>
                <a:lnTo>
                  <a:pt x="22500" y="15000"/>
                </a:lnTo>
                <a:close/>
              </a:path>
              <a:path w="120000" h="120000" fill="none" extrusionOk="0">
                <a:moveTo>
                  <a:pt x="0" y="0"/>
                </a:moveTo>
                <a:lnTo>
                  <a:pt x="120000" y="0"/>
                </a:lnTo>
                <a:lnTo>
                  <a:pt x="120000" y="120000"/>
                </a:lnTo>
                <a:lnTo>
                  <a:pt x="0" y="120000"/>
                </a:lnTo>
                <a:close/>
              </a:path>
            </a:pathLst>
          </a:custGeom>
          <a:solidFill>
            <a:schemeClr val="accent1"/>
          </a:solidFill>
          <a:ln w="25400" cap="flat" cmpd="sng">
            <a:solidFill>
              <a:srgbClr val="0C313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5"/>
          <p:cNvSpPr txBox="1">
            <a:spLocks noGrp="1"/>
          </p:cNvSpPr>
          <p:nvPr>
            <p:ph type="title"/>
          </p:nvPr>
        </p:nvSpPr>
        <p:spPr>
          <a:xfrm>
            <a:off x="1146175" y="530225"/>
            <a:ext cx="3208338" cy="102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FFFFFF"/>
              </a:buClr>
              <a:buSzPts val="1800"/>
              <a:buFont typeface="Roboto Slab"/>
              <a:buNone/>
            </a:pPr>
            <a:r>
              <a:rPr lang="en-GB" sz="1800" b="1" dirty="0">
                <a:solidFill>
                  <a:srgbClr val="FFFFFF"/>
                </a:solidFill>
                <a:latin typeface="Roboto Slab"/>
                <a:ea typeface="Roboto Slab"/>
                <a:cs typeface="Roboto Slab"/>
                <a:sym typeface="Roboto Slab"/>
              </a:rPr>
              <a:t>Lithosphere</a:t>
            </a:r>
            <a:endParaRPr dirty="0"/>
          </a:p>
        </p:txBody>
      </p:sp>
      <p:sp>
        <p:nvSpPr>
          <p:cNvPr id="173" name="Google Shape;173;p5"/>
          <p:cNvSpPr txBox="1">
            <a:spLocks noGrp="1"/>
          </p:cNvSpPr>
          <p:nvPr>
            <p:ph type="body" idx="1"/>
          </p:nvPr>
        </p:nvSpPr>
        <p:spPr>
          <a:xfrm>
            <a:off x="395536" y="1789033"/>
            <a:ext cx="4176464" cy="3159125"/>
          </a:xfrm>
          <a:prstGeom prst="rect">
            <a:avLst/>
          </a:prstGeom>
          <a:noFill/>
          <a:ln>
            <a:noFill/>
          </a:ln>
        </p:spPr>
        <p:txBody>
          <a:bodyPr spcFirstLastPara="1" wrap="square" lIns="91425" tIns="91425" rIns="91425" bIns="91425" anchor="t" anchorCtr="0">
            <a:noAutofit/>
          </a:bodyPr>
          <a:lstStyle/>
          <a:p>
            <a:pPr marL="457200" lvl="0" indent="-406400" algn="l" rtl="0">
              <a:spcBef>
                <a:spcPts val="600"/>
              </a:spcBef>
              <a:spcAft>
                <a:spcPts val="0"/>
              </a:spcAft>
              <a:buClr>
                <a:srgbClr val="114454"/>
              </a:buClr>
              <a:buSzPts val="2800"/>
              <a:buFont typeface="Nixie One"/>
              <a:buChar char="▪"/>
            </a:pPr>
            <a:r>
              <a:rPr lang="sk-SK" sz="2000" dirty="0">
                <a:solidFill>
                  <a:srgbClr val="114454"/>
                </a:solidFill>
                <a:latin typeface="Arial"/>
                <a:ea typeface="Arial"/>
                <a:cs typeface="Arial"/>
                <a:sym typeface="Arial"/>
              </a:rPr>
              <a:t>= </a:t>
            </a:r>
            <a:r>
              <a:rPr lang="en-GB" sz="2000" dirty="0">
                <a:solidFill>
                  <a:srgbClr val="114454"/>
                </a:solidFill>
                <a:latin typeface="Arial"/>
                <a:ea typeface="Arial"/>
                <a:cs typeface="Arial"/>
                <a:sym typeface="Arial"/>
              </a:rPr>
              <a:t>rocky “envelop” of the Earth</a:t>
            </a:r>
            <a:endParaRPr sz="2000" dirty="0">
              <a:solidFill>
                <a:srgbClr val="114454"/>
              </a:solidFill>
              <a:latin typeface="Arial"/>
              <a:ea typeface="Arial"/>
              <a:cs typeface="Arial"/>
              <a:sym typeface="Arial"/>
            </a:endParaRPr>
          </a:p>
          <a:p>
            <a:pPr marL="457200" lvl="0" indent="-406400" algn="l" rtl="0">
              <a:spcBef>
                <a:spcPts val="0"/>
              </a:spcBef>
              <a:spcAft>
                <a:spcPts val="0"/>
              </a:spcAft>
              <a:buClr>
                <a:srgbClr val="114454"/>
              </a:buClr>
              <a:buSzPts val="2800"/>
              <a:buFont typeface="Nixie One"/>
              <a:buChar char="▪"/>
            </a:pPr>
            <a:r>
              <a:rPr lang="en-GB" sz="2000" dirty="0">
                <a:solidFill>
                  <a:srgbClr val="114454"/>
                </a:solidFill>
                <a:latin typeface="Arial"/>
                <a:ea typeface="Arial"/>
                <a:cs typeface="Arial"/>
                <a:sym typeface="Arial"/>
              </a:rPr>
              <a:t>Created by the crust and the upper mantle</a:t>
            </a:r>
            <a:endParaRPr sz="2000" dirty="0">
              <a:solidFill>
                <a:srgbClr val="114454"/>
              </a:solidFill>
              <a:latin typeface="Arial"/>
              <a:ea typeface="Arial"/>
              <a:cs typeface="Arial"/>
              <a:sym typeface="Arial"/>
            </a:endParaRPr>
          </a:p>
        </p:txBody>
      </p:sp>
      <p:sp>
        <p:nvSpPr>
          <p:cNvPr id="174" name="Google Shape;174;p5"/>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b="0" i="0" u="none" strike="noStrike" cap="none">
                <a:solidFill>
                  <a:srgbClr val="FFFFFF"/>
                </a:solidFill>
                <a:latin typeface="Roboto Slab"/>
                <a:ea typeface="Roboto Slab"/>
                <a:cs typeface="Roboto Slab"/>
                <a:sym typeface="Roboto Slab"/>
              </a:rPr>
              <a:t>5</a:t>
            </a:fld>
            <a:endParaRPr sz="800" b="0" i="0" u="none" strike="noStrike" cap="none">
              <a:solidFill>
                <a:srgbClr val="FFFFFF"/>
              </a:solidFill>
              <a:latin typeface="Roboto Slab"/>
              <a:ea typeface="Roboto Slab"/>
              <a:cs typeface="Roboto Slab"/>
              <a:sym typeface="Roboto Slab"/>
            </a:endParaRPr>
          </a:p>
        </p:txBody>
      </p:sp>
      <p:grpSp>
        <p:nvGrpSpPr>
          <p:cNvPr id="175" name="Google Shape;175;p5"/>
          <p:cNvGrpSpPr/>
          <p:nvPr/>
        </p:nvGrpSpPr>
        <p:grpSpPr>
          <a:xfrm>
            <a:off x="467544" y="877887"/>
            <a:ext cx="334962" cy="333375"/>
            <a:chOff x="5941025" y="3634400"/>
            <a:chExt cx="467650" cy="467650"/>
          </a:xfrm>
        </p:grpSpPr>
        <p:sp>
          <p:nvSpPr>
            <p:cNvPr id="176" name="Google Shape;176;p5"/>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5"/>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5"/>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5"/>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5"/>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5"/>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82" name="Google Shape;182;p5"/>
          <p:cNvPicPr preferRelativeResize="0"/>
          <p:nvPr/>
        </p:nvPicPr>
        <p:blipFill rotWithShape="1">
          <a:blip r:embed="rId3">
            <a:alphaModFix/>
          </a:blip>
          <a:srcRect/>
          <a:stretch/>
        </p:blipFill>
        <p:spPr>
          <a:xfrm>
            <a:off x="4669086" y="1995686"/>
            <a:ext cx="4338804" cy="2376264"/>
          </a:xfrm>
          <a:prstGeom prst="rect">
            <a:avLst/>
          </a:prstGeom>
          <a:noFill/>
          <a:ln>
            <a:noFill/>
          </a:ln>
        </p:spPr>
      </p:pic>
      <p:sp>
        <p:nvSpPr>
          <p:cNvPr id="183" name="Google Shape;183;p5">
            <a:hlinkClick r:id="rId4" action="ppaction://hlinksldjump"/>
          </p:cNvPr>
          <p:cNvSpPr/>
          <p:nvPr/>
        </p:nvSpPr>
        <p:spPr>
          <a:xfrm>
            <a:off x="8676456" y="4731990"/>
            <a:ext cx="331434" cy="323850"/>
          </a:xfrm>
          <a:custGeom>
            <a:avLst/>
            <a:gdLst/>
            <a:ahLst/>
            <a:cxnLst/>
            <a:rect l="l" t="t" r="r" b="b"/>
            <a:pathLst>
              <a:path w="120000" h="120000" extrusionOk="0">
                <a:moveTo>
                  <a:pt x="0" y="0"/>
                </a:moveTo>
                <a:lnTo>
                  <a:pt x="120000" y="0"/>
                </a:lnTo>
                <a:lnTo>
                  <a:pt x="120000" y="120000"/>
                </a:lnTo>
                <a:lnTo>
                  <a:pt x="0" y="120000"/>
                </a:lnTo>
                <a:close/>
                <a:moveTo>
                  <a:pt x="60000" y="15000"/>
                </a:moveTo>
                <a:lnTo>
                  <a:pt x="16030" y="60000"/>
                </a:lnTo>
                <a:lnTo>
                  <a:pt x="27022" y="60000"/>
                </a:lnTo>
                <a:lnTo>
                  <a:pt x="27022" y="105000"/>
                </a:lnTo>
                <a:lnTo>
                  <a:pt x="92978" y="105000"/>
                </a:lnTo>
                <a:lnTo>
                  <a:pt x="92978" y="60000"/>
                </a:lnTo>
                <a:lnTo>
                  <a:pt x="103970" y="60000"/>
                </a:lnTo>
                <a:lnTo>
                  <a:pt x="87481" y="43125"/>
                </a:lnTo>
                <a:lnTo>
                  <a:pt x="87481" y="20625"/>
                </a:lnTo>
                <a:lnTo>
                  <a:pt x="76489" y="20625"/>
                </a:lnTo>
                <a:lnTo>
                  <a:pt x="76489" y="31875"/>
                </a:lnTo>
                <a:close/>
              </a:path>
              <a:path w="120000" h="120000" fill="darkenLess" extrusionOk="0">
                <a:moveTo>
                  <a:pt x="87481" y="43125"/>
                </a:moveTo>
                <a:lnTo>
                  <a:pt x="87481" y="20625"/>
                </a:lnTo>
                <a:lnTo>
                  <a:pt x="76489" y="20625"/>
                </a:lnTo>
                <a:lnTo>
                  <a:pt x="76489" y="31875"/>
                </a:lnTo>
                <a:close/>
                <a:moveTo>
                  <a:pt x="27022" y="60000"/>
                </a:moveTo>
                <a:lnTo>
                  <a:pt x="27022" y="105000"/>
                </a:lnTo>
                <a:lnTo>
                  <a:pt x="54504" y="105000"/>
                </a:lnTo>
                <a:lnTo>
                  <a:pt x="54504" y="82500"/>
                </a:lnTo>
                <a:lnTo>
                  <a:pt x="65496" y="82500"/>
                </a:lnTo>
                <a:lnTo>
                  <a:pt x="65496" y="105000"/>
                </a:lnTo>
                <a:lnTo>
                  <a:pt x="92978" y="105000"/>
                </a:lnTo>
                <a:lnTo>
                  <a:pt x="92978" y="60000"/>
                </a:lnTo>
                <a:close/>
              </a:path>
              <a:path w="120000" h="120000" fill="darken" extrusionOk="0">
                <a:moveTo>
                  <a:pt x="60000" y="15000"/>
                </a:moveTo>
                <a:lnTo>
                  <a:pt x="16030" y="60000"/>
                </a:lnTo>
                <a:lnTo>
                  <a:pt x="103970" y="60000"/>
                </a:lnTo>
                <a:close/>
                <a:moveTo>
                  <a:pt x="54504" y="82500"/>
                </a:moveTo>
                <a:lnTo>
                  <a:pt x="65496" y="82500"/>
                </a:lnTo>
                <a:lnTo>
                  <a:pt x="65496" y="105000"/>
                </a:lnTo>
                <a:lnTo>
                  <a:pt x="54504" y="105000"/>
                </a:lnTo>
                <a:close/>
              </a:path>
              <a:path w="120000" h="120000" fill="none" extrusionOk="0">
                <a:moveTo>
                  <a:pt x="60000" y="15000"/>
                </a:moveTo>
                <a:lnTo>
                  <a:pt x="76489" y="31875"/>
                </a:lnTo>
                <a:lnTo>
                  <a:pt x="76489" y="20625"/>
                </a:lnTo>
                <a:lnTo>
                  <a:pt x="87481" y="20625"/>
                </a:lnTo>
                <a:lnTo>
                  <a:pt x="87481" y="43125"/>
                </a:lnTo>
                <a:lnTo>
                  <a:pt x="103970" y="60000"/>
                </a:lnTo>
                <a:lnTo>
                  <a:pt x="92978" y="60000"/>
                </a:lnTo>
                <a:lnTo>
                  <a:pt x="92978" y="105000"/>
                </a:lnTo>
                <a:lnTo>
                  <a:pt x="27022" y="105000"/>
                </a:lnTo>
                <a:lnTo>
                  <a:pt x="27022" y="60000"/>
                </a:lnTo>
                <a:lnTo>
                  <a:pt x="16030" y="60000"/>
                </a:lnTo>
                <a:close/>
                <a:moveTo>
                  <a:pt x="76489" y="31875"/>
                </a:moveTo>
                <a:lnTo>
                  <a:pt x="87481" y="43125"/>
                </a:lnTo>
                <a:moveTo>
                  <a:pt x="92978" y="60000"/>
                </a:moveTo>
                <a:lnTo>
                  <a:pt x="27022" y="60000"/>
                </a:lnTo>
                <a:moveTo>
                  <a:pt x="54504" y="105000"/>
                </a:moveTo>
                <a:lnTo>
                  <a:pt x="54504" y="82500"/>
                </a:lnTo>
                <a:lnTo>
                  <a:pt x="65496" y="82500"/>
                </a:lnTo>
                <a:lnTo>
                  <a:pt x="65496" y="105000"/>
                </a:lnTo>
              </a:path>
              <a:path w="120000" h="120000" fill="none" extrusionOk="0">
                <a:moveTo>
                  <a:pt x="0" y="0"/>
                </a:moveTo>
                <a:lnTo>
                  <a:pt x="120000" y="0"/>
                </a:lnTo>
                <a:lnTo>
                  <a:pt x="120000" y="120000"/>
                </a:lnTo>
                <a:lnTo>
                  <a:pt x="0" y="120000"/>
                </a:lnTo>
                <a:close/>
              </a:path>
            </a:pathLst>
          </a:custGeom>
          <a:solidFill>
            <a:schemeClr val="accent6"/>
          </a:solidFill>
          <a:ln w="25400" cap="flat" cmpd="sng">
            <a:solidFill>
              <a:srgbClr val="6C8B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6"/>
          <p:cNvSpPr txBox="1">
            <a:spLocks noGrp="1"/>
          </p:cNvSpPr>
          <p:nvPr>
            <p:ph type="title"/>
          </p:nvPr>
        </p:nvSpPr>
        <p:spPr>
          <a:xfrm>
            <a:off x="1146175" y="530225"/>
            <a:ext cx="3208338" cy="102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FFFFFF"/>
              </a:buClr>
              <a:buSzPts val="1800"/>
              <a:buFont typeface="Roboto Slab"/>
              <a:buNone/>
            </a:pPr>
            <a:r>
              <a:rPr lang="en-GB" sz="1800" b="1" dirty="0">
                <a:solidFill>
                  <a:srgbClr val="FFFFFF"/>
                </a:solidFill>
                <a:latin typeface="Roboto Slab"/>
                <a:ea typeface="Roboto Slab"/>
                <a:cs typeface="Roboto Slab"/>
                <a:sym typeface="Roboto Slab"/>
              </a:rPr>
              <a:t>Tectonic plates</a:t>
            </a:r>
            <a:endParaRPr sz="1800" b="1" dirty="0">
              <a:solidFill>
                <a:srgbClr val="FFFFFF"/>
              </a:solidFill>
              <a:latin typeface="Roboto Slab"/>
              <a:ea typeface="Roboto Slab"/>
              <a:cs typeface="Roboto Slab"/>
              <a:sym typeface="Roboto Slab"/>
            </a:endParaRPr>
          </a:p>
        </p:txBody>
      </p:sp>
      <p:sp>
        <p:nvSpPr>
          <p:cNvPr id="189" name="Google Shape;189;p6"/>
          <p:cNvSpPr txBox="1">
            <a:spLocks noGrp="1"/>
          </p:cNvSpPr>
          <p:nvPr>
            <p:ph type="body" idx="1"/>
          </p:nvPr>
        </p:nvSpPr>
        <p:spPr>
          <a:xfrm>
            <a:off x="395536" y="1789033"/>
            <a:ext cx="4464496" cy="3159125"/>
          </a:xfrm>
          <a:prstGeom prst="rect">
            <a:avLst/>
          </a:prstGeom>
          <a:noFill/>
          <a:ln>
            <a:noFill/>
          </a:ln>
        </p:spPr>
        <p:txBody>
          <a:bodyPr spcFirstLastPara="1" wrap="square" lIns="91425" tIns="91425" rIns="91425" bIns="91425" anchor="t" anchorCtr="0">
            <a:noAutofit/>
          </a:bodyPr>
          <a:lstStyle/>
          <a:p>
            <a:pPr marL="457200" lvl="0" indent="-406400" algn="l" rtl="0">
              <a:spcBef>
                <a:spcPts val="600"/>
              </a:spcBef>
              <a:spcAft>
                <a:spcPts val="0"/>
              </a:spcAft>
              <a:buClr>
                <a:srgbClr val="114454"/>
              </a:buClr>
              <a:buSzPts val="2800"/>
              <a:buFont typeface="Nixie One"/>
              <a:buChar char="▪"/>
            </a:pPr>
            <a:r>
              <a:rPr lang="sk-SK" sz="2000" dirty="0">
                <a:solidFill>
                  <a:srgbClr val="114454"/>
                </a:solidFill>
                <a:latin typeface="Arial"/>
                <a:ea typeface="Arial"/>
                <a:cs typeface="Arial"/>
                <a:sym typeface="Arial"/>
              </a:rPr>
              <a:t>7 </a:t>
            </a:r>
            <a:r>
              <a:rPr lang="en-GB" sz="2000" dirty="0">
                <a:solidFill>
                  <a:srgbClr val="114454"/>
                </a:solidFill>
                <a:latin typeface="Arial"/>
                <a:ea typeface="Arial"/>
                <a:cs typeface="Arial"/>
                <a:sym typeface="Arial"/>
              </a:rPr>
              <a:t>to</a:t>
            </a:r>
            <a:r>
              <a:rPr lang="sk-SK" sz="2000" dirty="0">
                <a:solidFill>
                  <a:srgbClr val="114454"/>
                </a:solidFill>
                <a:latin typeface="Arial"/>
                <a:ea typeface="Arial"/>
                <a:cs typeface="Arial"/>
                <a:sym typeface="Arial"/>
              </a:rPr>
              <a:t> 9 </a:t>
            </a:r>
            <a:r>
              <a:rPr lang="en-GB" sz="2000" dirty="0">
                <a:solidFill>
                  <a:srgbClr val="114454"/>
                </a:solidFill>
              </a:rPr>
              <a:t>large plates</a:t>
            </a:r>
            <a:r>
              <a:rPr lang="sk-SK" sz="2000" dirty="0">
                <a:solidFill>
                  <a:srgbClr val="114454"/>
                </a:solidFill>
                <a:latin typeface="Arial"/>
                <a:ea typeface="Arial"/>
                <a:cs typeface="Arial"/>
                <a:sym typeface="Arial"/>
              </a:rPr>
              <a:t> + </a:t>
            </a:r>
            <a:r>
              <a:rPr lang="en-GB" sz="2000" dirty="0">
                <a:solidFill>
                  <a:srgbClr val="114454"/>
                </a:solidFill>
                <a:latin typeface="Arial"/>
                <a:ea typeface="Arial"/>
                <a:cs typeface="Arial"/>
                <a:sym typeface="Arial"/>
              </a:rPr>
              <a:t>a number of smaller ones</a:t>
            </a:r>
            <a:endParaRPr sz="2000" dirty="0">
              <a:solidFill>
                <a:srgbClr val="114454"/>
              </a:solidFill>
              <a:latin typeface="Arial"/>
              <a:ea typeface="Arial"/>
              <a:cs typeface="Arial"/>
              <a:sym typeface="Arial"/>
            </a:endParaRPr>
          </a:p>
          <a:p>
            <a:pPr marL="457200" lvl="0" indent="-406400" algn="l" rtl="0">
              <a:spcBef>
                <a:spcPts val="0"/>
              </a:spcBef>
              <a:spcAft>
                <a:spcPts val="0"/>
              </a:spcAft>
              <a:buClr>
                <a:srgbClr val="114454"/>
              </a:buClr>
              <a:buSzPts val="2800"/>
              <a:buFont typeface="Nixie One"/>
              <a:buChar char="▪"/>
            </a:pPr>
            <a:r>
              <a:rPr lang="en-GB" sz="2000" dirty="0">
                <a:solidFill>
                  <a:srgbClr val="114454"/>
                </a:solidFill>
              </a:rPr>
              <a:t>C</a:t>
            </a:r>
            <a:r>
              <a:rPr lang="en-GB" sz="2000" dirty="0">
                <a:solidFill>
                  <a:srgbClr val="114454"/>
                </a:solidFill>
                <a:latin typeface="Arial"/>
                <a:ea typeface="Arial"/>
                <a:cs typeface="Arial"/>
                <a:sym typeface="Arial"/>
              </a:rPr>
              <a:t>ontinental </a:t>
            </a:r>
            <a:r>
              <a:rPr lang="sk-SK" sz="2000" dirty="0">
                <a:solidFill>
                  <a:srgbClr val="114454"/>
                </a:solidFill>
                <a:latin typeface="Arial"/>
                <a:ea typeface="Arial"/>
                <a:cs typeface="Arial"/>
                <a:sym typeface="Arial"/>
              </a:rPr>
              <a:t> </a:t>
            </a:r>
            <a:endParaRPr dirty="0"/>
          </a:p>
          <a:p>
            <a:pPr marL="914400" lvl="1" indent="-406400" algn="l" rtl="0">
              <a:spcBef>
                <a:spcPts val="0"/>
              </a:spcBef>
              <a:spcAft>
                <a:spcPts val="0"/>
              </a:spcAft>
              <a:buClr>
                <a:srgbClr val="114454"/>
              </a:buClr>
              <a:buSzPts val="2800"/>
              <a:buFont typeface="Nixie One"/>
              <a:buChar char="▪"/>
            </a:pPr>
            <a:r>
              <a:rPr lang="en-GB" sz="2000" dirty="0">
                <a:solidFill>
                  <a:srgbClr val="114454"/>
                </a:solidFill>
                <a:latin typeface="Arial"/>
                <a:ea typeface="Arial"/>
                <a:cs typeface="Arial"/>
                <a:sym typeface="Arial"/>
              </a:rPr>
              <a:t>include continents with the parts of surroundings seas</a:t>
            </a:r>
            <a:r>
              <a:rPr lang="sk-SK" sz="2000" dirty="0">
                <a:solidFill>
                  <a:srgbClr val="114454"/>
                </a:solidFill>
                <a:latin typeface="Arial"/>
                <a:ea typeface="Arial"/>
                <a:cs typeface="Arial"/>
                <a:sym typeface="Arial"/>
              </a:rPr>
              <a:t> (</a:t>
            </a:r>
            <a:r>
              <a:rPr lang="en-GB" sz="2000" dirty="0">
                <a:solidFill>
                  <a:srgbClr val="114454"/>
                </a:solidFill>
              </a:rPr>
              <a:t>e. g</a:t>
            </a:r>
            <a:r>
              <a:rPr lang="sk-SK" sz="2000" dirty="0">
                <a:solidFill>
                  <a:srgbClr val="114454"/>
                </a:solidFill>
                <a:latin typeface="Arial"/>
                <a:ea typeface="Arial"/>
                <a:cs typeface="Arial"/>
                <a:sym typeface="Arial"/>
              </a:rPr>
              <a:t>. </a:t>
            </a:r>
            <a:r>
              <a:rPr lang="en-GB" sz="2000" dirty="0">
                <a:solidFill>
                  <a:srgbClr val="114454"/>
                </a:solidFill>
                <a:latin typeface="Arial"/>
                <a:ea typeface="Arial"/>
                <a:cs typeface="Arial"/>
                <a:sym typeface="Arial"/>
              </a:rPr>
              <a:t>African plate</a:t>
            </a:r>
            <a:r>
              <a:rPr lang="sk-SK" sz="2000" dirty="0">
                <a:solidFill>
                  <a:srgbClr val="114454"/>
                </a:solidFill>
                <a:latin typeface="Arial"/>
                <a:ea typeface="Arial"/>
                <a:cs typeface="Arial"/>
                <a:sym typeface="Arial"/>
              </a:rPr>
              <a:t>)</a:t>
            </a:r>
            <a:endParaRPr dirty="0"/>
          </a:p>
          <a:p>
            <a:pPr marL="457200" lvl="0" indent="-406400" algn="l" rtl="0">
              <a:spcBef>
                <a:spcPts val="600"/>
              </a:spcBef>
              <a:spcAft>
                <a:spcPts val="0"/>
              </a:spcAft>
              <a:buClr>
                <a:srgbClr val="114454"/>
              </a:buClr>
              <a:buSzPts val="2800"/>
              <a:buFont typeface="Nixie One"/>
              <a:buChar char="▪"/>
            </a:pPr>
            <a:r>
              <a:rPr lang="en-GB" sz="2000" dirty="0">
                <a:solidFill>
                  <a:srgbClr val="114454"/>
                </a:solidFill>
                <a:latin typeface="Arial"/>
                <a:ea typeface="Arial"/>
                <a:cs typeface="Arial"/>
                <a:sym typeface="Arial"/>
              </a:rPr>
              <a:t>Oceanic</a:t>
            </a:r>
            <a:r>
              <a:rPr lang="sk-SK" sz="2000" dirty="0">
                <a:solidFill>
                  <a:srgbClr val="114454"/>
                </a:solidFill>
                <a:latin typeface="Arial"/>
                <a:ea typeface="Arial"/>
                <a:cs typeface="Arial"/>
                <a:sym typeface="Arial"/>
              </a:rPr>
              <a:t> (</a:t>
            </a:r>
            <a:r>
              <a:rPr lang="en-GB" sz="2000" dirty="0">
                <a:solidFill>
                  <a:srgbClr val="114454"/>
                </a:solidFill>
              </a:rPr>
              <a:t>e. g.</a:t>
            </a:r>
            <a:r>
              <a:rPr lang="sk-SK" sz="2000" dirty="0">
                <a:solidFill>
                  <a:srgbClr val="114454"/>
                </a:solidFill>
                <a:latin typeface="Arial"/>
                <a:ea typeface="Arial"/>
                <a:cs typeface="Arial"/>
                <a:sym typeface="Arial"/>
              </a:rPr>
              <a:t> </a:t>
            </a:r>
            <a:r>
              <a:rPr lang="en-GB" sz="2000" dirty="0">
                <a:solidFill>
                  <a:srgbClr val="114454"/>
                </a:solidFill>
                <a:latin typeface="Arial"/>
                <a:ea typeface="Arial"/>
                <a:cs typeface="Arial"/>
                <a:sym typeface="Arial"/>
              </a:rPr>
              <a:t>Pacific plate</a:t>
            </a:r>
            <a:r>
              <a:rPr lang="sk-SK" sz="2000" dirty="0">
                <a:solidFill>
                  <a:srgbClr val="114454"/>
                </a:solidFill>
                <a:latin typeface="Arial"/>
                <a:ea typeface="Arial"/>
                <a:cs typeface="Arial"/>
                <a:sym typeface="Arial"/>
              </a:rPr>
              <a:t>)</a:t>
            </a:r>
            <a:endParaRPr sz="2000" dirty="0">
              <a:solidFill>
                <a:srgbClr val="114454"/>
              </a:solidFill>
              <a:latin typeface="Arial"/>
              <a:ea typeface="Arial"/>
              <a:cs typeface="Arial"/>
              <a:sym typeface="Arial"/>
            </a:endParaRPr>
          </a:p>
          <a:p>
            <a:pPr marL="50800" lvl="0" indent="0" algn="l" rtl="0">
              <a:spcBef>
                <a:spcPts val="0"/>
              </a:spcBef>
              <a:spcAft>
                <a:spcPts val="0"/>
              </a:spcAft>
              <a:buClr>
                <a:srgbClr val="114454"/>
              </a:buClr>
              <a:buSzPts val="2800"/>
              <a:buNone/>
            </a:pPr>
            <a:endParaRPr sz="2000" dirty="0">
              <a:solidFill>
                <a:srgbClr val="114454"/>
              </a:solidFill>
              <a:latin typeface="Arial"/>
              <a:ea typeface="Arial"/>
              <a:cs typeface="Arial"/>
              <a:sym typeface="Arial"/>
            </a:endParaRPr>
          </a:p>
        </p:txBody>
      </p:sp>
      <p:sp>
        <p:nvSpPr>
          <p:cNvPr id="190" name="Google Shape;190;p6"/>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b="0" i="0" u="none" strike="noStrike" cap="none">
                <a:solidFill>
                  <a:srgbClr val="FFFFFF"/>
                </a:solidFill>
                <a:latin typeface="Roboto Slab"/>
                <a:ea typeface="Roboto Slab"/>
                <a:cs typeface="Roboto Slab"/>
                <a:sym typeface="Roboto Slab"/>
              </a:rPr>
              <a:t>6</a:t>
            </a:fld>
            <a:endParaRPr sz="800" b="0" i="0" u="none" strike="noStrike" cap="none">
              <a:solidFill>
                <a:srgbClr val="FFFFFF"/>
              </a:solidFill>
              <a:latin typeface="Roboto Slab"/>
              <a:ea typeface="Roboto Slab"/>
              <a:cs typeface="Roboto Slab"/>
              <a:sym typeface="Roboto Slab"/>
            </a:endParaRPr>
          </a:p>
        </p:txBody>
      </p:sp>
      <p:grpSp>
        <p:nvGrpSpPr>
          <p:cNvPr id="191" name="Google Shape;191;p6"/>
          <p:cNvGrpSpPr/>
          <p:nvPr/>
        </p:nvGrpSpPr>
        <p:grpSpPr>
          <a:xfrm>
            <a:off x="467544" y="877887"/>
            <a:ext cx="334962" cy="333375"/>
            <a:chOff x="5941025" y="3634400"/>
            <a:chExt cx="467650" cy="467650"/>
          </a:xfrm>
        </p:grpSpPr>
        <p:sp>
          <p:nvSpPr>
            <p:cNvPr id="192" name="Google Shape;192;p6"/>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6"/>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6"/>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6"/>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6"/>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6"/>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8" name="Google Shape;198;p6">
            <a:hlinkClick r:id="rId3" action="ppaction://hlinksldjump"/>
          </p:cNvPr>
          <p:cNvSpPr/>
          <p:nvPr/>
        </p:nvSpPr>
        <p:spPr>
          <a:xfrm>
            <a:off x="8676456" y="4731990"/>
            <a:ext cx="331434" cy="323850"/>
          </a:xfrm>
          <a:custGeom>
            <a:avLst/>
            <a:gdLst/>
            <a:ahLst/>
            <a:cxnLst/>
            <a:rect l="l" t="t" r="r" b="b"/>
            <a:pathLst>
              <a:path w="120000" h="120000" extrusionOk="0">
                <a:moveTo>
                  <a:pt x="0" y="0"/>
                </a:moveTo>
                <a:lnTo>
                  <a:pt x="120000" y="0"/>
                </a:lnTo>
                <a:lnTo>
                  <a:pt x="120000" y="120000"/>
                </a:lnTo>
                <a:lnTo>
                  <a:pt x="0" y="120000"/>
                </a:lnTo>
                <a:close/>
                <a:moveTo>
                  <a:pt x="60000" y="15000"/>
                </a:moveTo>
                <a:lnTo>
                  <a:pt x="16030" y="60000"/>
                </a:lnTo>
                <a:lnTo>
                  <a:pt x="27022" y="60000"/>
                </a:lnTo>
                <a:lnTo>
                  <a:pt x="27022" y="105000"/>
                </a:lnTo>
                <a:lnTo>
                  <a:pt x="92978" y="105000"/>
                </a:lnTo>
                <a:lnTo>
                  <a:pt x="92978" y="60000"/>
                </a:lnTo>
                <a:lnTo>
                  <a:pt x="103970" y="60000"/>
                </a:lnTo>
                <a:lnTo>
                  <a:pt x="87481" y="43125"/>
                </a:lnTo>
                <a:lnTo>
                  <a:pt x="87481" y="20625"/>
                </a:lnTo>
                <a:lnTo>
                  <a:pt x="76489" y="20625"/>
                </a:lnTo>
                <a:lnTo>
                  <a:pt x="76489" y="31875"/>
                </a:lnTo>
                <a:close/>
              </a:path>
              <a:path w="120000" h="120000" fill="darkenLess" extrusionOk="0">
                <a:moveTo>
                  <a:pt x="87481" y="43125"/>
                </a:moveTo>
                <a:lnTo>
                  <a:pt x="87481" y="20625"/>
                </a:lnTo>
                <a:lnTo>
                  <a:pt x="76489" y="20625"/>
                </a:lnTo>
                <a:lnTo>
                  <a:pt x="76489" y="31875"/>
                </a:lnTo>
                <a:close/>
                <a:moveTo>
                  <a:pt x="27022" y="60000"/>
                </a:moveTo>
                <a:lnTo>
                  <a:pt x="27022" y="105000"/>
                </a:lnTo>
                <a:lnTo>
                  <a:pt x="54504" y="105000"/>
                </a:lnTo>
                <a:lnTo>
                  <a:pt x="54504" y="82500"/>
                </a:lnTo>
                <a:lnTo>
                  <a:pt x="65496" y="82500"/>
                </a:lnTo>
                <a:lnTo>
                  <a:pt x="65496" y="105000"/>
                </a:lnTo>
                <a:lnTo>
                  <a:pt x="92978" y="105000"/>
                </a:lnTo>
                <a:lnTo>
                  <a:pt x="92978" y="60000"/>
                </a:lnTo>
                <a:close/>
              </a:path>
              <a:path w="120000" h="120000" fill="darken" extrusionOk="0">
                <a:moveTo>
                  <a:pt x="60000" y="15000"/>
                </a:moveTo>
                <a:lnTo>
                  <a:pt x="16030" y="60000"/>
                </a:lnTo>
                <a:lnTo>
                  <a:pt x="103970" y="60000"/>
                </a:lnTo>
                <a:close/>
                <a:moveTo>
                  <a:pt x="54504" y="82500"/>
                </a:moveTo>
                <a:lnTo>
                  <a:pt x="65496" y="82500"/>
                </a:lnTo>
                <a:lnTo>
                  <a:pt x="65496" y="105000"/>
                </a:lnTo>
                <a:lnTo>
                  <a:pt x="54504" y="105000"/>
                </a:lnTo>
                <a:close/>
              </a:path>
              <a:path w="120000" h="120000" fill="none" extrusionOk="0">
                <a:moveTo>
                  <a:pt x="60000" y="15000"/>
                </a:moveTo>
                <a:lnTo>
                  <a:pt x="76489" y="31875"/>
                </a:lnTo>
                <a:lnTo>
                  <a:pt x="76489" y="20625"/>
                </a:lnTo>
                <a:lnTo>
                  <a:pt x="87481" y="20625"/>
                </a:lnTo>
                <a:lnTo>
                  <a:pt x="87481" y="43125"/>
                </a:lnTo>
                <a:lnTo>
                  <a:pt x="103970" y="60000"/>
                </a:lnTo>
                <a:lnTo>
                  <a:pt x="92978" y="60000"/>
                </a:lnTo>
                <a:lnTo>
                  <a:pt x="92978" y="105000"/>
                </a:lnTo>
                <a:lnTo>
                  <a:pt x="27022" y="105000"/>
                </a:lnTo>
                <a:lnTo>
                  <a:pt x="27022" y="60000"/>
                </a:lnTo>
                <a:lnTo>
                  <a:pt x="16030" y="60000"/>
                </a:lnTo>
                <a:close/>
                <a:moveTo>
                  <a:pt x="76489" y="31875"/>
                </a:moveTo>
                <a:lnTo>
                  <a:pt x="87481" y="43125"/>
                </a:lnTo>
                <a:moveTo>
                  <a:pt x="92978" y="60000"/>
                </a:moveTo>
                <a:lnTo>
                  <a:pt x="27022" y="60000"/>
                </a:lnTo>
                <a:moveTo>
                  <a:pt x="54504" y="105000"/>
                </a:moveTo>
                <a:lnTo>
                  <a:pt x="54504" y="82500"/>
                </a:lnTo>
                <a:lnTo>
                  <a:pt x="65496" y="82500"/>
                </a:lnTo>
                <a:lnTo>
                  <a:pt x="65496" y="105000"/>
                </a:lnTo>
              </a:path>
              <a:path w="120000" h="120000" fill="none" extrusionOk="0">
                <a:moveTo>
                  <a:pt x="0" y="0"/>
                </a:moveTo>
                <a:lnTo>
                  <a:pt x="120000" y="0"/>
                </a:lnTo>
                <a:lnTo>
                  <a:pt x="120000" y="120000"/>
                </a:lnTo>
                <a:lnTo>
                  <a:pt x="0" y="120000"/>
                </a:lnTo>
                <a:close/>
              </a:path>
            </a:pathLst>
          </a:custGeom>
          <a:solidFill>
            <a:schemeClr val="accent6"/>
          </a:solidFill>
          <a:ln w="25400" cap="flat" cmpd="sng">
            <a:solidFill>
              <a:srgbClr val="6C8B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99" name="Google Shape;199;p6"/>
          <p:cNvPicPr preferRelativeResize="0"/>
          <p:nvPr/>
        </p:nvPicPr>
        <p:blipFill rotWithShape="1">
          <a:blip r:embed="rId4">
            <a:alphaModFix/>
          </a:blip>
          <a:srcRect/>
          <a:stretch/>
        </p:blipFill>
        <p:spPr>
          <a:xfrm>
            <a:off x="5652120" y="2139702"/>
            <a:ext cx="2286000" cy="1285875"/>
          </a:xfrm>
          <a:prstGeom prst="rect">
            <a:avLst/>
          </a:prstGeom>
          <a:noFill/>
          <a:ln w="9525" cap="flat" cmpd="sng">
            <a:solidFill>
              <a:srgbClr val="D3D3D3"/>
            </a:solidFill>
            <a:prstDash val="solid"/>
            <a:round/>
            <a:headEnd type="none" w="sm" len="sm"/>
            <a:tailEnd type="none" w="sm" len="sm"/>
          </a:ln>
        </p:spPr>
      </p:pic>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7"/>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SzPts val="800"/>
              <a:buNone/>
            </a:pPr>
            <a:fld id="{00000000-1234-1234-1234-123412341234}" type="slidenum">
              <a:rPr lang="sk-SK"/>
              <a:t>7</a:t>
            </a:fld>
            <a:endParaRPr/>
          </a:p>
        </p:txBody>
      </p:sp>
      <p:pic>
        <p:nvPicPr>
          <p:cNvPr id="205" name="Google Shape;205;p7" descr="Obsah obrázku mapa&#10;&#10;Popis byl vytvořen automaticky"/>
          <p:cNvPicPr preferRelativeResize="0"/>
          <p:nvPr/>
        </p:nvPicPr>
        <p:blipFill rotWithShape="1">
          <a:blip r:embed="rId3">
            <a:alphaModFix/>
          </a:blip>
          <a:srcRect/>
          <a:stretch/>
        </p:blipFill>
        <p:spPr>
          <a:xfrm>
            <a:off x="1259631" y="157133"/>
            <a:ext cx="7024429" cy="4790881"/>
          </a:xfrm>
          <a:prstGeom prst="rect">
            <a:avLst/>
          </a:prstGeom>
          <a:noFill/>
          <a:ln>
            <a:noFill/>
          </a:ln>
        </p:spPr>
      </p:pic>
      <p:sp>
        <p:nvSpPr>
          <p:cNvPr id="206" name="Google Shape;206;p7"/>
          <p:cNvSpPr/>
          <p:nvPr/>
        </p:nvSpPr>
        <p:spPr>
          <a:xfrm>
            <a:off x="8676456" y="4731990"/>
            <a:ext cx="349250" cy="323850"/>
          </a:xfrm>
          <a:custGeom>
            <a:avLst/>
            <a:gdLst/>
            <a:ahLst/>
            <a:cxnLst/>
            <a:rect l="l" t="t" r="r" b="b"/>
            <a:pathLst>
              <a:path w="120000" h="120000" extrusionOk="0">
                <a:moveTo>
                  <a:pt x="0" y="0"/>
                </a:moveTo>
                <a:lnTo>
                  <a:pt x="120000" y="0"/>
                </a:lnTo>
                <a:lnTo>
                  <a:pt x="120000" y="120000"/>
                </a:lnTo>
                <a:lnTo>
                  <a:pt x="0" y="120000"/>
                </a:lnTo>
                <a:close/>
                <a:moveTo>
                  <a:pt x="101727" y="37500"/>
                </a:moveTo>
                <a:lnTo>
                  <a:pt x="80864" y="15000"/>
                </a:lnTo>
                <a:lnTo>
                  <a:pt x="60000" y="37500"/>
                </a:lnTo>
                <a:lnTo>
                  <a:pt x="70432" y="37500"/>
                </a:lnTo>
                <a:lnTo>
                  <a:pt x="70432" y="71250"/>
                </a:lnTo>
                <a:cubicBezTo>
                  <a:pt x="70432" y="77463"/>
                  <a:pt x="65761" y="82500"/>
                  <a:pt x="60000" y="82500"/>
                </a:cubicBezTo>
                <a:lnTo>
                  <a:pt x="49568" y="82500"/>
                </a:lnTo>
                <a:cubicBezTo>
                  <a:pt x="43807" y="82500"/>
                  <a:pt x="39136" y="77463"/>
                  <a:pt x="39136" y="71250"/>
                </a:cubicBezTo>
                <a:lnTo>
                  <a:pt x="39136" y="37500"/>
                </a:lnTo>
                <a:lnTo>
                  <a:pt x="18273" y="37500"/>
                </a:lnTo>
                <a:lnTo>
                  <a:pt x="18273" y="71250"/>
                </a:lnTo>
                <a:cubicBezTo>
                  <a:pt x="18273" y="89890"/>
                  <a:pt x="32284" y="105000"/>
                  <a:pt x="49568" y="105000"/>
                </a:cubicBezTo>
                <a:lnTo>
                  <a:pt x="60000" y="105000"/>
                </a:lnTo>
                <a:cubicBezTo>
                  <a:pt x="77284" y="105000"/>
                  <a:pt x="91295" y="89890"/>
                  <a:pt x="91295" y="71250"/>
                </a:cubicBezTo>
                <a:lnTo>
                  <a:pt x="91295" y="37500"/>
                </a:lnTo>
                <a:close/>
              </a:path>
              <a:path w="120000" h="120000" fill="darken" extrusionOk="0">
                <a:moveTo>
                  <a:pt x="101727" y="37500"/>
                </a:moveTo>
                <a:lnTo>
                  <a:pt x="80864" y="15000"/>
                </a:lnTo>
                <a:lnTo>
                  <a:pt x="60000" y="37500"/>
                </a:lnTo>
                <a:lnTo>
                  <a:pt x="70432" y="37500"/>
                </a:lnTo>
                <a:lnTo>
                  <a:pt x="70432" y="71250"/>
                </a:lnTo>
                <a:cubicBezTo>
                  <a:pt x="70432" y="77463"/>
                  <a:pt x="65761" y="82500"/>
                  <a:pt x="60000" y="82500"/>
                </a:cubicBezTo>
                <a:lnTo>
                  <a:pt x="49568" y="82500"/>
                </a:lnTo>
                <a:cubicBezTo>
                  <a:pt x="43807" y="82500"/>
                  <a:pt x="39136" y="77463"/>
                  <a:pt x="39136" y="71250"/>
                </a:cubicBezTo>
                <a:lnTo>
                  <a:pt x="39136" y="37500"/>
                </a:lnTo>
                <a:lnTo>
                  <a:pt x="18273" y="37500"/>
                </a:lnTo>
                <a:lnTo>
                  <a:pt x="18273" y="71250"/>
                </a:lnTo>
                <a:cubicBezTo>
                  <a:pt x="18273" y="89890"/>
                  <a:pt x="32284" y="105000"/>
                  <a:pt x="49568" y="105000"/>
                </a:cubicBezTo>
                <a:lnTo>
                  <a:pt x="60000" y="105000"/>
                </a:lnTo>
                <a:cubicBezTo>
                  <a:pt x="77284" y="105000"/>
                  <a:pt x="91295" y="89890"/>
                  <a:pt x="91295" y="71250"/>
                </a:cubicBezTo>
                <a:lnTo>
                  <a:pt x="91295" y="37500"/>
                </a:lnTo>
                <a:close/>
              </a:path>
              <a:path w="120000" h="120000" fill="none" extrusionOk="0">
                <a:moveTo>
                  <a:pt x="101727" y="37500"/>
                </a:moveTo>
                <a:lnTo>
                  <a:pt x="91295" y="37500"/>
                </a:lnTo>
                <a:lnTo>
                  <a:pt x="91295" y="71250"/>
                </a:lnTo>
                <a:lnTo>
                  <a:pt x="91295" y="71250"/>
                </a:lnTo>
                <a:cubicBezTo>
                  <a:pt x="91295" y="89890"/>
                  <a:pt x="77284" y="105000"/>
                  <a:pt x="60000" y="105000"/>
                </a:cubicBezTo>
                <a:lnTo>
                  <a:pt x="49568" y="105000"/>
                </a:lnTo>
                <a:lnTo>
                  <a:pt x="49568" y="105000"/>
                </a:lnTo>
                <a:cubicBezTo>
                  <a:pt x="32284" y="105000"/>
                  <a:pt x="18273" y="89890"/>
                  <a:pt x="18273" y="71250"/>
                </a:cubicBezTo>
                <a:lnTo>
                  <a:pt x="18273" y="37500"/>
                </a:lnTo>
                <a:lnTo>
                  <a:pt x="39136" y="37500"/>
                </a:lnTo>
                <a:lnTo>
                  <a:pt x="39136" y="71250"/>
                </a:lnTo>
                <a:cubicBezTo>
                  <a:pt x="39136" y="77463"/>
                  <a:pt x="43807" y="82500"/>
                  <a:pt x="49568" y="82500"/>
                </a:cubicBezTo>
                <a:lnTo>
                  <a:pt x="60000" y="82500"/>
                </a:lnTo>
                <a:cubicBezTo>
                  <a:pt x="65761" y="82500"/>
                  <a:pt x="70432" y="77463"/>
                  <a:pt x="70432" y="71250"/>
                </a:cubicBezTo>
                <a:lnTo>
                  <a:pt x="70432" y="37500"/>
                </a:lnTo>
                <a:lnTo>
                  <a:pt x="60000" y="37500"/>
                </a:lnTo>
                <a:lnTo>
                  <a:pt x="80864" y="15000"/>
                </a:lnTo>
                <a:close/>
              </a:path>
              <a:path w="120000" h="120000" fill="none" extrusionOk="0">
                <a:moveTo>
                  <a:pt x="0" y="0"/>
                </a:moveTo>
                <a:lnTo>
                  <a:pt x="120000" y="0"/>
                </a:lnTo>
                <a:lnTo>
                  <a:pt x="120000" y="120000"/>
                </a:lnTo>
                <a:lnTo>
                  <a:pt x="0" y="120000"/>
                </a:lnTo>
                <a:close/>
              </a:path>
            </a:pathLst>
          </a:custGeom>
          <a:solidFill>
            <a:schemeClr val="accent6"/>
          </a:solidFill>
          <a:ln w="25400" cap="flat" cmpd="sng">
            <a:solidFill>
              <a:srgbClr val="6C8B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8"/>
          <p:cNvSpPr txBox="1">
            <a:spLocks noGrp="1"/>
          </p:cNvSpPr>
          <p:nvPr>
            <p:ph type="title"/>
          </p:nvPr>
        </p:nvSpPr>
        <p:spPr>
          <a:xfrm>
            <a:off x="1146175" y="530225"/>
            <a:ext cx="3208338" cy="102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FFFFFF"/>
              </a:buClr>
              <a:buSzPts val="1800"/>
              <a:buFont typeface="Roboto Slab"/>
              <a:buNone/>
            </a:pPr>
            <a:r>
              <a:rPr lang="en-GB" sz="1800" b="1" dirty="0">
                <a:solidFill>
                  <a:srgbClr val="FFFFFF"/>
                </a:solidFill>
                <a:latin typeface="Roboto Slab"/>
                <a:ea typeface="Roboto Slab"/>
                <a:cs typeface="Roboto Slab"/>
                <a:sym typeface="Roboto Slab"/>
              </a:rPr>
              <a:t>Plate tectonics</a:t>
            </a:r>
            <a:endParaRPr sz="1800" b="1" dirty="0">
              <a:solidFill>
                <a:srgbClr val="FFFFFF"/>
              </a:solidFill>
              <a:latin typeface="Roboto Slab"/>
              <a:ea typeface="Roboto Slab"/>
              <a:cs typeface="Roboto Slab"/>
              <a:sym typeface="Roboto Slab"/>
            </a:endParaRPr>
          </a:p>
        </p:txBody>
      </p:sp>
      <p:sp>
        <p:nvSpPr>
          <p:cNvPr id="212" name="Google Shape;212;p8"/>
          <p:cNvSpPr txBox="1">
            <a:spLocks noGrp="1"/>
          </p:cNvSpPr>
          <p:nvPr>
            <p:ph type="body" idx="1"/>
          </p:nvPr>
        </p:nvSpPr>
        <p:spPr>
          <a:xfrm>
            <a:off x="323528" y="1766888"/>
            <a:ext cx="8568952" cy="3159125"/>
          </a:xfrm>
          <a:prstGeom prst="rect">
            <a:avLst/>
          </a:prstGeom>
          <a:noFill/>
          <a:ln>
            <a:noFill/>
          </a:ln>
        </p:spPr>
        <p:txBody>
          <a:bodyPr spcFirstLastPara="1" wrap="square" lIns="91425" tIns="91425" rIns="91425" bIns="91425" anchor="t" anchorCtr="0">
            <a:noAutofit/>
          </a:bodyPr>
          <a:lstStyle/>
          <a:p>
            <a:pPr marL="457200" lvl="0" indent="-406400" algn="l" rtl="0">
              <a:spcBef>
                <a:spcPts val="600"/>
              </a:spcBef>
              <a:spcAft>
                <a:spcPts val="0"/>
              </a:spcAft>
              <a:buClr>
                <a:srgbClr val="114454"/>
              </a:buClr>
              <a:buSzPts val="2800"/>
              <a:buFont typeface="Nixie One"/>
              <a:buChar char="▪"/>
            </a:pPr>
            <a:r>
              <a:rPr lang="en-GB" sz="2000" u="sng" dirty="0">
                <a:solidFill>
                  <a:srgbClr val="114454"/>
                </a:solidFill>
                <a:latin typeface="Arial"/>
                <a:ea typeface="Arial"/>
                <a:cs typeface="Arial"/>
                <a:sym typeface="Arial"/>
                <a:hlinkClick r:id="rId3" action="ppaction://hlinksldjump">
                  <a:extLst>
                    <a:ext uri="{A12FA001-AC4F-418D-AE19-62706E023703}">
                      <ahyp:hlinkClr xmlns:ahyp="http://schemas.microsoft.com/office/drawing/2018/hyperlinkcolor" val="tx"/>
                    </a:ext>
                  </a:extLst>
                </a:hlinkClick>
              </a:rPr>
              <a:t>Tectonic plates</a:t>
            </a:r>
            <a:r>
              <a:rPr lang="en-GB" sz="2000" dirty="0">
                <a:solidFill>
                  <a:srgbClr val="114454"/>
                </a:solidFill>
                <a:latin typeface="Arial"/>
                <a:ea typeface="Arial"/>
                <a:cs typeface="Arial"/>
                <a:sym typeface="Arial"/>
              </a:rPr>
              <a:t> move on the </a:t>
            </a:r>
            <a:r>
              <a:rPr lang="en-GB" sz="2000" dirty="0" err="1">
                <a:solidFill>
                  <a:srgbClr val="114454"/>
                </a:solidFill>
                <a:latin typeface="Arial"/>
                <a:ea typeface="Arial"/>
                <a:cs typeface="Arial"/>
                <a:sym typeface="Arial"/>
              </a:rPr>
              <a:t>astenosphere</a:t>
            </a:r>
            <a:r>
              <a:rPr lang="sk-SK" sz="2000" dirty="0">
                <a:solidFill>
                  <a:srgbClr val="114454"/>
                </a:solidFill>
                <a:latin typeface="Arial"/>
                <a:ea typeface="Arial"/>
                <a:cs typeface="Arial"/>
                <a:sym typeface="Arial"/>
              </a:rPr>
              <a:t> (</a:t>
            </a:r>
            <a:r>
              <a:rPr lang="en-GB" sz="2000" dirty="0">
                <a:solidFill>
                  <a:srgbClr val="114454"/>
                </a:solidFill>
                <a:latin typeface="Arial"/>
                <a:ea typeface="Arial"/>
                <a:cs typeface="Arial"/>
                <a:sym typeface="Arial"/>
              </a:rPr>
              <a:t>a layer of semi-solid rock reaching to approximately 150m deep</a:t>
            </a:r>
            <a:r>
              <a:rPr lang="sk-SK" sz="2000" dirty="0">
                <a:solidFill>
                  <a:srgbClr val="114454"/>
                </a:solidFill>
                <a:latin typeface="Arial"/>
                <a:ea typeface="Arial"/>
                <a:cs typeface="Arial"/>
                <a:sym typeface="Arial"/>
              </a:rPr>
              <a:t>)</a:t>
            </a:r>
            <a:endParaRPr dirty="0"/>
          </a:p>
          <a:p>
            <a:pPr marL="457200" lvl="0" indent="-406400" algn="l" rtl="0">
              <a:spcBef>
                <a:spcPts val="600"/>
              </a:spcBef>
              <a:spcAft>
                <a:spcPts val="0"/>
              </a:spcAft>
              <a:buClr>
                <a:srgbClr val="114454"/>
              </a:buClr>
              <a:buSzPts val="2800"/>
              <a:buFont typeface="Nixie One"/>
              <a:buChar char="▪"/>
            </a:pPr>
            <a:r>
              <a:rPr lang="en-GB" sz="2000" u="sng" dirty="0">
                <a:solidFill>
                  <a:srgbClr val="114454"/>
                </a:solidFill>
                <a:latin typeface="Arial"/>
                <a:ea typeface="Arial"/>
                <a:cs typeface="Arial"/>
                <a:sym typeface="Arial"/>
                <a:hlinkClick r:id="rId4">
                  <a:extLst>
                    <a:ext uri="{A12FA001-AC4F-418D-AE19-62706E023703}">
                      <ahyp:hlinkClr xmlns:ahyp="http://schemas.microsoft.com/office/drawing/2018/hyperlinkcolor" val="tx"/>
                    </a:ext>
                  </a:extLst>
                </a:hlinkClick>
              </a:rPr>
              <a:t>The cause of the movement</a:t>
            </a:r>
            <a:r>
              <a:rPr lang="sk-SK" sz="2000" dirty="0">
                <a:solidFill>
                  <a:srgbClr val="114454"/>
                </a:solidFill>
                <a:latin typeface="Arial"/>
                <a:ea typeface="Arial"/>
                <a:cs typeface="Arial"/>
                <a:sym typeface="Arial"/>
              </a:rPr>
              <a:t>: </a:t>
            </a:r>
            <a:r>
              <a:rPr lang="en-GB" sz="2000" dirty="0">
                <a:solidFill>
                  <a:srgbClr val="114454"/>
                </a:solidFill>
                <a:latin typeface="Arial"/>
                <a:ea typeface="Arial"/>
                <a:cs typeface="Arial"/>
                <a:sym typeface="Arial"/>
              </a:rPr>
              <a:t>convection currents in the mantle</a:t>
            </a:r>
            <a:endParaRPr dirty="0"/>
          </a:p>
          <a:p>
            <a:pPr marL="457200" lvl="0" indent="-406400" algn="l" rtl="0">
              <a:spcBef>
                <a:spcPts val="600"/>
              </a:spcBef>
              <a:spcAft>
                <a:spcPts val="0"/>
              </a:spcAft>
              <a:buClr>
                <a:srgbClr val="114454"/>
              </a:buClr>
              <a:buSzPts val="2800"/>
              <a:buFont typeface="Nixie One"/>
              <a:buChar char="▪"/>
            </a:pPr>
            <a:r>
              <a:rPr lang="en-GB" sz="2000" dirty="0">
                <a:solidFill>
                  <a:srgbClr val="114454"/>
                </a:solidFill>
              </a:rPr>
              <a:t>The velocity</a:t>
            </a:r>
            <a:r>
              <a:rPr lang="sk-SK" sz="2000" dirty="0">
                <a:solidFill>
                  <a:srgbClr val="114454"/>
                </a:solidFill>
                <a:latin typeface="Arial"/>
                <a:ea typeface="Arial"/>
                <a:cs typeface="Arial"/>
                <a:sym typeface="Arial"/>
              </a:rPr>
              <a:t>: </a:t>
            </a:r>
            <a:r>
              <a:rPr lang="en-GB" sz="2000" dirty="0">
                <a:solidFill>
                  <a:srgbClr val="114454"/>
                </a:solidFill>
                <a:latin typeface="Arial"/>
                <a:ea typeface="Arial"/>
                <a:cs typeface="Arial"/>
                <a:sym typeface="Arial"/>
              </a:rPr>
              <a:t>centimetres a year</a:t>
            </a:r>
            <a:endParaRPr sz="2000" dirty="0">
              <a:solidFill>
                <a:srgbClr val="114454"/>
              </a:solidFill>
              <a:latin typeface="Arial"/>
              <a:ea typeface="Arial"/>
              <a:cs typeface="Arial"/>
              <a:sym typeface="Arial"/>
            </a:endParaRPr>
          </a:p>
        </p:txBody>
      </p:sp>
      <p:sp>
        <p:nvSpPr>
          <p:cNvPr id="213" name="Google Shape;213;p8"/>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b="0" i="0" u="none" strike="noStrike" cap="none">
                <a:solidFill>
                  <a:srgbClr val="FFFFFF"/>
                </a:solidFill>
                <a:latin typeface="Roboto Slab"/>
                <a:ea typeface="Roboto Slab"/>
                <a:cs typeface="Roboto Slab"/>
                <a:sym typeface="Roboto Slab"/>
              </a:rPr>
              <a:t>8</a:t>
            </a:fld>
            <a:endParaRPr sz="800" b="0" i="0" u="none" strike="noStrike" cap="none">
              <a:solidFill>
                <a:srgbClr val="FFFFFF"/>
              </a:solidFill>
              <a:latin typeface="Roboto Slab"/>
              <a:ea typeface="Roboto Slab"/>
              <a:cs typeface="Roboto Slab"/>
              <a:sym typeface="Roboto Slab"/>
            </a:endParaRPr>
          </a:p>
        </p:txBody>
      </p:sp>
      <p:grpSp>
        <p:nvGrpSpPr>
          <p:cNvPr id="214" name="Google Shape;214;p8"/>
          <p:cNvGrpSpPr/>
          <p:nvPr/>
        </p:nvGrpSpPr>
        <p:grpSpPr>
          <a:xfrm>
            <a:off x="467544" y="877887"/>
            <a:ext cx="334962" cy="333375"/>
            <a:chOff x="5941025" y="3634400"/>
            <a:chExt cx="467650" cy="467650"/>
          </a:xfrm>
        </p:grpSpPr>
        <p:sp>
          <p:nvSpPr>
            <p:cNvPr id="215" name="Google Shape;215;p8"/>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8"/>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8"/>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8"/>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8"/>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8"/>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9" descr="Obsah obrázku text, kompaktní disk&#10;&#10;Popis byl vytvořen automaticky"/>
          <p:cNvPicPr preferRelativeResize="0"/>
          <p:nvPr/>
        </p:nvPicPr>
        <p:blipFill rotWithShape="1">
          <a:blip r:embed="rId3">
            <a:alphaModFix/>
          </a:blip>
          <a:srcRect/>
          <a:stretch/>
        </p:blipFill>
        <p:spPr>
          <a:xfrm>
            <a:off x="5709122" y="3507854"/>
            <a:ext cx="2736304" cy="1444768"/>
          </a:xfrm>
          <a:prstGeom prst="rect">
            <a:avLst/>
          </a:prstGeom>
          <a:noFill/>
          <a:ln>
            <a:noFill/>
          </a:ln>
        </p:spPr>
      </p:pic>
      <p:sp>
        <p:nvSpPr>
          <p:cNvPr id="226" name="Google Shape;226;p9"/>
          <p:cNvSpPr txBox="1">
            <a:spLocks noGrp="1"/>
          </p:cNvSpPr>
          <p:nvPr>
            <p:ph type="title"/>
          </p:nvPr>
        </p:nvSpPr>
        <p:spPr>
          <a:xfrm>
            <a:off x="1146175" y="530225"/>
            <a:ext cx="3208338" cy="102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FFFFFF"/>
              </a:buClr>
              <a:buSzPts val="1800"/>
              <a:buFont typeface="Roboto Slab"/>
              <a:buNone/>
            </a:pPr>
            <a:r>
              <a:rPr lang="en-GB" sz="1800" b="1" dirty="0">
                <a:solidFill>
                  <a:srgbClr val="FFFFFF"/>
                </a:solidFill>
                <a:latin typeface="Roboto Slab"/>
                <a:ea typeface="Roboto Slab"/>
                <a:cs typeface="Roboto Slab"/>
                <a:sym typeface="Roboto Slab"/>
              </a:rPr>
              <a:t>Types of plate margins</a:t>
            </a:r>
            <a:endParaRPr sz="1800" b="1" dirty="0">
              <a:solidFill>
                <a:srgbClr val="FFFFFF"/>
              </a:solidFill>
              <a:latin typeface="Roboto Slab"/>
              <a:ea typeface="Roboto Slab"/>
              <a:cs typeface="Roboto Slab"/>
              <a:sym typeface="Roboto Slab"/>
            </a:endParaRPr>
          </a:p>
        </p:txBody>
      </p:sp>
      <p:sp>
        <p:nvSpPr>
          <p:cNvPr id="227" name="Google Shape;227;p9"/>
          <p:cNvSpPr txBox="1">
            <a:spLocks noGrp="1"/>
          </p:cNvSpPr>
          <p:nvPr>
            <p:ph type="body" idx="1"/>
          </p:nvPr>
        </p:nvSpPr>
        <p:spPr>
          <a:xfrm>
            <a:off x="534320" y="1715186"/>
            <a:ext cx="2409825" cy="3152775"/>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Clr>
                <a:srgbClr val="114454"/>
              </a:buClr>
              <a:buSzPts val="1800"/>
              <a:buFont typeface="Nixie One"/>
              <a:buNone/>
            </a:pPr>
            <a:r>
              <a:rPr lang="sk-SK" sz="1600" b="1" u="sng" dirty="0" err="1">
                <a:solidFill>
                  <a:srgbClr val="114454"/>
                </a:solidFill>
                <a:latin typeface="Arial"/>
                <a:ea typeface="Arial"/>
                <a:cs typeface="Arial"/>
                <a:sym typeface="Arial"/>
                <a:hlinkClick r:id="rId4" action="ppaction://hlinksldjump">
                  <a:extLst>
                    <a:ext uri="{A12FA001-AC4F-418D-AE19-62706E023703}">
                      <ahyp:hlinkClr xmlns:ahyp="http://schemas.microsoft.com/office/drawing/2018/hyperlinkcolor" val="tx"/>
                    </a:ext>
                  </a:extLst>
                </a:hlinkClick>
              </a:rPr>
              <a:t>Co</a:t>
            </a:r>
            <a:r>
              <a:rPr lang="en-GB" sz="1600" b="1" u="sng" dirty="0" err="1">
                <a:solidFill>
                  <a:srgbClr val="114454"/>
                </a:solidFill>
                <a:latin typeface="Arial"/>
                <a:ea typeface="Arial"/>
                <a:cs typeface="Arial"/>
                <a:sym typeface="Arial"/>
                <a:hlinkClick r:id="rId4" action="ppaction://hlinksldjump">
                  <a:extLst>
                    <a:ext uri="{A12FA001-AC4F-418D-AE19-62706E023703}">
                      <ahyp:hlinkClr xmlns:ahyp="http://schemas.microsoft.com/office/drawing/2018/hyperlinkcolor" val="tx"/>
                    </a:ext>
                  </a:extLst>
                </a:hlinkClick>
              </a:rPr>
              <a:t>nvergent</a:t>
            </a:r>
            <a:endParaRPr sz="1600" b="1" dirty="0">
              <a:solidFill>
                <a:srgbClr val="114454"/>
              </a:solidFill>
              <a:latin typeface="Arial"/>
              <a:ea typeface="Arial"/>
              <a:cs typeface="Arial"/>
              <a:sym typeface="Arial"/>
            </a:endParaRPr>
          </a:p>
          <a:p>
            <a:pPr marL="285750" lvl="0" indent="-285750" algn="l" rtl="0">
              <a:spcBef>
                <a:spcPts val="600"/>
              </a:spcBef>
              <a:spcAft>
                <a:spcPts val="0"/>
              </a:spcAft>
              <a:buClr>
                <a:srgbClr val="114454"/>
              </a:buClr>
              <a:buSzPts val="1800"/>
              <a:buChar char="▪"/>
            </a:pPr>
            <a:r>
              <a:rPr lang="en-GB" sz="1600" dirty="0">
                <a:solidFill>
                  <a:srgbClr val="114454"/>
                </a:solidFill>
                <a:latin typeface="Arial"/>
                <a:ea typeface="Arial"/>
                <a:cs typeface="Arial"/>
                <a:sym typeface="Arial"/>
              </a:rPr>
              <a:t>Plates move against each other</a:t>
            </a:r>
            <a:endParaRPr sz="1600" dirty="0">
              <a:solidFill>
                <a:srgbClr val="114454"/>
              </a:solidFill>
              <a:latin typeface="Arial"/>
              <a:ea typeface="Arial"/>
              <a:cs typeface="Arial"/>
              <a:sym typeface="Arial"/>
            </a:endParaRPr>
          </a:p>
          <a:p>
            <a:pPr marL="285750" lvl="0" indent="-285750" algn="l" rtl="0">
              <a:spcBef>
                <a:spcPts val="600"/>
              </a:spcBef>
              <a:spcAft>
                <a:spcPts val="0"/>
              </a:spcAft>
              <a:buClr>
                <a:srgbClr val="114454"/>
              </a:buClr>
              <a:buSzPts val="1800"/>
              <a:buChar char="▪"/>
            </a:pPr>
            <a:r>
              <a:rPr lang="en-GB" sz="1600" dirty="0">
                <a:solidFill>
                  <a:srgbClr val="114454"/>
                </a:solidFill>
              </a:rPr>
              <a:t>One plate sinks under the other (subduction</a:t>
            </a:r>
            <a:r>
              <a:rPr lang="sk-SK" sz="1600" dirty="0">
                <a:solidFill>
                  <a:srgbClr val="114454"/>
                </a:solidFill>
                <a:latin typeface="Arial"/>
                <a:ea typeface="Arial"/>
                <a:cs typeface="Arial"/>
                <a:sym typeface="Arial"/>
              </a:rPr>
              <a:t>)</a:t>
            </a:r>
            <a:endParaRPr dirty="0"/>
          </a:p>
          <a:p>
            <a:pPr marL="285750" lvl="0" indent="-285750" algn="l" rtl="0">
              <a:spcBef>
                <a:spcPts val="600"/>
              </a:spcBef>
              <a:spcAft>
                <a:spcPts val="0"/>
              </a:spcAft>
              <a:buClr>
                <a:srgbClr val="114454"/>
              </a:buClr>
              <a:buSzPts val="1800"/>
              <a:buChar char="▪"/>
            </a:pPr>
            <a:r>
              <a:rPr lang="en-GB" sz="1600" dirty="0">
                <a:solidFill>
                  <a:srgbClr val="114454"/>
                </a:solidFill>
                <a:latin typeface="Arial"/>
                <a:ea typeface="Arial"/>
                <a:cs typeface="Arial"/>
                <a:sym typeface="Arial"/>
              </a:rPr>
              <a:t>The crust is destroyed</a:t>
            </a:r>
            <a:endParaRPr sz="1600" dirty="0">
              <a:solidFill>
                <a:srgbClr val="114454"/>
              </a:solidFill>
              <a:latin typeface="Arial"/>
              <a:ea typeface="Arial"/>
              <a:cs typeface="Arial"/>
              <a:sym typeface="Arial"/>
            </a:endParaRPr>
          </a:p>
          <a:p>
            <a:pPr marL="285750" lvl="0" indent="-285750" algn="l" rtl="0">
              <a:spcBef>
                <a:spcPts val="600"/>
              </a:spcBef>
              <a:spcAft>
                <a:spcPts val="0"/>
              </a:spcAft>
              <a:buClr>
                <a:srgbClr val="114454"/>
              </a:buClr>
              <a:buSzPts val="1800"/>
              <a:buChar char="▪"/>
            </a:pPr>
            <a:r>
              <a:rPr lang="en-GB" sz="1600" dirty="0">
                <a:solidFill>
                  <a:srgbClr val="114454"/>
                </a:solidFill>
                <a:latin typeface="Arial"/>
                <a:ea typeface="Arial"/>
                <a:cs typeface="Arial"/>
                <a:sym typeface="Arial"/>
              </a:rPr>
              <a:t>Accompanied by volcanic activity and earthquakes</a:t>
            </a:r>
            <a:endParaRPr sz="1600" u="sng" dirty="0">
              <a:solidFill>
                <a:srgbClr val="114454"/>
              </a:solidFill>
              <a:latin typeface="Arial"/>
              <a:ea typeface="Arial"/>
              <a:cs typeface="Arial"/>
              <a:sym typeface="Arial"/>
              <a:hlinkClick r:id="rId4" action="ppaction://hlinksldjump">
                <a:extLst>
                  <a:ext uri="{A12FA001-AC4F-418D-AE19-62706E023703}">
                    <ahyp:hlinkClr xmlns:ahyp="http://schemas.microsoft.com/office/drawing/2018/hyperlinkcolor" val="tx"/>
                  </a:ext>
                </a:extLst>
              </a:hlinkClick>
            </a:endParaRPr>
          </a:p>
        </p:txBody>
      </p:sp>
      <p:sp>
        <p:nvSpPr>
          <p:cNvPr id="228" name="Google Shape;228;p9"/>
          <p:cNvSpPr txBox="1">
            <a:spLocks noGrp="1"/>
          </p:cNvSpPr>
          <p:nvPr>
            <p:ph type="body" idx="2"/>
          </p:nvPr>
        </p:nvSpPr>
        <p:spPr>
          <a:xfrm>
            <a:off x="3270625" y="1715186"/>
            <a:ext cx="2409825" cy="3152775"/>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Clr>
                <a:srgbClr val="114454"/>
              </a:buClr>
              <a:buSzPts val="1800"/>
              <a:buFont typeface="Nixie One"/>
              <a:buNone/>
            </a:pPr>
            <a:r>
              <a:rPr lang="en-GB" sz="1600" b="1" u="sng" dirty="0">
                <a:solidFill>
                  <a:srgbClr val="114454"/>
                </a:solidFill>
                <a:latin typeface="Arial"/>
                <a:ea typeface="Arial"/>
                <a:cs typeface="Arial"/>
                <a:sym typeface="Arial"/>
                <a:hlinkClick r:id="rId5" action="ppaction://hlinksldjump">
                  <a:extLst>
                    <a:ext uri="{A12FA001-AC4F-418D-AE19-62706E023703}">
                      <ahyp:hlinkClr xmlns:ahyp="http://schemas.microsoft.com/office/drawing/2018/hyperlinkcolor" val="tx"/>
                    </a:ext>
                  </a:extLst>
                </a:hlinkClick>
              </a:rPr>
              <a:t>Divergent</a:t>
            </a:r>
            <a:endParaRPr sz="1600" b="1" dirty="0">
              <a:solidFill>
                <a:srgbClr val="114454"/>
              </a:solidFill>
              <a:latin typeface="Arial"/>
              <a:ea typeface="Arial"/>
              <a:cs typeface="Arial"/>
              <a:sym typeface="Arial"/>
            </a:endParaRPr>
          </a:p>
          <a:p>
            <a:pPr marL="285750" lvl="0" indent="-285750" algn="l" rtl="0">
              <a:spcBef>
                <a:spcPts val="600"/>
              </a:spcBef>
              <a:spcAft>
                <a:spcPts val="0"/>
              </a:spcAft>
              <a:buClr>
                <a:srgbClr val="114454"/>
              </a:buClr>
              <a:buSzPts val="1800"/>
              <a:buChar char="▪"/>
            </a:pPr>
            <a:r>
              <a:rPr lang="en-GB" sz="1600" dirty="0">
                <a:solidFill>
                  <a:srgbClr val="114454"/>
                </a:solidFill>
                <a:latin typeface="Arial"/>
                <a:ea typeface="Arial"/>
                <a:cs typeface="Arial"/>
                <a:sym typeface="Arial"/>
              </a:rPr>
              <a:t>Plates move away from each other</a:t>
            </a:r>
            <a:endParaRPr dirty="0"/>
          </a:p>
          <a:p>
            <a:pPr marL="285750" lvl="0" indent="-285750" algn="l" rtl="0">
              <a:spcBef>
                <a:spcPts val="600"/>
              </a:spcBef>
              <a:spcAft>
                <a:spcPts val="0"/>
              </a:spcAft>
              <a:buClr>
                <a:srgbClr val="114454"/>
              </a:buClr>
              <a:buSzPts val="1800"/>
              <a:buChar char="▪"/>
            </a:pPr>
            <a:r>
              <a:rPr lang="en-GB" sz="1600" dirty="0">
                <a:solidFill>
                  <a:srgbClr val="114454"/>
                </a:solidFill>
                <a:latin typeface="Arial"/>
                <a:ea typeface="Arial"/>
                <a:cs typeface="Arial"/>
                <a:sym typeface="Arial"/>
              </a:rPr>
              <a:t>New crust is created</a:t>
            </a:r>
            <a:endParaRPr sz="1600" dirty="0">
              <a:solidFill>
                <a:srgbClr val="114454"/>
              </a:solidFill>
              <a:latin typeface="Arial"/>
              <a:ea typeface="Arial"/>
              <a:cs typeface="Arial"/>
              <a:sym typeface="Arial"/>
            </a:endParaRPr>
          </a:p>
          <a:p>
            <a:pPr marL="285750" lvl="0" indent="-285750" algn="l" rtl="0">
              <a:spcBef>
                <a:spcPts val="600"/>
              </a:spcBef>
              <a:spcAft>
                <a:spcPts val="0"/>
              </a:spcAft>
              <a:buClr>
                <a:srgbClr val="114454"/>
              </a:buClr>
              <a:buSzPts val="1800"/>
              <a:buChar char="▪"/>
            </a:pPr>
            <a:r>
              <a:rPr lang="en-GB" sz="1600" dirty="0">
                <a:solidFill>
                  <a:srgbClr val="114454"/>
                </a:solidFill>
                <a:latin typeface="Arial"/>
                <a:ea typeface="Arial"/>
                <a:cs typeface="Arial"/>
                <a:sym typeface="Arial"/>
              </a:rPr>
              <a:t>Accompanied by volcanic activity and earthquakes</a:t>
            </a:r>
            <a:endParaRPr sz="1600" u="sng" dirty="0">
              <a:solidFill>
                <a:srgbClr val="114454"/>
              </a:solidFill>
              <a:latin typeface="Arial"/>
              <a:ea typeface="Arial"/>
              <a:cs typeface="Arial"/>
              <a:sym typeface="Arial"/>
              <a:hlinkClick r:id="rId4" action="ppaction://hlinksldjump">
                <a:extLst>
                  <a:ext uri="{A12FA001-AC4F-418D-AE19-62706E023703}">
                    <ahyp:hlinkClr xmlns:ahyp="http://schemas.microsoft.com/office/drawing/2018/hyperlinkcolor" val="tx"/>
                  </a:ext>
                </a:extLst>
              </a:hlinkClick>
            </a:endParaRPr>
          </a:p>
        </p:txBody>
      </p:sp>
      <p:sp>
        <p:nvSpPr>
          <p:cNvPr id="229" name="Google Shape;229;p9"/>
          <p:cNvSpPr txBox="1">
            <a:spLocks noGrp="1"/>
          </p:cNvSpPr>
          <p:nvPr>
            <p:ph type="body" idx="3"/>
          </p:nvPr>
        </p:nvSpPr>
        <p:spPr>
          <a:xfrm>
            <a:off x="5796136" y="1715185"/>
            <a:ext cx="2462981" cy="3152775"/>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Clr>
                <a:srgbClr val="114454"/>
              </a:buClr>
              <a:buSzPts val="1800"/>
              <a:buFont typeface="Nixie One"/>
              <a:buNone/>
            </a:pPr>
            <a:r>
              <a:rPr lang="en-GB" sz="1600" b="1" u="sng" dirty="0">
                <a:solidFill>
                  <a:srgbClr val="114454"/>
                </a:solidFill>
                <a:latin typeface="Arial"/>
                <a:ea typeface="Arial"/>
                <a:cs typeface="Arial"/>
                <a:sym typeface="Arial"/>
                <a:hlinkClick r:id="rId6" action="ppaction://hlinksldjump">
                  <a:extLst>
                    <a:ext uri="{A12FA001-AC4F-418D-AE19-62706E023703}">
                      <ahyp:hlinkClr xmlns:ahyp="http://schemas.microsoft.com/office/drawing/2018/hyperlinkcolor" val="tx"/>
                    </a:ext>
                  </a:extLst>
                </a:hlinkClick>
              </a:rPr>
              <a:t>Transform</a:t>
            </a:r>
            <a:endParaRPr sz="1600" b="1" dirty="0">
              <a:solidFill>
                <a:srgbClr val="114454"/>
              </a:solidFill>
              <a:latin typeface="Arial"/>
              <a:ea typeface="Arial"/>
              <a:cs typeface="Arial"/>
              <a:sym typeface="Arial"/>
            </a:endParaRPr>
          </a:p>
          <a:p>
            <a:pPr marL="285750" lvl="0" indent="-285750" algn="l" rtl="0">
              <a:spcBef>
                <a:spcPts val="600"/>
              </a:spcBef>
              <a:spcAft>
                <a:spcPts val="0"/>
              </a:spcAft>
              <a:buClr>
                <a:srgbClr val="114454"/>
              </a:buClr>
              <a:buSzPts val="1800"/>
              <a:buChar char="▪"/>
            </a:pPr>
            <a:r>
              <a:rPr lang="en-GB" sz="1600" dirty="0">
                <a:solidFill>
                  <a:srgbClr val="114454"/>
                </a:solidFill>
                <a:latin typeface="Arial"/>
                <a:ea typeface="Arial"/>
                <a:cs typeface="Arial"/>
                <a:sym typeface="Arial"/>
              </a:rPr>
              <a:t>Plates move along each other</a:t>
            </a:r>
            <a:endParaRPr dirty="0"/>
          </a:p>
          <a:p>
            <a:pPr marL="285750" lvl="0" indent="-285750" algn="l" rtl="0">
              <a:spcBef>
                <a:spcPts val="600"/>
              </a:spcBef>
              <a:spcAft>
                <a:spcPts val="0"/>
              </a:spcAft>
              <a:buClr>
                <a:srgbClr val="114454"/>
              </a:buClr>
              <a:buSzPts val="1800"/>
              <a:buChar char="▪"/>
            </a:pPr>
            <a:r>
              <a:rPr lang="en-GB" sz="1600" dirty="0">
                <a:solidFill>
                  <a:srgbClr val="114454"/>
                </a:solidFill>
                <a:latin typeface="Arial"/>
                <a:ea typeface="Arial"/>
                <a:cs typeface="Arial"/>
                <a:sym typeface="Arial"/>
              </a:rPr>
              <a:t>Accompanied by earthquakes</a:t>
            </a:r>
            <a:endParaRPr sz="1600" dirty="0">
              <a:solidFill>
                <a:srgbClr val="114454"/>
              </a:solidFill>
              <a:latin typeface="Arial"/>
              <a:ea typeface="Arial"/>
              <a:cs typeface="Arial"/>
              <a:sym typeface="Arial"/>
            </a:endParaRPr>
          </a:p>
        </p:txBody>
      </p:sp>
      <p:sp>
        <p:nvSpPr>
          <p:cNvPr id="230" name="Google Shape;230;p9"/>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b="0" i="0" u="none" strike="noStrike" cap="none">
                <a:solidFill>
                  <a:srgbClr val="FFFFFF"/>
                </a:solidFill>
                <a:latin typeface="Roboto Slab"/>
                <a:ea typeface="Roboto Slab"/>
                <a:cs typeface="Roboto Slab"/>
                <a:sym typeface="Roboto Slab"/>
              </a:rPr>
              <a:t>9</a:t>
            </a:fld>
            <a:endParaRPr sz="800" b="0" i="0" u="none" strike="noStrike" cap="none">
              <a:solidFill>
                <a:srgbClr val="FFFFFF"/>
              </a:solidFill>
              <a:latin typeface="Roboto Slab"/>
              <a:ea typeface="Roboto Slab"/>
              <a:cs typeface="Roboto Slab"/>
              <a:sym typeface="Roboto Slab"/>
            </a:endParaRPr>
          </a:p>
        </p:txBody>
      </p:sp>
      <p:grpSp>
        <p:nvGrpSpPr>
          <p:cNvPr id="231" name="Google Shape;231;p9"/>
          <p:cNvGrpSpPr/>
          <p:nvPr/>
        </p:nvGrpSpPr>
        <p:grpSpPr>
          <a:xfrm>
            <a:off x="457200" y="877887"/>
            <a:ext cx="334962" cy="333375"/>
            <a:chOff x="5941025" y="3634400"/>
            <a:chExt cx="467650" cy="467650"/>
          </a:xfrm>
        </p:grpSpPr>
        <p:sp>
          <p:nvSpPr>
            <p:cNvPr id="232" name="Google Shape;232;p9"/>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9"/>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9"/>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9"/>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9"/>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9"/>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38" name="Google Shape;238;p9"/>
          <p:cNvSpPr txBox="1"/>
          <p:nvPr/>
        </p:nvSpPr>
        <p:spPr>
          <a:xfrm>
            <a:off x="2707092" y="6583266"/>
            <a:ext cx="4762500"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900" b="0" i="0" u="sng" strike="noStrike" cap="none">
                <a:solidFill>
                  <a:srgbClr val="000000"/>
                </a:solidFill>
                <a:latin typeface="Arial"/>
                <a:ea typeface="Arial"/>
                <a:cs typeface="Arial"/>
                <a:sym typeface="Arial"/>
                <a:hlinkClick r:id="rId7">
                  <a:extLst>
                    <a:ext uri="{A12FA001-AC4F-418D-AE19-62706E023703}">
                      <ahyp:hlinkClr xmlns:ahyp="http://schemas.microsoft.com/office/drawing/2018/hyperlinkcolor" val="tx"/>
                    </a:ext>
                  </a:extLst>
                </a:hlinkClick>
              </a:rPr>
              <a:t>Tato fotka</a:t>
            </a:r>
            <a:r>
              <a:rPr lang="sk-SK" sz="900" b="0" i="0" u="none" strike="noStrike" cap="none">
                <a:solidFill>
                  <a:srgbClr val="000000"/>
                </a:solidFill>
                <a:latin typeface="Arial"/>
                <a:ea typeface="Arial"/>
                <a:cs typeface="Arial"/>
                <a:sym typeface="Arial"/>
              </a:rPr>
              <a:t> od autora Neznámý autor s licencí </a:t>
            </a:r>
            <a:r>
              <a:rPr lang="sk-SK" sz="900" b="0" i="0" u="sng" strike="noStrike" cap="none">
                <a:solidFill>
                  <a:srgbClr val="000000"/>
                </a:solidFill>
                <a:latin typeface="Arial"/>
                <a:ea typeface="Arial"/>
                <a:cs typeface="Arial"/>
                <a:sym typeface="Arial"/>
                <a:hlinkClick r:id="rId8">
                  <a:extLst>
                    <a:ext uri="{A12FA001-AC4F-418D-AE19-62706E023703}">
                      <ahyp:hlinkClr xmlns:ahyp="http://schemas.microsoft.com/office/drawing/2018/hyperlinkcolor" val="tx"/>
                    </a:ext>
                  </a:extLst>
                </a:hlinkClick>
              </a:rPr>
              <a:t>CC BY-SA-NC</a:t>
            </a:r>
            <a:endParaRPr sz="900">
              <a:solidFill>
                <a:srgbClr val="000000"/>
              </a:solidFill>
              <a:latin typeface="Arial"/>
              <a:ea typeface="Arial"/>
              <a:cs typeface="Arial"/>
              <a:sym typeface="Arial"/>
            </a:endParaRPr>
          </a:p>
        </p:txBody>
      </p:sp>
      <p:sp>
        <p:nvSpPr>
          <p:cNvPr id="239" name="Google Shape;239;p9">
            <a:hlinkClick r:id="rId9" action="ppaction://hlinksldjump"/>
          </p:cNvPr>
          <p:cNvSpPr/>
          <p:nvPr/>
        </p:nvSpPr>
        <p:spPr>
          <a:xfrm>
            <a:off x="8561112" y="4628772"/>
            <a:ext cx="331434" cy="323850"/>
          </a:xfrm>
          <a:custGeom>
            <a:avLst/>
            <a:gdLst/>
            <a:ahLst/>
            <a:cxnLst/>
            <a:rect l="l" t="t" r="r" b="b"/>
            <a:pathLst>
              <a:path w="120000" h="120000" extrusionOk="0">
                <a:moveTo>
                  <a:pt x="0" y="0"/>
                </a:moveTo>
                <a:lnTo>
                  <a:pt x="120000" y="0"/>
                </a:lnTo>
                <a:lnTo>
                  <a:pt x="120000" y="120000"/>
                </a:lnTo>
                <a:lnTo>
                  <a:pt x="0" y="120000"/>
                </a:lnTo>
                <a:close/>
                <a:moveTo>
                  <a:pt x="60000" y="15000"/>
                </a:moveTo>
                <a:lnTo>
                  <a:pt x="16030" y="60000"/>
                </a:lnTo>
                <a:lnTo>
                  <a:pt x="27022" y="60000"/>
                </a:lnTo>
                <a:lnTo>
                  <a:pt x="27022" y="105000"/>
                </a:lnTo>
                <a:lnTo>
                  <a:pt x="92978" y="105000"/>
                </a:lnTo>
                <a:lnTo>
                  <a:pt x="92978" y="60000"/>
                </a:lnTo>
                <a:lnTo>
                  <a:pt x="103970" y="60000"/>
                </a:lnTo>
                <a:lnTo>
                  <a:pt x="87481" y="43125"/>
                </a:lnTo>
                <a:lnTo>
                  <a:pt x="87481" y="20625"/>
                </a:lnTo>
                <a:lnTo>
                  <a:pt x="76489" y="20625"/>
                </a:lnTo>
                <a:lnTo>
                  <a:pt x="76489" y="31875"/>
                </a:lnTo>
                <a:close/>
              </a:path>
              <a:path w="120000" h="120000" fill="darkenLess" extrusionOk="0">
                <a:moveTo>
                  <a:pt x="87481" y="43125"/>
                </a:moveTo>
                <a:lnTo>
                  <a:pt x="87481" y="20625"/>
                </a:lnTo>
                <a:lnTo>
                  <a:pt x="76489" y="20625"/>
                </a:lnTo>
                <a:lnTo>
                  <a:pt x="76489" y="31875"/>
                </a:lnTo>
                <a:close/>
                <a:moveTo>
                  <a:pt x="27022" y="60000"/>
                </a:moveTo>
                <a:lnTo>
                  <a:pt x="27022" y="105000"/>
                </a:lnTo>
                <a:lnTo>
                  <a:pt x="54504" y="105000"/>
                </a:lnTo>
                <a:lnTo>
                  <a:pt x="54504" y="82500"/>
                </a:lnTo>
                <a:lnTo>
                  <a:pt x="65496" y="82500"/>
                </a:lnTo>
                <a:lnTo>
                  <a:pt x="65496" y="105000"/>
                </a:lnTo>
                <a:lnTo>
                  <a:pt x="92978" y="105000"/>
                </a:lnTo>
                <a:lnTo>
                  <a:pt x="92978" y="60000"/>
                </a:lnTo>
                <a:close/>
              </a:path>
              <a:path w="120000" h="120000" fill="darken" extrusionOk="0">
                <a:moveTo>
                  <a:pt x="60000" y="15000"/>
                </a:moveTo>
                <a:lnTo>
                  <a:pt x="16030" y="60000"/>
                </a:lnTo>
                <a:lnTo>
                  <a:pt x="103970" y="60000"/>
                </a:lnTo>
                <a:close/>
                <a:moveTo>
                  <a:pt x="54504" y="82500"/>
                </a:moveTo>
                <a:lnTo>
                  <a:pt x="65496" y="82500"/>
                </a:lnTo>
                <a:lnTo>
                  <a:pt x="65496" y="105000"/>
                </a:lnTo>
                <a:lnTo>
                  <a:pt x="54504" y="105000"/>
                </a:lnTo>
                <a:close/>
              </a:path>
              <a:path w="120000" h="120000" fill="none" extrusionOk="0">
                <a:moveTo>
                  <a:pt x="60000" y="15000"/>
                </a:moveTo>
                <a:lnTo>
                  <a:pt x="76489" y="31875"/>
                </a:lnTo>
                <a:lnTo>
                  <a:pt x="76489" y="20625"/>
                </a:lnTo>
                <a:lnTo>
                  <a:pt x="87481" y="20625"/>
                </a:lnTo>
                <a:lnTo>
                  <a:pt x="87481" y="43125"/>
                </a:lnTo>
                <a:lnTo>
                  <a:pt x="103970" y="60000"/>
                </a:lnTo>
                <a:lnTo>
                  <a:pt x="92978" y="60000"/>
                </a:lnTo>
                <a:lnTo>
                  <a:pt x="92978" y="105000"/>
                </a:lnTo>
                <a:lnTo>
                  <a:pt x="27022" y="105000"/>
                </a:lnTo>
                <a:lnTo>
                  <a:pt x="27022" y="60000"/>
                </a:lnTo>
                <a:lnTo>
                  <a:pt x="16030" y="60000"/>
                </a:lnTo>
                <a:close/>
                <a:moveTo>
                  <a:pt x="76489" y="31875"/>
                </a:moveTo>
                <a:lnTo>
                  <a:pt x="87481" y="43125"/>
                </a:lnTo>
                <a:moveTo>
                  <a:pt x="92978" y="60000"/>
                </a:moveTo>
                <a:lnTo>
                  <a:pt x="27022" y="60000"/>
                </a:lnTo>
                <a:moveTo>
                  <a:pt x="54504" y="105000"/>
                </a:moveTo>
                <a:lnTo>
                  <a:pt x="54504" y="82500"/>
                </a:lnTo>
                <a:lnTo>
                  <a:pt x="65496" y="82500"/>
                </a:lnTo>
                <a:lnTo>
                  <a:pt x="65496" y="105000"/>
                </a:lnTo>
              </a:path>
              <a:path w="120000" h="120000" fill="none" extrusionOk="0">
                <a:moveTo>
                  <a:pt x="0" y="0"/>
                </a:moveTo>
                <a:lnTo>
                  <a:pt x="120000" y="0"/>
                </a:lnTo>
                <a:lnTo>
                  <a:pt x="120000" y="120000"/>
                </a:lnTo>
                <a:lnTo>
                  <a:pt x="0" y="120000"/>
                </a:lnTo>
                <a:close/>
              </a:path>
            </a:pathLst>
          </a:custGeom>
          <a:solidFill>
            <a:schemeClr val="accent6"/>
          </a:solidFill>
          <a:ln w="25400" cap="flat" cmpd="sng">
            <a:solidFill>
              <a:srgbClr val="6C8B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Tree>
  </p:cSld>
  <p:clrMapOvr>
    <a:masterClrMapping/>
  </p:clrMapOvr>
  <p:transition>
    <p:fade thruBlk="1"/>
  </p:transition>
</p:sld>
</file>

<file path=ppt/theme/theme1.xml><?xml version="1.0" encoding="utf-8"?>
<a:theme xmlns:a="http://schemas.openxmlformats.org/drawingml/2006/main"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86C5F9FB8060D64C8E0B7464069D83AF" ma:contentTypeVersion="14" ma:contentTypeDescription="Vytvoří nový dokument" ma:contentTypeScope="" ma:versionID="aca2db119d2fc9146f131250d316edef">
  <xsd:schema xmlns:xsd="http://www.w3.org/2001/XMLSchema" xmlns:xs="http://www.w3.org/2001/XMLSchema" xmlns:p="http://schemas.microsoft.com/office/2006/metadata/properties" xmlns:ns3="9224fa2c-b553-45c2-91a6-950e6445eb78" xmlns:ns4="eb673eca-9c6d-4111-bd5b-36b76387af34" targetNamespace="http://schemas.microsoft.com/office/2006/metadata/properties" ma:root="true" ma:fieldsID="56c3da60272842989489ef3965f72a9e" ns3:_="" ns4:_="">
    <xsd:import namespace="9224fa2c-b553-45c2-91a6-950e6445eb78"/>
    <xsd:import namespace="eb673eca-9c6d-4111-bd5b-36b76387af3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24fa2c-b553-45c2-91a6-950e6445eb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b673eca-9c6d-4111-bd5b-36b76387af34" elementFormDefault="qualified">
    <xsd:import namespace="http://schemas.microsoft.com/office/2006/documentManagement/types"/>
    <xsd:import namespace="http://schemas.microsoft.com/office/infopath/2007/PartnerControls"/>
    <xsd:element name="SharedWithUsers" ma:index="17"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dílené s podrobnostmi" ma:internalName="SharedWithDetails" ma:readOnly="true">
      <xsd:simpleType>
        <xsd:restriction base="dms:Note">
          <xsd:maxLength value="255"/>
        </xsd:restriction>
      </xsd:simpleType>
    </xsd:element>
    <xsd:element name="SharingHintHash" ma:index="19"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A76A31-B324-4C6E-A021-CAC87ED56C67}">
  <ds:schemaRefs>
    <ds:schemaRef ds:uri="http://www.w3.org/XML/1998/namespace"/>
    <ds:schemaRef ds:uri="http://purl.org/dc/elements/1.1/"/>
    <ds:schemaRef ds:uri="eb673eca-9c6d-4111-bd5b-36b76387af34"/>
    <ds:schemaRef ds:uri="http://schemas.openxmlformats.org/package/2006/metadata/core-properties"/>
    <ds:schemaRef ds:uri="http://purl.org/dc/terms/"/>
    <ds:schemaRef ds:uri="http://schemas.microsoft.com/office/2006/documentManagement/types"/>
    <ds:schemaRef ds:uri="http://purl.org/dc/dcmitype/"/>
    <ds:schemaRef ds:uri="http://schemas.microsoft.com/office/infopath/2007/PartnerControls"/>
    <ds:schemaRef ds:uri="9224fa2c-b553-45c2-91a6-950e6445eb78"/>
    <ds:schemaRef ds:uri="http://schemas.microsoft.com/office/2006/metadata/properties"/>
  </ds:schemaRefs>
</ds:datastoreItem>
</file>

<file path=customXml/itemProps2.xml><?xml version="1.0" encoding="utf-8"?>
<ds:datastoreItem xmlns:ds="http://schemas.openxmlformats.org/officeDocument/2006/customXml" ds:itemID="{D1C40E07-3A64-471F-902A-ED3968C577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24fa2c-b553-45c2-91a6-950e6445eb78"/>
    <ds:schemaRef ds:uri="eb673eca-9c6d-4111-bd5b-36b76387af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8878AA2-6831-4A47-BA1F-D0DB93AA61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92</TotalTime>
  <Words>730</Words>
  <Application>Microsoft Office PowerPoint</Application>
  <PresentationFormat>Předvádění na obrazovce (16:9)</PresentationFormat>
  <Paragraphs>143</Paragraphs>
  <Slides>27</Slides>
  <Notes>27</Notes>
  <HiddenSlides>0</HiddenSlides>
  <MMClips>0</MMClips>
  <ScaleCrop>false</ScaleCrop>
  <HeadingPairs>
    <vt:vector size="6" baseType="variant">
      <vt:variant>
        <vt:lpstr>Použitá písma</vt:lpstr>
      </vt:variant>
      <vt:variant>
        <vt:i4>5</vt:i4>
      </vt:variant>
      <vt:variant>
        <vt:lpstr>Motiv</vt:lpstr>
      </vt:variant>
      <vt:variant>
        <vt:i4>2</vt:i4>
      </vt:variant>
      <vt:variant>
        <vt:lpstr>Nadpisy snímků</vt:lpstr>
      </vt:variant>
      <vt:variant>
        <vt:i4>27</vt:i4>
      </vt:variant>
    </vt:vector>
  </HeadingPairs>
  <TitlesOfParts>
    <vt:vector size="34" baseType="lpstr">
      <vt:lpstr>Nixie One</vt:lpstr>
      <vt:lpstr>Roboto Slab</vt:lpstr>
      <vt:lpstr>Ariel</vt:lpstr>
      <vt:lpstr>Arial</vt:lpstr>
      <vt:lpstr>Wingdings</vt:lpstr>
      <vt:lpstr>Warwick template</vt:lpstr>
      <vt:lpstr>Warwick template</vt:lpstr>
      <vt:lpstr>Digi school  Geomorfology</vt:lpstr>
      <vt:lpstr>Prezentace aplikace PowerPoint</vt:lpstr>
      <vt:lpstr>Lithosphere</vt:lpstr>
      <vt:lpstr>Lesson content</vt:lpstr>
      <vt:lpstr>Lithosphere</vt:lpstr>
      <vt:lpstr>Tectonic plates</vt:lpstr>
      <vt:lpstr>Prezentace aplikace PowerPoint</vt:lpstr>
      <vt:lpstr>Plate tectonics</vt:lpstr>
      <vt:lpstr>Types of plate margins</vt:lpstr>
      <vt:lpstr>Convergent boundary</vt:lpstr>
      <vt:lpstr>Oceanic  - continental</vt:lpstr>
      <vt:lpstr>Prezentace aplikace PowerPoint</vt:lpstr>
      <vt:lpstr>Oceanic  - oceanic</vt:lpstr>
      <vt:lpstr>Prezentace aplikace PowerPoint</vt:lpstr>
      <vt:lpstr>Continental - continental</vt:lpstr>
      <vt:lpstr>Prezentace aplikace PowerPoint</vt:lpstr>
      <vt:lpstr>Divergent margins</vt:lpstr>
      <vt:lpstr>Transform margins</vt:lpstr>
      <vt:lpstr>Prezentace aplikace PowerPoint</vt:lpstr>
      <vt:lpstr>Plate tectonics theory</vt:lpstr>
      <vt:lpstr>Continental shields</vt:lpstr>
      <vt:lpstr>Prezentace aplikace PowerPoint</vt:lpstr>
      <vt:lpstr>Prezentace aplikace PowerPoint</vt:lpstr>
      <vt:lpstr>Kahoot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 school  Geomorfology</dc:title>
  <dc:creator>Vivien Bielikova</dc:creator>
  <cp:lastModifiedBy>Juříčková, Jiřina</cp:lastModifiedBy>
  <cp:revision>14</cp:revision>
  <dcterms:modified xsi:type="dcterms:W3CDTF">2022-09-20T09:11:17Z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0x01010086C5F9FB8060D64C8E0B7464069D83AF</vt:lpwstr>
  </property>
</Properties>
</file>