
<file path=[Content_Types].xml><?xml version="1.0" encoding="utf-8"?>
<Types xmlns="http://schemas.openxmlformats.org/package/2006/content-types">
  <Default Extension="1" ContentType="image/gi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2"/>
  </p:notesMasterIdLst>
  <p:sldIdLst>
    <p:sldId id="256" r:id="rId5"/>
    <p:sldId id="259" r:id="rId6"/>
    <p:sldId id="288" r:id="rId7"/>
    <p:sldId id="268" r:id="rId8"/>
    <p:sldId id="261" r:id="rId9"/>
    <p:sldId id="296" r:id="rId10"/>
    <p:sldId id="294" r:id="rId11"/>
    <p:sldId id="293" r:id="rId12"/>
    <p:sldId id="264" r:id="rId13"/>
    <p:sldId id="267" r:id="rId14"/>
    <p:sldId id="298" r:id="rId15"/>
    <p:sldId id="309" r:id="rId16"/>
    <p:sldId id="300" r:id="rId17"/>
    <p:sldId id="308" r:id="rId18"/>
    <p:sldId id="299" r:id="rId19"/>
    <p:sldId id="307" r:id="rId20"/>
    <p:sldId id="301" r:id="rId21"/>
    <p:sldId id="302" r:id="rId22"/>
    <p:sldId id="306" r:id="rId23"/>
    <p:sldId id="303" r:id="rId24"/>
    <p:sldId id="311" r:id="rId25"/>
    <p:sldId id="305" r:id="rId26"/>
    <p:sldId id="304" r:id="rId27"/>
    <p:sldId id="313" r:id="rId28"/>
    <p:sldId id="312" r:id="rId29"/>
    <p:sldId id="292" r:id="rId30"/>
    <p:sldId id="290" r:id="rId31"/>
  </p:sldIdLst>
  <p:sldSz cx="9144000" cy="5143500" type="screen16x9"/>
  <p:notesSz cx="6858000" cy="9144000"/>
  <p:embeddedFontLst>
    <p:embeddedFont>
      <p:font typeface="Nixie One" panose="020B0604020202020204" charset="0"/>
      <p:regular r:id="rId33"/>
    </p:embeddedFont>
    <p:embeddedFont>
      <p:font typeface="Roboto Slab" panose="020B0604020202020204" charset="0"/>
      <p:regular r:id="rId34"/>
      <p:bold r:id="rId35"/>
    </p:embeddedFont>
    <p:embeddedFont>
      <p:font typeface="Weekly Free Light" panose="020B0604020202020204" charset="-18"/>
      <p:regular r:id="rId36"/>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05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DAB73-C2AF-44A3-8274-463B05AB9F2F}" v="5" dt="2022-07-20T19:42:33.382"/>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804"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2.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éta Brucháčková" userId="d3adc6a9-e6bb-4a44-9134-a2191e96b22d" providerId="ADAL" clId="{7B4D6C6D-1438-4938-99F7-FF0AA1F27F53}"/>
    <pc:docChg chg="custSel addSld modSld">
      <pc:chgData name="Markéta Brucháčková" userId="d3adc6a9-e6bb-4a44-9134-a2191e96b22d" providerId="ADAL" clId="{7B4D6C6D-1438-4938-99F7-FF0AA1F27F53}" dt="2021-09-30T06:52:55.818" v="66" actId="1076"/>
      <pc:docMkLst>
        <pc:docMk/>
      </pc:docMkLst>
      <pc:sldChg chg="modSp">
        <pc:chgData name="Markéta Brucháčková" userId="d3adc6a9-e6bb-4a44-9134-a2191e96b22d" providerId="ADAL" clId="{7B4D6C6D-1438-4938-99F7-FF0AA1F27F53}" dt="2021-09-30T06:44:14.505" v="25" actId="20577"/>
        <pc:sldMkLst>
          <pc:docMk/>
          <pc:sldMk cId="0" sldId="256"/>
        </pc:sldMkLst>
        <pc:spChg chg="mod">
          <ac:chgData name="Markéta Brucháčková" userId="d3adc6a9-e6bb-4a44-9134-a2191e96b22d" providerId="ADAL" clId="{7B4D6C6D-1438-4938-99F7-FF0AA1F27F53}" dt="2021-09-30T06:44:14.505" v="25" actId="20577"/>
          <ac:spMkLst>
            <pc:docMk/>
            <pc:sldMk cId="0" sldId="256"/>
            <ac:spMk id="13314" creationId="{1CF28884-BE80-478C-BF56-212644BDE5CA}"/>
          </ac:spMkLst>
        </pc:spChg>
      </pc:sldChg>
      <pc:sldChg chg="addSp modSp add">
        <pc:chgData name="Markéta Brucháčková" userId="d3adc6a9-e6bb-4a44-9134-a2191e96b22d" providerId="ADAL" clId="{7B4D6C6D-1438-4938-99F7-FF0AA1F27F53}" dt="2021-09-30T06:44:26.780" v="26"/>
        <pc:sldMkLst>
          <pc:docMk/>
          <pc:sldMk cId="0" sldId="259"/>
        </pc:sldMkLst>
        <pc:spChg chg="add">
          <ac:chgData name="Markéta Brucháčková" userId="d3adc6a9-e6bb-4a44-9134-a2191e96b22d" providerId="ADAL" clId="{7B4D6C6D-1438-4938-99F7-FF0AA1F27F53}" dt="2021-09-30T06:44:26.780" v="26"/>
          <ac:spMkLst>
            <pc:docMk/>
            <pc:sldMk cId="0" sldId="259"/>
            <ac:spMk id="5" creationId="{81D57236-515E-4FFE-A44E-2E562CF39F15}"/>
          </ac:spMkLst>
        </pc:spChg>
        <pc:spChg chg="mod">
          <ac:chgData name="Markéta Brucháčková" userId="d3adc6a9-e6bb-4a44-9134-a2191e96b22d" providerId="ADAL" clId="{7B4D6C6D-1438-4938-99F7-FF0AA1F27F53}" dt="2021-09-30T06:44:07.340" v="12" actId="20577"/>
          <ac:spMkLst>
            <pc:docMk/>
            <pc:sldMk cId="0" sldId="259"/>
            <ac:spMk id="16386" creationId="{FFAF13A7-9FD4-4F85-8875-FFB4749CCC88}"/>
          </ac:spMkLst>
        </pc:spChg>
        <pc:spChg chg="mod">
          <ac:chgData name="Markéta Brucháčková" userId="d3adc6a9-e6bb-4a44-9134-a2191e96b22d" providerId="ADAL" clId="{7B4D6C6D-1438-4938-99F7-FF0AA1F27F53}" dt="2021-09-30T06:44:02.205" v="1" actId="20577"/>
          <ac:spMkLst>
            <pc:docMk/>
            <pc:sldMk cId="0" sldId="259"/>
            <ac:spMk id="16388" creationId="{74A22291-C8AF-4EFE-ADBF-71A2DAE105AF}"/>
          </ac:spMkLst>
        </pc:spChg>
      </pc:sldChg>
      <pc:sldChg chg="addSp">
        <pc:chgData name="Markéta Brucháčková" userId="d3adc6a9-e6bb-4a44-9134-a2191e96b22d" providerId="ADAL" clId="{7B4D6C6D-1438-4938-99F7-FF0AA1F27F53}" dt="2021-09-30T06:51:34.394" v="27"/>
        <pc:sldMkLst>
          <pc:docMk/>
          <pc:sldMk cId="0" sldId="290"/>
        </pc:sldMkLst>
        <pc:spChg chg="add">
          <ac:chgData name="Markéta Brucháčková" userId="d3adc6a9-e6bb-4a44-9134-a2191e96b22d" providerId="ADAL" clId="{7B4D6C6D-1438-4938-99F7-FF0AA1F27F53}" dt="2021-09-30T06:51:34.394" v="27"/>
          <ac:spMkLst>
            <pc:docMk/>
            <pc:sldMk cId="0" sldId="290"/>
            <ac:spMk id="10" creationId="{B748A4B3-4808-43EB-824E-4AACCF5D110E}"/>
          </ac:spMkLst>
        </pc:spChg>
      </pc:sldChg>
      <pc:sldChg chg="modSp">
        <pc:chgData name="Markéta Brucháčková" userId="d3adc6a9-e6bb-4a44-9134-a2191e96b22d" providerId="ADAL" clId="{7B4D6C6D-1438-4938-99F7-FF0AA1F27F53}" dt="2021-09-30T06:52:55.818" v="66" actId="1076"/>
        <pc:sldMkLst>
          <pc:docMk/>
          <pc:sldMk cId="1066561937" sldId="303"/>
        </pc:sldMkLst>
        <pc:spChg chg="mod">
          <ac:chgData name="Markéta Brucháčková" userId="d3adc6a9-e6bb-4a44-9134-a2191e96b22d" providerId="ADAL" clId="{7B4D6C6D-1438-4938-99F7-FF0AA1F27F53}" dt="2021-09-30T06:52:55.818" v="66" actId="1076"/>
          <ac:spMkLst>
            <pc:docMk/>
            <pc:sldMk cId="1066561937" sldId="303"/>
            <ac:spMk id="161" creationId="{9ACFB387-623D-4F24-8571-E2BAB1009317}"/>
          </ac:spMkLst>
        </pc:spChg>
      </pc:sldChg>
    </pc:docChg>
  </pc:docChgLst>
  <pc:docChgLst>
    <pc:chgData name="Markéta Brucháčková" userId="d3adc6a9-e6bb-4a44-9134-a2191e96b22d" providerId="ADAL" clId="{B15DAB73-C2AF-44A3-8274-463B05AB9F2F}"/>
    <pc:docChg chg="addSld delSld modSld">
      <pc:chgData name="Markéta Brucháčková" userId="d3adc6a9-e6bb-4a44-9134-a2191e96b22d" providerId="ADAL" clId="{B15DAB73-C2AF-44A3-8274-463B05AB9F2F}" dt="2022-07-20T19:42:16.667" v="13"/>
      <pc:docMkLst>
        <pc:docMk/>
      </pc:docMkLst>
      <pc:sldChg chg="addSp modSp add mod">
        <pc:chgData name="Markéta Brucháčková" userId="d3adc6a9-e6bb-4a44-9134-a2191e96b22d" providerId="ADAL" clId="{B15DAB73-C2AF-44A3-8274-463B05AB9F2F}" dt="2022-07-20T19:42:16.667" v="13"/>
        <pc:sldMkLst>
          <pc:docMk/>
          <pc:sldMk cId="2039426590" sldId="313"/>
        </pc:sldMkLst>
        <pc:spChg chg="add mod">
          <ac:chgData name="Markéta Brucháčková" userId="d3adc6a9-e6bb-4a44-9134-a2191e96b22d" providerId="ADAL" clId="{B15DAB73-C2AF-44A3-8274-463B05AB9F2F}" dt="2022-07-20T19:42:16.667" v="13"/>
          <ac:spMkLst>
            <pc:docMk/>
            <pc:sldMk cId="2039426590" sldId="313"/>
            <ac:spMk id="19" creationId="{AE43AF54-C910-C162-B541-F03076A961C7}"/>
          </ac:spMkLst>
        </pc:spChg>
        <pc:spChg chg="mod">
          <ac:chgData name="Markéta Brucháčková" userId="d3adc6a9-e6bb-4a44-9134-a2191e96b22d" providerId="ADAL" clId="{B15DAB73-C2AF-44A3-8274-463B05AB9F2F}" dt="2022-07-20T19:41:39.974" v="12" actId="5793"/>
          <ac:spMkLst>
            <pc:docMk/>
            <pc:sldMk cId="2039426590" sldId="313"/>
            <ac:spMk id="161" creationId="{9ACFB387-623D-4F24-8571-E2BAB1009317}"/>
          </ac:spMkLst>
        </pc:spChg>
        <pc:spChg chg="mod">
          <ac:chgData name="Markéta Brucháčková" userId="d3adc6a9-e6bb-4a44-9134-a2191e96b22d" providerId="ADAL" clId="{B15DAB73-C2AF-44A3-8274-463B05AB9F2F}" dt="2022-07-20T19:41:17.685" v="8" actId="20577"/>
          <ac:spMkLst>
            <pc:docMk/>
            <pc:sldMk cId="2039426590" sldId="313"/>
            <ac:spMk id="18434" creationId="{FC5A0DA5-F9C5-4B30-9778-2E280E6E1D0D}"/>
          </ac:spMkLst>
        </pc:spChg>
      </pc:sldChg>
      <pc:sldChg chg="new del">
        <pc:chgData name="Markéta Brucháčková" userId="d3adc6a9-e6bb-4a44-9134-a2191e96b22d" providerId="ADAL" clId="{B15DAB73-C2AF-44A3-8274-463B05AB9F2F}" dt="2022-07-20T19:40:44.617" v="1" actId="2696"/>
        <pc:sldMkLst>
          <pc:docMk/>
          <pc:sldMk cId="2459832219" sldId="313"/>
        </pc:sldMkLst>
      </pc:sldChg>
    </pc:docChg>
  </pc:docChgLst>
  <pc:docChgLst>
    <pc:chgData name="Markéta Brucháčková" userId="d3adc6a9-e6bb-4a44-9134-a2191e96b22d" providerId="ADAL" clId="{7CB53D13-CC98-4423-862B-CF0686F78074}"/>
    <pc:docChg chg="custSel addSld delSld modSld">
      <pc:chgData name="Markéta Brucháčková" userId="d3adc6a9-e6bb-4a44-9134-a2191e96b22d" providerId="ADAL" clId="{7CB53D13-CC98-4423-862B-CF0686F78074}" dt="2021-10-21T07:06:19.054" v="28"/>
      <pc:docMkLst>
        <pc:docMk/>
      </pc:docMkLst>
      <pc:sldChg chg="delSp modSp delAnim">
        <pc:chgData name="Markéta Brucháčková" userId="d3adc6a9-e6bb-4a44-9134-a2191e96b22d" providerId="ADAL" clId="{7CB53D13-CC98-4423-862B-CF0686F78074}" dt="2021-10-21T06:59:59.664" v="2" actId="14100"/>
        <pc:sldMkLst>
          <pc:docMk/>
          <pc:sldMk cId="1105427234" sldId="293"/>
        </pc:sldMkLst>
        <pc:spChg chg="mod">
          <ac:chgData name="Markéta Brucháčková" userId="d3adc6a9-e6bb-4a44-9134-a2191e96b22d" providerId="ADAL" clId="{7CB53D13-CC98-4423-862B-CF0686F78074}" dt="2021-10-21T06:59:59.664" v="2" actId="14100"/>
          <ac:spMkLst>
            <pc:docMk/>
            <pc:sldMk cId="1105427234" sldId="293"/>
            <ac:spMk id="161" creationId="{9ACFB387-623D-4F24-8571-E2BAB1009317}"/>
          </ac:spMkLst>
        </pc:spChg>
        <pc:picChg chg="del">
          <ac:chgData name="Markéta Brucháčková" userId="d3adc6a9-e6bb-4a44-9134-a2191e96b22d" providerId="ADAL" clId="{7CB53D13-CC98-4423-862B-CF0686F78074}" dt="2021-10-21T06:59:37.136" v="0" actId="478"/>
          <ac:picMkLst>
            <pc:docMk/>
            <pc:sldMk cId="1105427234" sldId="293"/>
            <ac:picMk id="19" creationId="{0DD73C66-5CF1-489F-BB66-FB9453A5035F}"/>
          </ac:picMkLst>
        </pc:picChg>
      </pc:sldChg>
      <pc:sldChg chg="addSp delSp">
        <pc:chgData name="Markéta Brucháčková" userId="d3adc6a9-e6bb-4a44-9134-a2191e96b22d" providerId="ADAL" clId="{7CB53D13-CC98-4423-862B-CF0686F78074}" dt="2021-10-21T07:05:08.128" v="22"/>
        <pc:sldMkLst>
          <pc:docMk/>
          <pc:sldMk cId="436501485" sldId="304"/>
        </pc:sldMkLst>
        <pc:picChg chg="add del">
          <ac:chgData name="Markéta Brucháčková" userId="d3adc6a9-e6bb-4a44-9134-a2191e96b22d" providerId="ADAL" clId="{7CB53D13-CC98-4423-862B-CF0686F78074}" dt="2021-10-21T07:05:01.821" v="20"/>
          <ac:picMkLst>
            <pc:docMk/>
            <pc:sldMk cId="436501485" sldId="304"/>
            <ac:picMk id="1026" creationId="{58A66532-DFD5-4CA7-B221-2CF61634E577}"/>
          </ac:picMkLst>
        </pc:picChg>
        <pc:picChg chg="add del">
          <ac:chgData name="Markéta Brucháčková" userId="d3adc6a9-e6bb-4a44-9134-a2191e96b22d" providerId="ADAL" clId="{7CB53D13-CC98-4423-862B-CF0686F78074}" dt="2021-10-21T07:05:08.128" v="22"/>
          <ac:picMkLst>
            <pc:docMk/>
            <pc:sldMk cId="436501485" sldId="304"/>
            <ac:picMk id="1028" creationId="{421EC9C7-B282-4AA7-BD63-55FE116AD936}"/>
          </ac:picMkLst>
        </pc:picChg>
      </pc:sldChg>
      <pc:sldChg chg="addSp delSp modSp delAnim">
        <pc:chgData name="Markéta Brucháčková" userId="d3adc6a9-e6bb-4a44-9134-a2191e96b22d" providerId="ADAL" clId="{7CB53D13-CC98-4423-862B-CF0686F78074}" dt="2021-10-21T07:03:53.278" v="18" actId="1076"/>
        <pc:sldMkLst>
          <pc:docMk/>
          <pc:sldMk cId="2918071957" sldId="305"/>
        </pc:sldMkLst>
        <pc:spChg chg="add mod">
          <ac:chgData name="Markéta Brucháčková" userId="d3adc6a9-e6bb-4a44-9134-a2191e96b22d" providerId="ADAL" clId="{7CB53D13-CC98-4423-862B-CF0686F78074}" dt="2021-10-21T07:03:53.278" v="18" actId="1076"/>
          <ac:spMkLst>
            <pc:docMk/>
            <pc:sldMk cId="2918071957" sldId="305"/>
            <ac:spMk id="2" creationId="{444B5832-A7D7-43E4-AC27-F0AC8634AB40}"/>
          </ac:spMkLst>
        </pc:spChg>
        <pc:picChg chg="del">
          <ac:chgData name="Markéta Brucháčková" userId="d3adc6a9-e6bb-4a44-9134-a2191e96b22d" providerId="ADAL" clId="{7CB53D13-CC98-4423-862B-CF0686F78074}" dt="2021-10-21T07:03:19.250" v="9" actId="478"/>
          <ac:picMkLst>
            <pc:docMk/>
            <pc:sldMk cId="2918071957" sldId="305"/>
            <ac:picMk id="8" creationId="{8982A057-42D4-441E-9DC0-FA6DDD5A6F68}"/>
          </ac:picMkLst>
        </pc:picChg>
      </pc:sldChg>
      <pc:sldChg chg="modSp">
        <pc:chgData name="Markéta Brucháčková" userId="d3adc6a9-e6bb-4a44-9134-a2191e96b22d" providerId="ADAL" clId="{7CB53D13-CC98-4423-862B-CF0686F78074}" dt="2021-10-21T07:02:18.033" v="8" actId="1076"/>
        <pc:sldMkLst>
          <pc:docMk/>
          <pc:sldMk cId="2991302668" sldId="308"/>
        </pc:sldMkLst>
        <pc:spChg chg="mod">
          <ac:chgData name="Markéta Brucháčková" userId="d3adc6a9-e6bb-4a44-9134-a2191e96b22d" providerId="ADAL" clId="{7CB53D13-CC98-4423-862B-CF0686F78074}" dt="2021-10-21T07:02:18.033" v="8" actId="1076"/>
          <ac:spMkLst>
            <pc:docMk/>
            <pc:sldMk cId="2991302668" sldId="308"/>
            <ac:spMk id="5" creationId="{C25DE607-C926-4988-A8C5-ED7EA5D69606}"/>
          </ac:spMkLst>
        </pc:spChg>
      </pc:sldChg>
      <pc:sldChg chg="addSp delSp modSp">
        <pc:chgData name="Markéta Brucháčková" userId="d3adc6a9-e6bb-4a44-9134-a2191e96b22d" providerId="ADAL" clId="{7CB53D13-CC98-4423-862B-CF0686F78074}" dt="2021-10-21T07:01:59.706" v="7" actId="1076"/>
        <pc:sldMkLst>
          <pc:docMk/>
          <pc:sldMk cId="3021254194" sldId="309"/>
        </pc:sldMkLst>
        <pc:spChg chg="mod">
          <ac:chgData name="Markéta Brucháčková" userId="d3adc6a9-e6bb-4a44-9134-a2191e96b22d" providerId="ADAL" clId="{7CB53D13-CC98-4423-862B-CF0686F78074}" dt="2021-10-21T07:01:59.706" v="7" actId="1076"/>
          <ac:spMkLst>
            <pc:docMk/>
            <pc:sldMk cId="3021254194" sldId="309"/>
            <ac:spMk id="5" creationId="{89E696B2-3811-487F-9B6B-D36B765F7027}"/>
          </ac:spMkLst>
        </pc:spChg>
        <pc:spChg chg="add del mod">
          <ac:chgData name="Markéta Brucháčková" userId="d3adc6a9-e6bb-4a44-9134-a2191e96b22d" providerId="ADAL" clId="{7CB53D13-CC98-4423-862B-CF0686F78074}" dt="2021-10-21T07:01:55.396" v="6" actId="478"/>
          <ac:spMkLst>
            <pc:docMk/>
            <pc:sldMk cId="3021254194" sldId="309"/>
            <ac:spMk id="8" creationId="{77D22183-3620-4A75-BC57-7BCEAC4E413D}"/>
          </ac:spMkLst>
        </pc:spChg>
        <pc:picChg chg="add mod">
          <ac:chgData name="Markéta Brucháčková" userId="d3adc6a9-e6bb-4a44-9134-a2191e96b22d" providerId="ADAL" clId="{7CB53D13-CC98-4423-862B-CF0686F78074}" dt="2021-10-21T07:01:53.212" v="5" actId="1076"/>
          <ac:picMkLst>
            <pc:docMk/>
            <pc:sldMk cId="3021254194" sldId="309"/>
            <ac:picMk id="3" creationId="{1F36EDD6-6AFB-4F08-B2CC-4606E3695819}"/>
          </ac:picMkLst>
        </pc:picChg>
        <pc:picChg chg="del">
          <ac:chgData name="Markéta Brucháčková" userId="d3adc6a9-e6bb-4a44-9134-a2191e96b22d" providerId="ADAL" clId="{7CB53D13-CC98-4423-862B-CF0686F78074}" dt="2021-10-21T07:01:51.634" v="4" actId="478"/>
          <ac:picMkLst>
            <pc:docMk/>
            <pc:sldMk cId="3021254194" sldId="309"/>
            <ac:picMk id="6" creationId="{F351E3A7-140D-4E48-A8DB-0AB585BF3E50}"/>
          </ac:picMkLst>
        </pc:picChg>
      </pc:sldChg>
      <pc:sldChg chg="add">
        <pc:chgData name="Markéta Brucháčková" userId="d3adc6a9-e6bb-4a44-9134-a2191e96b22d" providerId="ADAL" clId="{7CB53D13-CC98-4423-862B-CF0686F78074}" dt="2021-10-21T07:06:19.054" v="28"/>
        <pc:sldMkLst>
          <pc:docMk/>
          <pc:sldMk cId="0" sldId="312"/>
        </pc:sldMkLst>
      </pc:sldChg>
      <pc:sldChg chg="addSp delSp add del">
        <pc:chgData name="Markéta Brucháčková" userId="d3adc6a9-e6bb-4a44-9134-a2191e96b22d" providerId="ADAL" clId="{7CB53D13-CC98-4423-862B-CF0686F78074}" dt="2021-10-21T07:06:15.983" v="27" actId="2696"/>
        <pc:sldMkLst>
          <pc:docMk/>
          <pc:sldMk cId="2748592450" sldId="312"/>
        </pc:sldMkLst>
        <pc:spChg chg="del">
          <ac:chgData name="Markéta Brucháčková" userId="d3adc6a9-e6bb-4a44-9134-a2191e96b22d" providerId="ADAL" clId="{7CB53D13-CC98-4423-862B-CF0686F78074}" dt="2021-10-21T07:05:21.100" v="24"/>
          <ac:spMkLst>
            <pc:docMk/>
            <pc:sldMk cId="2748592450" sldId="312"/>
            <ac:spMk id="2" creationId="{E1798A60-CFA2-4E38-A484-E308A8903F9E}"/>
          </ac:spMkLst>
        </pc:spChg>
        <pc:spChg chg="add del">
          <ac:chgData name="Markéta Brucháčková" userId="d3adc6a9-e6bb-4a44-9134-a2191e96b22d" providerId="ADAL" clId="{7CB53D13-CC98-4423-862B-CF0686F78074}" dt="2021-10-21T07:05:40.549" v="26"/>
          <ac:spMkLst>
            <pc:docMk/>
            <pc:sldMk cId="2748592450" sldId="312"/>
            <ac:spMk id="4" creationId="{CF13463A-78AC-4FFF-BDB5-771488EAD65B}"/>
          </ac:spMkLst>
        </pc:spChg>
      </pc:sldChg>
    </pc:docChg>
  </pc:docChgLst>
  <pc:docChgLst>
    <pc:chgData name="Markéta Brucháčková" userId="d3adc6a9-e6bb-4a44-9134-a2191e96b22d" providerId="ADAL" clId="{21A7384B-90CB-4BFD-A7A3-1D0587A7CDCD}"/>
    <pc:docChg chg="custSel addSld delSld modSld sldOrd modShowInfo">
      <pc:chgData name="Markéta Brucháčková" userId="d3adc6a9-e6bb-4a44-9134-a2191e96b22d" providerId="ADAL" clId="{21A7384B-90CB-4BFD-A7A3-1D0587A7CDCD}" dt="2021-09-14T08:16:17.504" v="2109" actId="47"/>
      <pc:docMkLst>
        <pc:docMk/>
      </pc:docMkLst>
      <pc:sldChg chg="del">
        <pc:chgData name="Markéta Brucháčková" userId="d3adc6a9-e6bb-4a44-9134-a2191e96b22d" providerId="ADAL" clId="{21A7384B-90CB-4BFD-A7A3-1D0587A7CDCD}" dt="2021-09-14T07:49:14.720" v="1536" actId="47"/>
        <pc:sldMkLst>
          <pc:docMk/>
          <pc:sldMk cId="0" sldId="259"/>
        </pc:sldMkLst>
      </pc:sldChg>
      <pc:sldChg chg="modSp mod">
        <pc:chgData name="Markéta Brucháčková" userId="d3adc6a9-e6bb-4a44-9134-a2191e96b22d" providerId="ADAL" clId="{21A7384B-90CB-4BFD-A7A3-1D0587A7CDCD}" dt="2021-09-14T07:42:35.811" v="1524" actId="13822"/>
        <pc:sldMkLst>
          <pc:docMk/>
          <pc:sldMk cId="0" sldId="261"/>
        </pc:sldMkLst>
        <pc:spChg chg="mod">
          <ac:chgData name="Markéta Brucháčková" userId="d3adc6a9-e6bb-4a44-9134-a2191e96b22d" providerId="ADAL" clId="{21A7384B-90CB-4BFD-A7A3-1D0587A7CDCD}" dt="2021-09-14T07:42:35.811" v="1524" actId="13822"/>
          <ac:spMkLst>
            <pc:docMk/>
            <pc:sldMk cId="0" sldId="261"/>
            <ac:spMk id="27" creationId="{34FEACE1-8E1E-4E0B-8E19-82AEC094DA0D}"/>
          </ac:spMkLst>
        </pc:spChg>
        <pc:spChg chg="mod">
          <ac:chgData name="Markéta Brucháčková" userId="d3adc6a9-e6bb-4a44-9134-a2191e96b22d" providerId="ADAL" clId="{21A7384B-90CB-4BFD-A7A3-1D0587A7CDCD}" dt="2021-09-14T07:19:30.324" v="1401" actId="6549"/>
          <ac:spMkLst>
            <pc:docMk/>
            <pc:sldMk cId="0" sldId="261"/>
            <ac:spMk id="161" creationId="{9ACFB387-623D-4F24-8571-E2BAB1009317}"/>
          </ac:spMkLst>
        </pc:spChg>
      </pc:sldChg>
      <pc:sldChg chg="addSp delSp modSp mod">
        <pc:chgData name="Markéta Brucháčková" userId="d3adc6a9-e6bb-4a44-9134-a2191e96b22d" providerId="ADAL" clId="{21A7384B-90CB-4BFD-A7A3-1D0587A7CDCD}" dt="2021-09-14T07:47:41.637" v="1535" actId="1076"/>
        <pc:sldMkLst>
          <pc:docMk/>
          <pc:sldMk cId="0" sldId="264"/>
        </pc:sldMkLst>
        <pc:spChg chg="add del mod">
          <ac:chgData name="Markéta Brucháčková" userId="d3adc6a9-e6bb-4a44-9134-a2191e96b22d" providerId="ADAL" clId="{21A7384B-90CB-4BFD-A7A3-1D0587A7CDCD}" dt="2021-09-14T07:38:52.090" v="1507" actId="478"/>
          <ac:spMkLst>
            <pc:docMk/>
            <pc:sldMk cId="0" sldId="264"/>
            <ac:spMk id="2" creationId="{598361E2-076C-473A-BD67-01F22E7E9C96}"/>
          </ac:spMkLst>
        </pc:spChg>
        <pc:spChg chg="add mod">
          <ac:chgData name="Markéta Brucháčková" userId="d3adc6a9-e6bb-4a44-9134-a2191e96b22d" providerId="ADAL" clId="{21A7384B-90CB-4BFD-A7A3-1D0587A7CDCD}" dt="2021-09-14T07:47:41.637" v="1535" actId="1076"/>
          <ac:spMkLst>
            <pc:docMk/>
            <pc:sldMk cId="0" sldId="264"/>
            <ac:spMk id="23" creationId="{81394467-C486-4C55-AE72-84AA1B6593DB}"/>
          </ac:spMkLst>
        </pc:spChg>
        <pc:spChg chg="mod">
          <ac:chgData name="Markéta Brucháčková" userId="d3adc6a9-e6bb-4a44-9134-a2191e96b22d" providerId="ADAL" clId="{21A7384B-90CB-4BFD-A7A3-1D0587A7CDCD}" dt="2021-09-14T07:36:41.012" v="1501" actId="3626"/>
          <ac:spMkLst>
            <pc:docMk/>
            <pc:sldMk cId="0" sldId="264"/>
            <ac:spMk id="21507" creationId="{00AFEB8F-EEC8-4617-8B43-BD5ECEB05E6E}"/>
          </ac:spMkLst>
        </pc:spChg>
        <pc:spChg chg="mod">
          <ac:chgData name="Markéta Brucháčková" userId="d3adc6a9-e6bb-4a44-9134-a2191e96b22d" providerId="ADAL" clId="{21A7384B-90CB-4BFD-A7A3-1D0587A7CDCD}" dt="2021-09-14T07:43:03.344" v="1527" actId="1076"/>
          <ac:spMkLst>
            <pc:docMk/>
            <pc:sldMk cId="0" sldId="264"/>
            <ac:spMk id="21508" creationId="{EF32E242-AC16-4105-8D90-B5A51E86A263}"/>
          </ac:spMkLst>
        </pc:spChg>
        <pc:spChg chg="mod">
          <ac:chgData name="Markéta Brucháčková" userId="d3adc6a9-e6bb-4a44-9134-a2191e96b22d" providerId="ADAL" clId="{21A7384B-90CB-4BFD-A7A3-1D0587A7CDCD}" dt="2021-09-14T07:47:17.048" v="1532" actId="1076"/>
          <ac:spMkLst>
            <pc:docMk/>
            <pc:sldMk cId="0" sldId="264"/>
            <ac:spMk id="21509" creationId="{23418AC2-829F-4C98-AB03-F51666E43167}"/>
          </ac:spMkLst>
        </pc:spChg>
        <pc:picChg chg="mod ord">
          <ac:chgData name="Markéta Brucháčková" userId="d3adc6a9-e6bb-4a44-9134-a2191e96b22d" providerId="ADAL" clId="{21A7384B-90CB-4BFD-A7A3-1D0587A7CDCD}" dt="2021-09-14T07:47:26.541" v="1533" actId="1076"/>
          <ac:picMkLst>
            <pc:docMk/>
            <pc:sldMk cId="0" sldId="264"/>
            <ac:picMk id="21" creationId="{24F59B00-5EEE-4AD3-9F87-5CC895D5447D}"/>
          </ac:picMkLst>
        </pc:picChg>
      </pc:sldChg>
      <pc:sldChg chg="addSp modSp mod">
        <pc:chgData name="Markéta Brucháčková" userId="d3adc6a9-e6bb-4a44-9134-a2191e96b22d" providerId="ADAL" clId="{21A7384B-90CB-4BFD-A7A3-1D0587A7CDCD}" dt="2021-09-14T07:47:14.402" v="1530" actId="14100"/>
        <pc:sldMkLst>
          <pc:docMk/>
          <pc:sldMk cId="0" sldId="267"/>
        </pc:sldMkLst>
        <pc:spChg chg="add mod">
          <ac:chgData name="Markéta Brucháčková" userId="d3adc6a9-e6bb-4a44-9134-a2191e96b22d" providerId="ADAL" clId="{21A7384B-90CB-4BFD-A7A3-1D0587A7CDCD}" dt="2021-09-14T07:41:01.661" v="1508" actId="13822"/>
          <ac:spMkLst>
            <pc:docMk/>
            <pc:sldMk cId="0" sldId="267"/>
            <ac:spMk id="20" creationId="{8B2A3FC9-9F42-47DF-8C92-A2135947AF5D}"/>
          </ac:spMkLst>
        </pc:spChg>
        <pc:spChg chg="mod">
          <ac:chgData name="Markéta Brucháčková" userId="d3adc6a9-e6bb-4a44-9134-a2191e96b22d" providerId="ADAL" clId="{21A7384B-90CB-4BFD-A7A3-1D0587A7CDCD}" dt="2021-09-14T07:47:14.402" v="1530" actId="14100"/>
          <ac:spMkLst>
            <pc:docMk/>
            <pc:sldMk cId="0" sldId="267"/>
            <ac:spMk id="24579" creationId="{16B17523-5577-4F14-A0B2-AD353F90AB84}"/>
          </ac:spMkLst>
        </pc:spChg>
        <pc:spChg chg="mod">
          <ac:chgData name="Markéta Brucháčková" userId="d3adc6a9-e6bb-4a44-9134-a2191e96b22d" providerId="ADAL" clId="{21A7384B-90CB-4BFD-A7A3-1D0587A7CDCD}" dt="2021-09-14T07:47:14.402" v="1530" actId="14100"/>
          <ac:spMkLst>
            <pc:docMk/>
            <pc:sldMk cId="0" sldId="267"/>
            <ac:spMk id="24580" creationId="{86CE9294-45D8-43C1-9B90-52F16662650E}"/>
          </ac:spMkLst>
        </pc:spChg>
        <pc:spChg chg="mod">
          <ac:chgData name="Markéta Brucháčková" userId="d3adc6a9-e6bb-4a44-9134-a2191e96b22d" providerId="ADAL" clId="{21A7384B-90CB-4BFD-A7A3-1D0587A7CDCD}" dt="2021-09-14T07:47:14.402" v="1530" actId="14100"/>
          <ac:spMkLst>
            <pc:docMk/>
            <pc:sldMk cId="0" sldId="267"/>
            <ac:spMk id="24582" creationId="{4F1E2D36-9277-451B-93B9-4DEE98A77697}"/>
          </ac:spMkLst>
        </pc:spChg>
      </pc:sldChg>
      <pc:sldChg chg="addSp delSp modSp mod">
        <pc:chgData name="Markéta Brucháčková" userId="d3adc6a9-e6bb-4a44-9134-a2191e96b22d" providerId="ADAL" clId="{21A7384B-90CB-4BFD-A7A3-1D0587A7CDCD}" dt="2021-09-14T07:55:12.828" v="1543"/>
        <pc:sldMkLst>
          <pc:docMk/>
          <pc:sldMk cId="0" sldId="268"/>
        </pc:sldMkLst>
        <pc:spChg chg="add mod">
          <ac:chgData name="Markéta Brucháčková" userId="d3adc6a9-e6bb-4a44-9134-a2191e96b22d" providerId="ADAL" clId="{21A7384B-90CB-4BFD-A7A3-1D0587A7CDCD}" dt="2021-09-14T07:25:38.976" v="1470"/>
          <ac:spMkLst>
            <pc:docMk/>
            <pc:sldMk cId="0" sldId="268"/>
            <ac:spMk id="49" creationId="{48468EA5-6C8C-4160-8A94-61543BE3AA27}"/>
          </ac:spMkLst>
        </pc:spChg>
        <pc:spChg chg="add del mod">
          <ac:chgData name="Markéta Brucháčková" userId="d3adc6a9-e6bb-4a44-9134-a2191e96b22d" providerId="ADAL" clId="{21A7384B-90CB-4BFD-A7A3-1D0587A7CDCD}" dt="2021-09-14T07:26:56.935" v="1484"/>
          <ac:spMkLst>
            <pc:docMk/>
            <pc:sldMk cId="0" sldId="268"/>
            <ac:spMk id="50" creationId="{FF85EA7F-A199-4B78-ABC1-C74CC8D386BE}"/>
          </ac:spMkLst>
        </pc:spChg>
        <pc:spChg chg="add del mod">
          <ac:chgData name="Markéta Brucháčková" userId="d3adc6a9-e6bb-4a44-9134-a2191e96b22d" providerId="ADAL" clId="{21A7384B-90CB-4BFD-A7A3-1D0587A7CDCD}" dt="2021-09-14T07:26:56.624" v="1483"/>
          <ac:spMkLst>
            <pc:docMk/>
            <pc:sldMk cId="0" sldId="268"/>
            <ac:spMk id="51" creationId="{985AF8DE-B086-46D8-9EA9-0F99EE81B5D5}"/>
          </ac:spMkLst>
        </pc:spChg>
        <pc:spChg chg="add del mod">
          <ac:chgData name="Markéta Brucháčková" userId="d3adc6a9-e6bb-4a44-9134-a2191e96b22d" providerId="ADAL" clId="{21A7384B-90CB-4BFD-A7A3-1D0587A7CDCD}" dt="2021-09-14T07:26:56.312" v="1482"/>
          <ac:spMkLst>
            <pc:docMk/>
            <pc:sldMk cId="0" sldId="268"/>
            <ac:spMk id="52" creationId="{E67CE79A-DADF-4D5E-A766-DB1283B59C26}"/>
          </ac:spMkLst>
        </pc:spChg>
        <pc:spChg chg="mod">
          <ac:chgData name="Markéta Brucháčková" userId="d3adc6a9-e6bb-4a44-9134-a2191e96b22d" providerId="ADAL" clId="{21A7384B-90CB-4BFD-A7A3-1D0587A7CDCD}" dt="2021-09-14T07:27:40.157" v="1494" actId="1076"/>
          <ac:spMkLst>
            <pc:docMk/>
            <pc:sldMk cId="0" sldId="268"/>
            <ac:spMk id="54" creationId="{F6D9BB7F-43EB-441B-AD3D-63ECFCE39649}"/>
          </ac:spMkLst>
        </pc:spChg>
        <pc:spChg chg="mod">
          <ac:chgData name="Markéta Brucháčková" userId="d3adc6a9-e6bb-4a44-9134-a2191e96b22d" providerId="ADAL" clId="{21A7384B-90CB-4BFD-A7A3-1D0587A7CDCD}" dt="2021-09-14T07:27:40.157" v="1494" actId="1076"/>
          <ac:spMkLst>
            <pc:docMk/>
            <pc:sldMk cId="0" sldId="268"/>
            <ac:spMk id="55" creationId="{06322C64-A192-468A-94F6-5662068CBA19}"/>
          </ac:spMkLst>
        </pc:spChg>
        <pc:spChg chg="mod">
          <ac:chgData name="Markéta Brucháčková" userId="d3adc6a9-e6bb-4a44-9134-a2191e96b22d" providerId="ADAL" clId="{21A7384B-90CB-4BFD-A7A3-1D0587A7CDCD}" dt="2021-09-14T07:27:40.157" v="1494" actId="1076"/>
          <ac:spMkLst>
            <pc:docMk/>
            <pc:sldMk cId="0" sldId="268"/>
            <ac:spMk id="56" creationId="{1385EAC1-B4CC-4E90-AF11-DE8509F3FA4B}"/>
          </ac:spMkLst>
        </pc:spChg>
        <pc:spChg chg="mod">
          <ac:chgData name="Markéta Brucháčková" userId="d3adc6a9-e6bb-4a44-9134-a2191e96b22d" providerId="ADAL" clId="{21A7384B-90CB-4BFD-A7A3-1D0587A7CDCD}" dt="2021-09-14T07:27:40.157" v="1494" actId="1076"/>
          <ac:spMkLst>
            <pc:docMk/>
            <pc:sldMk cId="0" sldId="268"/>
            <ac:spMk id="57" creationId="{FE1A2C51-4CF3-49EC-8334-ECD52FCFF2A8}"/>
          </ac:spMkLst>
        </pc:spChg>
        <pc:spChg chg="mod">
          <ac:chgData name="Markéta Brucháčková" userId="d3adc6a9-e6bb-4a44-9134-a2191e96b22d" providerId="ADAL" clId="{21A7384B-90CB-4BFD-A7A3-1D0587A7CDCD}" dt="2021-09-14T07:27:40.157" v="1494" actId="1076"/>
          <ac:spMkLst>
            <pc:docMk/>
            <pc:sldMk cId="0" sldId="268"/>
            <ac:spMk id="58" creationId="{E446198B-E5E1-4AC2-A7C3-B30A63C0CA11}"/>
          </ac:spMkLst>
        </pc:spChg>
        <pc:spChg chg="mod">
          <ac:chgData name="Markéta Brucháčková" userId="d3adc6a9-e6bb-4a44-9134-a2191e96b22d" providerId="ADAL" clId="{21A7384B-90CB-4BFD-A7A3-1D0587A7CDCD}" dt="2021-09-14T07:27:40.157" v="1494" actId="1076"/>
          <ac:spMkLst>
            <pc:docMk/>
            <pc:sldMk cId="0" sldId="268"/>
            <ac:spMk id="59" creationId="{C548E24F-FDB0-4BDA-8958-663AF2DA7A96}"/>
          </ac:spMkLst>
        </pc:spChg>
        <pc:spChg chg="mod">
          <ac:chgData name="Markéta Brucháčková" userId="d3adc6a9-e6bb-4a44-9134-a2191e96b22d" providerId="ADAL" clId="{21A7384B-90CB-4BFD-A7A3-1D0587A7CDCD}" dt="2021-09-14T07:27:16.037" v="1490" actId="1076"/>
          <ac:spMkLst>
            <pc:docMk/>
            <pc:sldMk cId="0" sldId="268"/>
            <ac:spMk id="61" creationId="{A5C93CB7-53C0-4EE8-9979-8B1E85A69DC7}"/>
          </ac:spMkLst>
        </pc:spChg>
        <pc:spChg chg="mod">
          <ac:chgData name="Markéta Brucháčková" userId="d3adc6a9-e6bb-4a44-9134-a2191e96b22d" providerId="ADAL" clId="{21A7384B-90CB-4BFD-A7A3-1D0587A7CDCD}" dt="2021-09-14T07:27:16.037" v="1490" actId="1076"/>
          <ac:spMkLst>
            <pc:docMk/>
            <pc:sldMk cId="0" sldId="268"/>
            <ac:spMk id="62" creationId="{F93BCDB6-0204-4777-B94B-0123DA26FC90}"/>
          </ac:spMkLst>
        </pc:spChg>
        <pc:spChg chg="mod">
          <ac:chgData name="Markéta Brucháčková" userId="d3adc6a9-e6bb-4a44-9134-a2191e96b22d" providerId="ADAL" clId="{21A7384B-90CB-4BFD-A7A3-1D0587A7CDCD}" dt="2021-09-14T07:27:16.037" v="1490" actId="1076"/>
          <ac:spMkLst>
            <pc:docMk/>
            <pc:sldMk cId="0" sldId="268"/>
            <ac:spMk id="63" creationId="{BADC5845-3E5A-42EE-BB96-335A0807B266}"/>
          </ac:spMkLst>
        </pc:spChg>
        <pc:spChg chg="mod">
          <ac:chgData name="Markéta Brucháčková" userId="d3adc6a9-e6bb-4a44-9134-a2191e96b22d" providerId="ADAL" clId="{21A7384B-90CB-4BFD-A7A3-1D0587A7CDCD}" dt="2021-09-14T07:27:16.037" v="1490" actId="1076"/>
          <ac:spMkLst>
            <pc:docMk/>
            <pc:sldMk cId="0" sldId="268"/>
            <ac:spMk id="64" creationId="{FB0C8925-0E54-40D5-835F-AF0FD5499CD9}"/>
          </ac:spMkLst>
        </pc:spChg>
        <pc:spChg chg="mod">
          <ac:chgData name="Markéta Brucháčková" userId="d3adc6a9-e6bb-4a44-9134-a2191e96b22d" providerId="ADAL" clId="{21A7384B-90CB-4BFD-A7A3-1D0587A7CDCD}" dt="2021-09-14T07:27:16.037" v="1490" actId="1076"/>
          <ac:spMkLst>
            <pc:docMk/>
            <pc:sldMk cId="0" sldId="268"/>
            <ac:spMk id="65" creationId="{29823790-535B-4662-A265-79588BF89FFD}"/>
          </ac:spMkLst>
        </pc:spChg>
        <pc:spChg chg="mod">
          <ac:chgData name="Markéta Brucháčková" userId="d3adc6a9-e6bb-4a44-9134-a2191e96b22d" providerId="ADAL" clId="{21A7384B-90CB-4BFD-A7A3-1D0587A7CDCD}" dt="2021-09-14T07:27:16.037" v="1490" actId="1076"/>
          <ac:spMkLst>
            <pc:docMk/>
            <pc:sldMk cId="0" sldId="268"/>
            <ac:spMk id="66" creationId="{AB8D9E04-0140-4B2C-9AFC-849ABC2C3D9B}"/>
          </ac:spMkLst>
        </pc:spChg>
        <pc:spChg chg="mod">
          <ac:chgData name="Markéta Brucháčková" userId="d3adc6a9-e6bb-4a44-9134-a2191e96b22d" providerId="ADAL" clId="{21A7384B-90CB-4BFD-A7A3-1D0587A7CDCD}" dt="2021-09-14T07:27:34.325" v="1493" actId="1076"/>
          <ac:spMkLst>
            <pc:docMk/>
            <pc:sldMk cId="0" sldId="268"/>
            <ac:spMk id="68" creationId="{41E8F308-962F-4B26-B021-C9040550639C}"/>
          </ac:spMkLst>
        </pc:spChg>
        <pc:spChg chg="mod">
          <ac:chgData name="Markéta Brucháčková" userId="d3adc6a9-e6bb-4a44-9134-a2191e96b22d" providerId="ADAL" clId="{21A7384B-90CB-4BFD-A7A3-1D0587A7CDCD}" dt="2021-09-14T07:27:34.325" v="1493" actId="1076"/>
          <ac:spMkLst>
            <pc:docMk/>
            <pc:sldMk cId="0" sldId="268"/>
            <ac:spMk id="69" creationId="{A44D5308-F5AD-47F4-9B25-235EB111E930}"/>
          </ac:spMkLst>
        </pc:spChg>
        <pc:spChg chg="mod">
          <ac:chgData name="Markéta Brucháčková" userId="d3adc6a9-e6bb-4a44-9134-a2191e96b22d" providerId="ADAL" clId="{21A7384B-90CB-4BFD-A7A3-1D0587A7CDCD}" dt="2021-09-14T07:27:34.325" v="1493" actId="1076"/>
          <ac:spMkLst>
            <pc:docMk/>
            <pc:sldMk cId="0" sldId="268"/>
            <ac:spMk id="70" creationId="{8DE6C64B-74AA-486D-B03B-FA1FB9234489}"/>
          </ac:spMkLst>
        </pc:spChg>
        <pc:spChg chg="mod">
          <ac:chgData name="Markéta Brucháčková" userId="d3adc6a9-e6bb-4a44-9134-a2191e96b22d" providerId="ADAL" clId="{21A7384B-90CB-4BFD-A7A3-1D0587A7CDCD}" dt="2021-09-14T07:27:34.325" v="1493" actId="1076"/>
          <ac:spMkLst>
            <pc:docMk/>
            <pc:sldMk cId="0" sldId="268"/>
            <ac:spMk id="71" creationId="{74E49B29-8EF2-412A-9900-062B8A1664F5}"/>
          </ac:spMkLst>
        </pc:spChg>
        <pc:spChg chg="mod">
          <ac:chgData name="Markéta Brucháčková" userId="d3adc6a9-e6bb-4a44-9134-a2191e96b22d" providerId="ADAL" clId="{21A7384B-90CB-4BFD-A7A3-1D0587A7CDCD}" dt="2021-09-14T07:27:34.325" v="1493" actId="1076"/>
          <ac:spMkLst>
            <pc:docMk/>
            <pc:sldMk cId="0" sldId="268"/>
            <ac:spMk id="72" creationId="{F843F4F0-891F-4D0C-8F72-232357923355}"/>
          </ac:spMkLst>
        </pc:spChg>
        <pc:spChg chg="mod">
          <ac:chgData name="Markéta Brucháčková" userId="d3adc6a9-e6bb-4a44-9134-a2191e96b22d" providerId="ADAL" clId="{21A7384B-90CB-4BFD-A7A3-1D0587A7CDCD}" dt="2021-09-14T07:27:34.325" v="1493" actId="1076"/>
          <ac:spMkLst>
            <pc:docMk/>
            <pc:sldMk cId="0" sldId="268"/>
            <ac:spMk id="73" creationId="{4D9F0002-4A0A-43F4-9C40-B59D9EAB0725}"/>
          </ac:spMkLst>
        </pc:spChg>
        <pc:spChg chg="add mod">
          <ac:chgData name="Markéta Brucháčková" userId="d3adc6a9-e6bb-4a44-9134-a2191e96b22d" providerId="ADAL" clId="{21A7384B-90CB-4BFD-A7A3-1D0587A7CDCD}" dt="2021-09-14T07:55:12.828" v="1543"/>
          <ac:spMkLst>
            <pc:docMk/>
            <pc:sldMk cId="0" sldId="268"/>
            <ac:spMk id="74" creationId="{8F2BA4FF-A66F-4D5F-A4A3-A698B2E8D0CD}"/>
          </ac:spMkLst>
        </pc:spChg>
        <pc:spChg chg="mod">
          <ac:chgData name="Markéta Brucháčková" userId="d3adc6a9-e6bb-4a44-9134-a2191e96b22d" providerId="ADAL" clId="{21A7384B-90CB-4BFD-A7A3-1D0587A7CDCD}" dt="2021-09-14T07:20:15.798" v="1406" actId="1076"/>
          <ac:spMkLst>
            <pc:docMk/>
            <pc:sldMk cId="0" sldId="268"/>
            <ac:spMk id="25604" creationId="{EB4BF33E-71DD-4D2B-BF4F-587CFEA31A7F}"/>
          </ac:spMkLst>
        </pc:spChg>
        <pc:spChg chg="mod">
          <ac:chgData name="Markéta Brucháčková" userId="d3adc6a9-e6bb-4a44-9134-a2191e96b22d" providerId="ADAL" clId="{21A7384B-90CB-4BFD-A7A3-1D0587A7CDCD}" dt="2021-09-14T07:27:07.189" v="1489" actId="1076"/>
          <ac:spMkLst>
            <pc:docMk/>
            <pc:sldMk cId="0" sldId="268"/>
            <ac:spMk id="25605" creationId="{5C0D6BD5-3F48-4CB4-B271-4EE183769ADE}"/>
          </ac:spMkLst>
        </pc:spChg>
        <pc:spChg chg="add del">
          <ac:chgData name="Markéta Brucháčková" userId="d3adc6a9-e6bb-4a44-9134-a2191e96b22d" providerId="ADAL" clId="{21A7384B-90CB-4BFD-A7A3-1D0587A7CDCD}" dt="2021-09-14T07:26:44.199" v="1475" actId="478"/>
          <ac:spMkLst>
            <pc:docMk/>
            <pc:sldMk cId="0" sldId="268"/>
            <ac:spMk id="25607" creationId="{7990C13C-F9AF-43EF-9E00-481E6B431E9C}"/>
          </ac:spMkLst>
        </pc:spChg>
        <pc:spChg chg="mod">
          <ac:chgData name="Markéta Brucháčková" userId="d3adc6a9-e6bb-4a44-9134-a2191e96b22d" providerId="ADAL" clId="{21A7384B-90CB-4BFD-A7A3-1D0587A7CDCD}" dt="2021-09-14T07:26:28.352" v="1472"/>
          <ac:spMkLst>
            <pc:docMk/>
            <pc:sldMk cId="0" sldId="268"/>
            <ac:spMk id="25618" creationId="{7DE014D0-1AE3-413E-AA8F-16B09C0B348D}"/>
          </ac:spMkLst>
        </pc:spChg>
        <pc:spChg chg="mod">
          <ac:chgData name="Markéta Brucháčková" userId="d3adc6a9-e6bb-4a44-9134-a2191e96b22d" providerId="ADAL" clId="{21A7384B-90CB-4BFD-A7A3-1D0587A7CDCD}" dt="2021-09-14T07:25:06.041" v="1469"/>
          <ac:spMkLst>
            <pc:docMk/>
            <pc:sldMk cId="0" sldId="268"/>
            <ac:spMk id="25621" creationId="{4473CE7E-D6B4-46BD-B53D-91AE76CA304A}"/>
          </ac:spMkLst>
        </pc:spChg>
        <pc:spChg chg="mod">
          <ac:chgData name="Markéta Brucháčková" userId="d3adc6a9-e6bb-4a44-9134-a2191e96b22d" providerId="ADAL" clId="{21A7384B-90CB-4BFD-A7A3-1D0587A7CDCD}" dt="2021-09-14T07:26:38.184" v="1473"/>
          <ac:spMkLst>
            <pc:docMk/>
            <pc:sldMk cId="0" sldId="268"/>
            <ac:spMk id="25624" creationId="{5B9E291E-BFC3-44DF-880C-2679CEC3C9A7}"/>
          </ac:spMkLst>
        </pc:spChg>
        <pc:spChg chg="del">
          <ac:chgData name="Markéta Brucháčková" userId="d3adc6a9-e6bb-4a44-9134-a2191e96b22d" providerId="ADAL" clId="{21A7384B-90CB-4BFD-A7A3-1D0587A7CDCD}" dt="2021-09-14T07:20:11.423" v="1404" actId="478"/>
          <ac:spMkLst>
            <pc:docMk/>
            <pc:sldMk cId="0" sldId="268"/>
            <ac:spMk id="25627" creationId="{E36E0DD5-B38C-4B09-9561-35CCD09BCE70}"/>
          </ac:spMkLst>
        </pc:spChg>
        <pc:spChg chg="del">
          <ac:chgData name="Markéta Brucháčková" userId="d3adc6a9-e6bb-4a44-9134-a2191e96b22d" providerId="ADAL" clId="{21A7384B-90CB-4BFD-A7A3-1D0587A7CDCD}" dt="2021-09-14T07:26:47.362" v="1476" actId="478"/>
          <ac:spMkLst>
            <pc:docMk/>
            <pc:sldMk cId="0" sldId="268"/>
            <ac:spMk id="25630" creationId="{2A95356F-B1D6-4695-A965-5D89017D0973}"/>
          </ac:spMkLst>
        </pc:spChg>
        <pc:grpChg chg="add mod">
          <ac:chgData name="Markéta Brucháčková" userId="d3adc6a9-e6bb-4a44-9134-a2191e96b22d" providerId="ADAL" clId="{21A7384B-90CB-4BFD-A7A3-1D0587A7CDCD}" dt="2021-09-14T07:27:40.157" v="1494" actId="1076"/>
          <ac:grpSpMkLst>
            <pc:docMk/>
            <pc:sldMk cId="0" sldId="268"/>
            <ac:grpSpMk id="53" creationId="{64E6A73E-7BDD-4E9F-AD5F-0F16ECC4A34E}"/>
          </ac:grpSpMkLst>
        </pc:grpChg>
        <pc:grpChg chg="add mod">
          <ac:chgData name="Markéta Brucháčková" userId="d3adc6a9-e6bb-4a44-9134-a2191e96b22d" providerId="ADAL" clId="{21A7384B-90CB-4BFD-A7A3-1D0587A7CDCD}" dt="2021-09-14T07:27:16.037" v="1490" actId="1076"/>
          <ac:grpSpMkLst>
            <pc:docMk/>
            <pc:sldMk cId="0" sldId="268"/>
            <ac:grpSpMk id="60" creationId="{6B0352AC-DC49-43B3-BFDD-73C06AB42636}"/>
          </ac:grpSpMkLst>
        </pc:grpChg>
        <pc:grpChg chg="add mod">
          <ac:chgData name="Markéta Brucháčková" userId="d3adc6a9-e6bb-4a44-9134-a2191e96b22d" providerId="ADAL" clId="{21A7384B-90CB-4BFD-A7A3-1D0587A7CDCD}" dt="2021-09-14T07:27:34.325" v="1493" actId="1076"/>
          <ac:grpSpMkLst>
            <pc:docMk/>
            <pc:sldMk cId="0" sldId="268"/>
            <ac:grpSpMk id="67" creationId="{EB14654B-C49F-4EDE-A39B-7749A59FA51D}"/>
          </ac:grpSpMkLst>
        </pc:grpChg>
        <pc:grpChg chg="del">
          <ac:chgData name="Markéta Brucháčková" userId="d3adc6a9-e6bb-4a44-9134-a2191e96b22d" providerId="ADAL" clId="{21A7384B-90CB-4BFD-A7A3-1D0587A7CDCD}" dt="2021-09-14T07:26:49.114" v="1477" actId="478"/>
          <ac:grpSpMkLst>
            <pc:docMk/>
            <pc:sldMk cId="0" sldId="268"/>
            <ac:grpSpMk id="25632" creationId="{84CA6840-2B45-4A0B-BBCE-5E65C58374E9}"/>
          </ac:grpSpMkLst>
        </pc:grpChg>
        <pc:grpChg chg="del">
          <ac:chgData name="Markéta Brucháčková" userId="d3adc6a9-e6bb-4a44-9134-a2191e96b22d" providerId="ADAL" clId="{21A7384B-90CB-4BFD-A7A3-1D0587A7CDCD}" dt="2021-09-14T07:26:51.778" v="1478" actId="478"/>
          <ac:grpSpMkLst>
            <pc:docMk/>
            <pc:sldMk cId="0" sldId="268"/>
            <ac:grpSpMk id="25633" creationId="{3E40C7F0-C4EA-47DC-ADA4-FF75BB1FFF67}"/>
          </ac:grpSpMkLst>
        </pc:grpChg>
      </pc:sldChg>
      <pc:sldChg chg="delSp add mod">
        <pc:chgData name="Markéta Brucháčková" userId="d3adc6a9-e6bb-4a44-9134-a2191e96b22d" providerId="ADAL" clId="{21A7384B-90CB-4BFD-A7A3-1D0587A7CDCD}" dt="2021-09-14T07:50:33.122" v="1540" actId="478"/>
        <pc:sldMkLst>
          <pc:docMk/>
          <pc:sldMk cId="0" sldId="290"/>
        </pc:sldMkLst>
        <pc:spChg chg="del">
          <ac:chgData name="Markéta Brucháčková" userId="d3adc6a9-e6bb-4a44-9134-a2191e96b22d" providerId="ADAL" clId="{21A7384B-90CB-4BFD-A7A3-1D0587A7CDCD}" dt="2021-09-14T07:50:33.122" v="1540" actId="478"/>
          <ac:spMkLst>
            <pc:docMk/>
            <pc:sldMk cId="0" sldId="290"/>
            <ac:spMk id="10" creationId="{EA032E47-C1F0-44FA-992F-87A80FD5221E}"/>
          </ac:spMkLst>
        </pc:spChg>
      </pc:sldChg>
      <pc:sldChg chg="ord">
        <pc:chgData name="Markéta Brucháčková" userId="d3adc6a9-e6bb-4a44-9134-a2191e96b22d" providerId="ADAL" clId="{21A7384B-90CB-4BFD-A7A3-1D0587A7CDCD}" dt="2021-09-14T07:49:24.149" v="1538"/>
        <pc:sldMkLst>
          <pc:docMk/>
          <pc:sldMk cId="0" sldId="292"/>
        </pc:sldMkLst>
      </pc:sldChg>
      <pc:sldChg chg="modSp mod">
        <pc:chgData name="Markéta Brucháčková" userId="d3adc6a9-e6bb-4a44-9134-a2191e96b22d" providerId="ADAL" clId="{21A7384B-90CB-4BFD-A7A3-1D0587A7CDCD}" dt="2021-09-14T07:42:46.387" v="1526" actId="13822"/>
        <pc:sldMkLst>
          <pc:docMk/>
          <pc:sldMk cId="3606130548" sldId="294"/>
        </pc:sldMkLst>
        <pc:spChg chg="mod">
          <ac:chgData name="Markéta Brucháčková" userId="d3adc6a9-e6bb-4a44-9134-a2191e96b22d" providerId="ADAL" clId="{21A7384B-90CB-4BFD-A7A3-1D0587A7CDCD}" dt="2021-09-14T07:42:46.387" v="1526" actId="13822"/>
          <ac:spMkLst>
            <pc:docMk/>
            <pc:sldMk cId="3606130548" sldId="294"/>
            <ac:spMk id="7" creationId="{4ED7665D-3A5B-464B-AE02-DFCEC276290E}"/>
          </ac:spMkLst>
        </pc:spChg>
      </pc:sldChg>
      <pc:sldChg chg="modSp mod">
        <pc:chgData name="Markéta Brucháčková" userId="d3adc6a9-e6bb-4a44-9134-a2191e96b22d" providerId="ADAL" clId="{21A7384B-90CB-4BFD-A7A3-1D0587A7CDCD}" dt="2021-09-14T07:42:41.020" v="1525" actId="13822"/>
        <pc:sldMkLst>
          <pc:docMk/>
          <pc:sldMk cId="529707854" sldId="296"/>
        </pc:sldMkLst>
        <pc:spChg chg="mod">
          <ac:chgData name="Markéta Brucháčková" userId="d3adc6a9-e6bb-4a44-9134-a2191e96b22d" providerId="ADAL" clId="{21A7384B-90CB-4BFD-A7A3-1D0587A7CDCD}" dt="2021-09-14T07:42:41.020" v="1525" actId="13822"/>
          <ac:spMkLst>
            <pc:docMk/>
            <pc:sldMk cId="529707854" sldId="296"/>
            <ac:spMk id="27" creationId="{34FEACE1-8E1E-4E0B-8E19-82AEC094DA0D}"/>
          </ac:spMkLst>
        </pc:spChg>
        <pc:spChg chg="mod">
          <ac:chgData name="Markéta Brucháčková" userId="d3adc6a9-e6bb-4a44-9134-a2191e96b22d" providerId="ADAL" clId="{21A7384B-90CB-4BFD-A7A3-1D0587A7CDCD}" dt="2021-09-14T07:19:47.668" v="1402" actId="14100"/>
          <ac:spMkLst>
            <pc:docMk/>
            <pc:sldMk cId="529707854" sldId="296"/>
            <ac:spMk id="161" creationId="{9ACFB387-623D-4F24-8571-E2BAB1009317}"/>
          </ac:spMkLst>
        </pc:spChg>
        <pc:graphicFrameChg chg="mod">
          <ac:chgData name="Markéta Brucháčková" userId="d3adc6a9-e6bb-4a44-9134-a2191e96b22d" providerId="ADAL" clId="{21A7384B-90CB-4BFD-A7A3-1D0587A7CDCD}" dt="2021-09-14T07:19:51.955" v="1403" actId="1076"/>
          <ac:graphicFrameMkLst>
            <pc:docMk/>
            <pc:sldMk cId="529707854" sldId="296"/>
            <ac:graphicFrameMk id="5" creationId="{2CF8C870-ACE1-476B-B6EA-957963B92830}"/>
          </ac:graphicFrameMkLst>
        </pc:graphicFrameChg>
      </pc:sldChg>
      <pc:sldChg chg="addSp delSp modSp mod">
        <pc:chgData name="Markéta Brucháčková" userId="d3adc6a9-e6bb-4a44-9134-a2191e96b22d" providerId="ADAL" clId="{21A7384B-90CB-4BFD-A7A3-1D0587A7CDCD}" dt="2021-09-14T07:41:09.740" v="1509" actId="13822"/>
        <pc:sldMkLst>
          <pc:docMk/>
          <pc:sldMk cId="1452634496" sldId="298"/>
        </pc:sldMkLst>
        <pc:spChg chg="mod">
          <ac:chgData name="Markéta Brucháčková" userId="d3adc6a9-e6bb-4a44-9134-a2191e96b22d" providerId="ADAL" clId="{21A7384B-90CB-4BFD-A7A3-1D0587A7CDCD}" dt="2021-09-14T07:41:09.740" v="1509" actId="13822"/>
          <ac:spMkLst>
            <pc:docMk/>
            <pc:sldMk cId="1452634496" sldId="298"/>
            <ac:spMk id="36" creationId="{15DCD033-9B23-4248-9712-50BBEF02A101}"/>
          </ac:spMkLst>
        </pc:spChg>
        <pc:graphicFrameChg chg="add mod modGraphic">
          <ac:chgData name="Markéta Brucháčková" userId="d3adc6a9-e6bb-4a44-9134-a2191e96b22d" providerId="ADAL" clId="{21A7384B-90CB-4BFD-A7A3-1D0587A7CDCD}" dt="2021-09-14T07:34:14.905" v="1497" actId="1076"/>
          <ac:graphicFrameMkLst>
            <pc:docMk/>
            <pc:sldMk cId="1452634496" sldId="298"/>
            <ac:graphicFrameMk id="3" creationId="{A2072F6D-A042-4537-8CC1-FB5DEBEA8236}"/>
          </ac:graphicFrameMkLst>
        </pc:graphicFrameChg>
        <pc:picChg chg="mod">
          <ac:chgData name="Markéta Brucháčková" userId="d3adc6a9-e6bb-4a44-9134-a2191e96b22d" providerId="ADAL" clId="{21A7384B-90CB-4BFD-A7A3-1D0587A7CDCD}" dt="2021-09-14T07:34:19.415" v="1499" actId="14100"/>
          <ac:picMkLst>
            <pc:docMk/>
            <pc:sldMk cId="1452634496" sldId="298"/>
            <ac:picMk id="28" creationId="{0845BB95-DFD7-45EF-ACC5-C8E12032AED5}"/>
          </ac:picMkLst>
        </pc:picChg>
        <pc:picChg chg="del">
          <ac:chgData name="Markéta Brucháčková" userId="d3adc6a9-e6bb-4a44-9134-a2191e96b22d" providerId="ADAL" clId="{21A7384B-90CB-4BFD-A7A3-1D0587A7CDCD}" dt="2021-09-14T07:34:09.325" v="1495" actId="478"/>
          <ac:picMkLst>
            <pc:docMk/>
            <pc:sldMk cId="1452634496" sldId="298"/>
            <ac:picMk id="31" creationId="{042645B7-A531-46BF-8993-67E08668DD70}"/>
          </ac:picMkLst>
        </pc:picChg>
      </pc:sldChg>
      <pc:sldChg chg="addSp delSp modSp mod">
        <pc:chgData name="Markéta Brucháčková" userId="d3adc6a9-e6bb-4a44-9134-a2191e96b22d" providerId="ADAL" clId="{21A7384B-90CB-4BFD-A7A3-1D0587A7CDCD}" dt="2021-09-14T07:41:42.028" v="1514" actId="13822"/>
        <pc:sldMkLst>
          <pc:docMk/>
          <pc:sldMk cId="3013694476" sldId="299"/>
        </pc:sldMkLst>
        <pc:spChg chg="mod">
          <ac:chgData name="Markéta Brucháčková" userId="d3adc6a9-e6bb-4a44-9134-a2191e96b22d" providerId="ADAL" clId="{21A7384B-90CB-4BFD-A7A3-1D0587A7CDCD}" dt="2021-09-14T07:41:42.028" v="1514" actId="13822"/>
          <ac:spMkLst>
            <pc:docMk/>
            <pc:sldMk cId="3013694476" sldId="299"/>
            <ac:spMk id="19" creationId="{68A30D83-A145-4DC4-B6D5-6DBA492DD751}"/>
          </ac:spMkLst>
        </pc:spChg>
        <pc:spChg chg="mod">
          <ac:chgData name="Markéta Brucháčková" userId="d3adc6a9-e6bb-4a44-9134-a2191e96b22d" providerId="ADAL" clId="{21A7384B-90CB-4BFD-A7A3-1D0587A7CDCD}" dt="2021-09-14T07:14:28.533" v="1159" actId="6549"/>
          <ac:spMkLst>
            <pc:docMk/>
            <pc:sldMk cId="3013694476" sldId="299"/>
            <ac:spMk id="161" creationId="{9ACFB387-623D-4F24-8571-E2BAB1009317}"/>
          </ac:spMkLst>
        </pc:spChg>
        <pc:graphicFrameChg chg="add mod modGraphic">
          <ac:chgData name="Markéta Brucháčková" userId="d3adc6a9-e6bb-4a44-9134-a2191e96b22d" providerId="ADAL" clId="{21A7384B-90CB-4BFD-A7A3-1D0587A7CDCD}" dt="2021-09-14T07:15:05.051" v="1167" actId="1076"/>
          <ac:graphicFrameMkLst>
            <pc:docMk/>
            <pc:sldMk cId="3013694476" sldId="299"/>
            <ac:graphicFrameMk id="3" creationId="{C8423B60-DC27-4160-B0E7-16D12049DA1B}"/>
          </ac:graphicFrameMkLst>
        </pc:graphicFrameChg>
        <pc:picChg chg="mod">
          <ac:chgData name="Markéta Brucháčková" userId="d3adc6a9-e6bb-4a44-9134-a2191e96b22d" providerId="ADAL" clId="{21A7384B-90CB-4BFD-A7A3-1D0587A7CDCD}" dt="2021-09-14T07:14:50.171" v="1164" actId="1076"/>
          <ac:picMkLst>
            <pc:docMk/>
            <pc:sldMk cId="3013694476" sldId="299"/>
            <ac:picMk id="6" creationId="{05991F71-7177-4471-83DA-2675A3A57792}"/>
          </ac:picMkLst>
        </pc:picChg>
        <pc:picChg chg="del">
          <ac:chgData name="Markéta Brucháčková" userId="d3adc6a9-e6bb-4a44-9134-a2191e96b22d" providerId="ADAL" clId="{21A7384B-90CB-4BFD-A7A3-1D0587A7CDCD}" dt="2021-09-14T07:13:46.053" v="1141" actId="478"/>
          <ac:picMkLst>
            <pc:docMk/>
            <pc:sldMk cId="3013694476" sldId="299"/>
            <ac:picMk id="9" creationId="{1735613A-F3BA-46BA-B4C0-BFB0488FE151}"/>
          </ac:picMkLst>
        </pc:picChg>
        <pc:picChg chg="del">
          <ac:chgData name="Markéta Brucháčková" userId="d3adc6a9-e6bb-4a44-9134-a2191e96b22d" providerId="ADAL" clId="{21A7384B-90CB-4BFD-A7A3-1D0587A7CDCD}" dt="2021-09-14T07:13:46.573" v="1142" actId="478"/>
          <ac:picMkLst>
            <pc:docMk/>
            <pc:sldMk cId="3013694476" sldId="299"/>
            <ac:picMk id="25" creationId="{FB3AF289-A31F-4C11-9269-1EAF9E32C7C5}"/>
          </ac:picMkLst>
        </pc:picChg>
      </pc:sldChg>
      <pc:sldChg chg="addSp delSp modSp mod">
        <pc:chgData name="Markéta Brucháčková" userId="d3adc6a9-e6bb-4a44-9134-a2191e96b22d" providerId="ADAL" clId="{21A7384B-90CB-4BFD-A7A3-1D0587A7CDCD}" dt="2021-09-14T07:41:32.060" v="1512" actId="13822"/>
        <pc:sldMkLst>
          <pc:docMk/>
          <pc:sldMk cId="3066206154" sldId="300"/>
        </pc:sldMkLst>
        <pc:spChg chg="mod">
          <ac:chgData name="Markéta Brucháčková" userId="d3adc6a9-e6bb-4a44-9134-a2191e96b22d" providerId="ADAL" clId="{21A7384B-90CB-4BFD-A7A3-1D0587A7CDCD}" dt="2021-09-14T07:41:32.060" v="1512" actId="13822"/>
          <ac:spMkLst>
            <pc:docMk/>
            <pc:sldMk cId="3066206154" sldId="300"/>
            <ac:spMk id="44" creationId="{FBF718E9-7D78-4766-B701-6F254E5C76AF}"/>
          </ac:spMkLst>
        </pc:spChg>
        <pc:spChg chg="mod">
          <ac:chgData name="Markéta Brucháčková" userId="d3adc6a9-e6bb-4a44-9134-a2191e96b22d" providerId="ADAL" clId="{21A7384B-90CB-4BFD-A7A3-1D0587A7CDCD}" dt="2021-09-14T07:17:08.562" v="1299" actId="6549"/>
          <ac:spMkLst>
            <pc:docMk/>
            <pc:sldMk cId="3066206154" sldId="300"/>
            <ac:spMk id="161" creationId="{9ACFB387-623D-4F24-8571-E2BAB1009317}"/>
          </ac:spMkLst>
        </pc:spChg>
        <pc:graphicFrameChg chg="add mod modGraphic">
          <ac:chgData name="Markéta Brucháčková" userId="d3adc6a9-e6bb-4a44-9134-a2191e96b22d" providerId="ADAL" clId="{21A7384B-90CB-4BFD-A7A3-1D0587A7CDCD}" dt="2021-09-14T07:17:16.853" v="1301" actId="1076"/>
          <ac:graphicFrameMkLst>
            <pc:docMk/>
            <pc:sldMk cId="3066206154" sldId="300"/>
            <ac:graphicFrameMk id="4" creationId="{39AE58A3-14BD-4AE6-B799-145C474F8F81}"/>
          </ac:graphicFrameMkLst>
        </pc:graphicFrameChg>
        <pc:picChg chg="mod">
          <ac:chgData name="Markéta Brucháčková" userId="d3adc6a9-e6bb-4a44-9134-a2191e96b22d" providerId="ADAL" clId="{21A7384B-90CB-4BFD-A7A3-1D0587A7CDCD}" dt="2021-09-14T07:17:06.765" v="1298" actId="1076"/>
          <ac:picMkLst>
            <pc:docMk/>
            <pc:sldMk cId="3066206154" sldId="300"/>
            <ac:picMk id="3" creationId="{23E87309-D6C6-4B95-B1A8-6E3C015FA53D}"/>
          </ac:picMkLst>
        </pc:picChg>
        <pc:picChg chg="del">
          <ac:chgData name="Markéta Brucháčková" userId="d3adc6a9-e6bb-4a44-9134-a2191e96b22d" providerId="ADAL" clId="{21A7384B-90CB-4BFD-A7A3-1D0587A7CDCD}" dt="2021-09-14T07:17:05.162" v="1297" actId="478"/>
          <ac:picMkLst>
            <pc:docMk/>
            <pc:sldMk cId="3066206154" sldId="300"/>
            <ac:picMk id="18441" creationId="{DF89CA64-C450-4987-8598-64D05AEDFD19}"/>
          </ac:picMkLst>
        </pc:picChg>
      </pc:sldChg>
      <pc:sldChg chg="addSp delSp modSp mod">
        <pc:chgData name="Markéta Brucháčková" userId="d3adc6a9-e6bb-4a44-9134-a2191e96b22d" providerId="ADAL" clId="{21A7384B-90CB-4BFD-A7A3-1D0587A7CDCD}" dt="2021-09-14T07:41:52.484" v="1516" actId="13822"/>
        <pc:sldMkLst>
          <pc:docMk/>
          <pc:sldMk cId="2243348258" sldId="301"/>
        </pc:sldMkLst>
        <pc:spChg chg="add del mod">
          <ac:chgData name="Markéta Brucháčková" userId="d3adc6a9-e6bb-4a44-9134-a2191e96b22d" providerId="ADAL" clId="{21A7384B-90CB-4BFD-A7A3-1D0587A7CDCD}" dt="2021-09-14T06:23:51.334" v="196" actId="478"/>
          <ac:spMkLst>
            <pc:docMk/>
            <pc:sldMk cId="2243348258" sldId="301"/>
            <ac:spMk id="6" creationId="{77F6B699-868A-4644-9121-B56246F8C213}"/>
          </ac:spMkLst>
        </pc:spChg>
        <pc:spChg chg="add del mod">
          <ac:chgData name="Markéta Brucháčková" userId="d3adc6a9-e6bb-4a44-9134-a2191e96b22d" providerId="ADAL" clId="{21A7384B-90CB-4BFD-A7A3-1D0587A7CDCD}" dt="2021-09-14T06:20:36.953" v="8" actId="478"/>
          <ac:spMkLst>
            <pc:docMk/>
            <pc:sldMk cId="2243348258" sldId="301"/>
            <ac:spMk id="9" creationId="{141206E2-87F2-4E98-9347-18069CCB8A1E}"/>
          </ac:spMkLst>
        </pc:spChg>
        <pc:spChg chg="mod">
          <ac:chgData name="Markéta Brucháčková" userId="d3adc6a9-e6bb-4a44-9134-a2191e96b22d" providerId="ADAL" clId="{21A7384B-90CB-4BFD-A7A3-1D0587A7CDCD}" dt="2021-09-14T07:41:52.484" v="1516" actId="13822"/>
          <ac:spMkLst>
            <pc:docMk/>
            <pc:sldMk cId="2243348258" sldId="301"/>
            <ac:spMk id="19" creationId="{68A30D83-A145-4DC4-B6D5-6DBA492DD751}"/>
          </ac:spMkLst>
        </pc:spChg>
        <pc:spChg chg="mod">
          <ac:chgData name="Markéta Brucháčková" userId="d3adc6a9-e6bb-4a44-9134-a2191e96b22d" providerId="ADAL" clId="{21A7384B-90CB-4BFD-A7A3-1D0587A7CDCD}" dt="2021-09-14T06:22:40.510" v="111" actId="20577"/>
          <ac:spMkLst>
            <pc:docMk/>
            <pc:sldMk cId="2243348258" sldId="301"/>
            <ac:spMk id="161" creationId="{9ACFB387-623D-4F24-8571-E2BAB1009317}"/>
          </ac:spMkLst>
        </pc:spChg>
        <pc:picChg chg="del">
          <ac:chgData name="Markéta Brucháčková" userId="d3adc6a9-e6bb-4a44-9134-a2191e96b22d" providerId="ADAL" clId="{21A7384B-90CB-4BFD-A7A3-1D0587A7CDCD}" dt="2021-09-14T06:17:24.411" v="0" actId="478"/>
          <ac:picMkLst>
            <pc:docMk/>
            <pc:sldMk cId="2243348258" sldId="301"/>
            <ac:picMk id="3" creationId="{65918FB8-B698-470D-A615-0A9B83BDBB2C}"/>
          </ac:picMkLst>
        </pc:picChg>
        <pc:picChg chg="add mod">
          <ac:chgData name="Markéta Brucháčková" userId="d3adc6a9-e6bb-4a44-9134-a2191e96b22d" providerId="ADAL" clId="{21A7384B-90CB-4BFD-A7A3-1D0587A7CDCD}" dt="2021-09-14T06:22:57.417" v="112" actId="1076"/>
          <ac:picMkLst>
            <pc:docMk/>
            <pc:sldMk cId="2243348258" sldId="301"/>
            <ac:picMk id="5" creationId="{EF5E1D9F-152D-41AC-935D-BAF0040A5AA5}"/>
          </ac:picMkLst>
        </pc:picChg>
        <pc:picChg chg="add del mod">
          <ac:chgData name="Markéta Brucháčková" userId="d3adc6a9-e6bb-4a44-9134-a2191e96b22d" providerId="ADAL" clId="{21A7384B-90CB-4BFD-A7A3-1D0587A7CDCD}" dt="2021-09-14T06:20:36.953" v="8" actId="478"/>
          <ac:picMkLst>
            <pc:docMk/>
            <pc:sldMk cId="2243348258" sldId="301"/>
            <ac:picMk id="8" creationId="{6E35C7CD-2917-496C-ABB6-5F4B063AEF36}"/>
          </ac:picMkLst>
        </pc:picChg>
        <pc:picChg chg="add del mod">
          <ac:chgData name="Markéta Brucháčková" userId="d3adc6a9-e6bb-4a44-9134-a2191e96b22d" providerId="ADAL" clId="{21A7384B-90CB-4BFD-A7A3-1D0587A7CDCD}" dt="2021-09-14T06:20:54.679" v="9" actId="478"/>
          <ac:picMkLst>
            <pc:docMk/>
            <pc:sldMk cId="2243348258" sldId="301"/>
            <ac:picMk id="1026" creationId="{9E3A7658-C03F-4A0C-8552-43CAC1AFFB2C}"/>
          </ac:picMkLst>
        </pc:picChg>
      </pc:sldChg>
      <pc:sldChg chg="addSp delSp modSp add mod">
        <pc:chgData name="Markéta Brucháčková" userId="d3adc6a9-e6bb-4a44-9134-a2191e96b22d" providerId="ADAL" clId="{21A7384B-90CB-4BFD-A7A3-1D0587A7CDCD}" dt="2021-09-14T07:41:57.972" v="1517" actId="13822"/>
        <pc:sldMkLst>
          <pc:docMk/>
          <pc:sldMk cId="4042695189" sldId="302"/>
        </pc:sldMkLst>
        <pc:spChg chg="add del mod">
          <ac:chgData name="Markéta Brucháčková" userId="d3adc6a9-e6bb-4a44-9134-a2191e96b22d" providerId="ADAL" clId="{21A7384B-90CB-4BFD-A7A3-1D0587A7CDCD}" dt="2021-09-14T06:30:19.905" v="372" actId="478"/>
          <ac:spMkLst>
            <pc:docMk/>
            <pc:sldMk cId="4042695189" sldId="302"/>
            <ac:spMk id="4" creationId="{A07ECBA7-D01F-4C07-8E75-7D5FDA232911}"/>
          </ac:spMkLst>
        </pc:spChg>
        <pc:spChg chg="del">
          <ac:chgData name="Markéta Brucháčková" userId="d3adc6a9-e6bb-4a44-9134-a2191e96b22d" providerId="ADAL" clId="{21A7384B-90CB-4BFD-A7A3-1D0587A7CDCD}" dt="2021-09-14T06:23:57.661" v="197" actId="478"/>
          <ac:spMkLst>
            <pc:docMk/>
            <pc:sldMk cId="4042695189" sldId="302"/>
            <ac:spMk id="6" creationId="{77F6B699-868A-4644-9121-B56246F8C213}"/>
          </ac:spMkLst>
        </pc:spChg>
        <pc:spChg chg="add del mod">
          <ac:chgData name="Markéta Brucháčková" userId="d3adc6a9-e6bb-4a44-9134-a2191e96b22d" providerId="ADAL" clId="{21A7384B-90CB-4BFD-A7A3-1D0587A7CDCD}" dt="2021-09-14T07:11:03.407" v="1067" actId="478"/>
          <ac:spMkLst>
            <pc:docMk/>
            <pc:sldMk cId="4042695189" sldId="302"/>
            <ac:spMk id="9" creationId="{EFED7A03-4C0E-46CA-985F-47420C8B9A04}"/>
          </ac:spMkLst>
        </pc:spChg>
        <pc:spChg chg="mod">
          <ac:chgData name="Markéta Brucháčková" userId="d3adc6a9-e6bb-4a44-9134-a2191e96b22d" providerId="ADAL" clId="{21A7384B-90CB-4BFD-A7A3-1D0587A7CDCD}" dt="2021-09-14T07:41:57.972" v="1517" actId="13822"/>
          <ac:spMkLst>
            <pc:docMk/>
            <pc:sldMk cId="4042695189" sldId="302"/>
            <ac:spMk id="19" creationId="{68A30D83-A145-4DC4-B6D5-6DBA492DD751}"/>
          </ac:spMkLst>
        </pc:spChg>
        <pc:spChg chg="add del mod">
          <ac:chgData name="Markéta Brucháčková" userId="d3adc6a9-e6bb-4a44-9134-a2191e96b22d" providerId="ADAL" clId="{21A7384B-90CB-4BFD-A7A3-1D0587A7CDCD}" dt="2021-09-14T06:30:22.921" v="373" actId="478"/>
          <ac:spMkLst>
            <pc:docMk/>
            <pc:sldMk cId="4042695189" sldId="302"/>
            <ac:spMk id="20" creationId="{2ABAE86E-E530-4D71-8237-1DD56A9BE73D}"/>
          </ac:spMkLst>
        </pc:spChg>
        <pc:spChg chg="add del mod">
          <ac:chgData name="Markéta Brucháčková" userId="d3adc6a9-e6bb-4a44-9134-a2191e96b22d" providerId="ADAL" clId="{21A7384B-90CB-4BFD-A7A3-1D0587A7CDCD}" dt="2021-09-14T06:34:14.593" v="440" actId="478"/>
          <ac:spMkLst>
            <pc:docMk/>
            <pc:sldMk cId="4042695189" sldId="302"/>
            <ac:spMk id="23" creationId="{A5F1F279-96B1-40C4-B9BB-D1BA3EA2B81C}"/>
          </ac:spMkLst>
        </pc:spChg>
        <pc:spChg chg="mod">
          <ac:chgData name="Markéta Brucháčková" userId="d3adc6a9-e6bb-4a44-9134-a2191e96b22d" providerId="ADAL" clId="{21A7384B-90CB-4BFD-A7A3-1D0587A7CDCD}" dt="2021-09-14T06:30:52.416" v="427" actId="6549"/>
          <ac:spMkLst>
            <pc:docMk/>
            <pc:sldMk cId="4042695189" sldId="302"/>
            <ac:spMk id="161" creationId="{9ACFB387-623D-4F24-8571-E2BAB1009317}"/>
          </ac:spMkLst>
        </pc:spChg>
        <pc:spChg chg="mod">
          <ac:chgData name="Markéta Brucháčková" userId="d3adc6a9-e6bb-4a44-9134-a2191e96b22d" providerId="ADAL" clId="{21A7384B-90CB-4BFD-A7A3-1D0587A7CDCD}" dt="2021-09-14T06:23:10.143" v="124" actId="20577"/>
          <ac:spMkLst>
            <pc:docMk/>
            <pc:sldMk cId="4042695189" sldId="302"/>
            <ac:spMk id="18434" creationId="{FC5A0DA5-F9C5-4B30-9778-2E280E6E1D0D}"/>
          </ac:spMkLst>
        </pc:spChg>
        <pc:graphicFrameChg chg="add modGraphic">
          <ac:chgData name="Markéta Brucháčková" userId="d3adc6a9-e6bb-4a44-9134-a2191e96b22d" providerId="ADAL" clId="{21A7384B-90CB-4BFD-A7A3-1D0587A7CDCD}" dt="2021-09-14T07:11:34.375" v="1069" actId="27309"/>
          <ac:graphicFrameMkLst>
            <pc:docMk/>
            <pc:sldMk cId="4042695189" sldId="302"/>
            <ac:graphicFrameMk id="25" creationId="{43C1B637-B26F-4BE2-B1B1-ADE105A701EA}"/>
          </ac:graphicFrameMkLst>
        </pc:graphicFrameChg>
        <pc:picChg chg="add del mod">
          <ac:chgData name="Markéta Brucháčková" userId="d3adc6a9-e6bb-4a44-9134-a2191e96b22d" providerId="ADAL" clId="{21A7384B-90CB-4BFD-A7A3-1D0587A7CDCD}" dt="2021-09-14T06:30:19.905" v="372" actId="478"/>
          <ac:picMkLst>
            <pc:docMk/>
            <pc:sldMk cId="4042695189" sldId="302"/>
            <ac:picMk id="3" creationId="{7D9A7E1D-FE92-412B-8B03-F176BBCB583B}"/>
          </ac:picMkLst>
        </pc:picChg>
        <pc:picChg chg="del">
          <ac:chgData name="Markéta Brucháčková" userId="d3adc6a9-e6bb-4a44-9134-a2191e96b22d" providerId="ADAL" clId="{21A7384B-90CB-4BFD-A7A3-1D0587A7CDCD}" dt="2021-09-14T06:23:57.661" v="197" actId="478"/>
          <ac:picMkLst>
            <pc:docMk/>
            <pc:sldMk cId="4042695189" sldId="302"/>
            <ac:picMk id="5" creationId="{EF5E1D9F-152D-41AC-935D-BAF0040A5AA5}"/>
          </ac:picMkLst>
        </pc:picChg>
        <pc:picChg chg="add del mod">
          <ac:chgData name="Markéta Brucháčková" userId="d3adc6a9-e6bb-4a44-9134-a2191e96b22d" providerId="ADAL" clId="{21A7384B-90CB-4BFD-A7A3-1D0587A7CDCD}" dt="2021-09-14T07:11:03.407" v="1067" actId="478"/>
          <ac:picMkLst>
            <pc:docMk/>
            <pc:sldMk cId="4042695189" sldId="302"/>
            <ac:picMk id="8" creationId="{6F4647F3-D00A-4E38-86E5-94F80A0E2F81}"/>
          </ac:picMkLst>
        </pc:picChg>
        <pc:picChg chg="add del mod">
          <ac:chgData name="Markéta Brucháčková" userId="d3adc6a9-e6bb-4a44-9134-a2191e96b22d" providerId="ADAL" clId="{21A7384B-90CB-4BFD-A7A3-1D0587A7CDCD}" dt="2021-09-14T07:11:03.967" v="1068" actId="478"/>
          <ac:picMkLst>
            <pc:docMk/>
            <pc:sldMk cId="4042695189" sldId="302"/>
            <ac:picMk id="11" creationId="{0EE5859C-7F36-4C12-9C6B-0D8DF7BD5E8B}"/>
          </ac:picMkLst>
        </pc:picChg>
        <pc:picChg chg="add del mod">
          <ac:chgData name="Markéta Brucháčková" userId="d3adc6a9-e6bb-4a44-9134-a2191e96b22d" providerId="ADAL" clId="{21A7384B-90CB-4BFD-A7A3-1D0587A7CDCD}" dt="2021-09-14T07:11:02.847" v="1066" actId="478"/>
          <ac:picMkLst>
            <pc:docMk/>
            <pc:sldMk cId="4042695189" sldId="302"/>
            <ac:picMk id="22" creationId="{73D84A85-C8A5-4F7F-B35C-EB8029C0809A}"/>
          </ac:picMkLst>
        </pc:picChg>
      </pc:sldChg>
      <pc:sldChg chg="addSp delSp modSp add mod">
        <pc:chgData name="Markéta Brucháčková" userId="d3adc6a9-e6bb-4a44-9134-a2191e96b22d" providerId="ADAL" clId="{21A7384B-90CB-4BFD-A7A3-1D0587A7CDCD}" dt="2021-09-14T08:16:13.590" v="2108" actId="1076"/>
        <pc:sldMkLst>
          <pc:docMk/>
          <pc:sldMk cId="1066561937" sldId="303"/>
        </pc:sldMkLst>
        <pc:spChg chg="add del mod">
          <ac:chgData name="Markéta Brucháčková" userId="d3adc6a9-e6bb-4a44-9134-a2191e96b22d" providerId="ADAL" clId="{21A7384B-90CB-4BFD-A7A3-1D0587A7CDCD}" dt="2021-09-14T06:55:13.028" v="780" actId="478"/>
          <ac:spMkLst>
            <pc:docMk/>
            <pc:sldMk cId="1066561937" sldId="303"/>
            <ac:spMk id="4" creationId="{6E02E3A3-5161-4332-A996-0584E0A67F04}"/>
          </ac:spMkLst>
        </pc:spChg>
        <pc:spChg chg="add del mod">
          <ac:chgData name="Markéta Brucháčková" userId="d3adc6a9-e6bb-4a44-9134-a2191e96b22d" providerId="ADAL" clId="{21A7384B-90CB-4BFD-A7A3-1D0587A7CDCD}" dt="2021-09-14T07:06:36.108" v="907" actId="478"/>
          <ac:spMkLst>
            <pc:docMk/>
            <pc:sldMk cId="1066561937" sldId="303"/>
            <ac:spMk id="7" creationId="{A90F7B02-CA87-412A-91C1-D2BE45D52F72}"/>
          </ac:spMkLst>
        </pc:spChg>
        <pc:spChg chg="del">
          <ac:chgData name="Markéta Brucháčková" userId="d3adc6a9-e6bb-4a44-9134-a2191e96b22d" providerId="ADAL" clId="{21A7384B-90CB-4BFD-A7A3-1D0587A7CDCD}" dt="2021-09-14T06:52:55.759" v="755" actId="478"/>
          <ac:spMkLst>
            <pc:docMk/>
            <pc:sldMk cId="1066561937" sldId="303"/>
            <ac:spMk id="9" creationId="{EFED7A03-4C0E-46CA-985F-47420C8B9A04}"/>
          </ac:spMkLst>
        </pc:spChg>
        <pc:spChg chg="del mod">
          <ac:chgData name="Markéta Brucháčková" userId="d3adc6a9-e6bb-4a44-9134-a2191e96b22d" providerId="ADAL" clId="{21A7384B-90CB-4BFD-A7A3-1D0587A7CDCD}" dt="2021-09-14T07:55:00.509" v="1541" actId="478"/>
          <ac:spMkLst>
            <pc:docMk/>
            <pc:sldMk cId="1066561937" sldId="303"/>
            <ac:spMk id="19" creationId="{68A30D83-A145-4DC4-B6D5-6DBA492DD751}"/>
          </ac:spMkLst>
        </pc:spChg>
        <pc:spChg chg="add del mod">
          <ac:chgData name="Markéta Brucháčková" userId="d3adc6a9-e6bb-4a44-9134-a2191e96b22d" providerId="ADAL" clId="{21A7384B-90CB-4BFD-A7A3-1D0587A7CDCD}" dt="2021-09-14T08:09:38.881" v="1958" actId="478"/>
          <ac:spMkLst>
            <pc:docMk/>
            <pc:sldMk cId="1066561937" sldId="303"/>
            <ac:spMk id="26" creationId="{D7E91E1C-7216-482E-8A6C-CCF02210C3AF}"/>
          </ac:spMkLst>
        </pc:spChg>
        <pc:spChg chg="add mod">
          <ac:chgData name="Markéta Brucháčková" userId="d3adc6a9-e6bb-4a44-9134-a2191e96b22d" providerId="ADAL" clId="{21A7384B-90CB-4BFD-A7A3-1D0587A7CDCD}" dt="2021-09-14T07:55:01.578" v="1542"/>
          <ac:spMkLst>
            <pc:docMk/>
            <pc:sldMk cId="1066561937" sldId="303"/>
            <ac:spMk id="27" creationId="{FC39771F-850D-4420-9781-E79DD90B4E74}"/>
          </ac:spMkLst>
        </pc:spChg>
        <pc:spChg chg="add del mod">
          <ac:chgData name="Markéta Brucháčková" userId="d3adc6a9-e6bb-4a44-9134-a2191e96b22d" providerId="ADAL" clId="{21A7384B-90CB-4BFD-A7A3-1D0587A7CDCD}" dt="2021-09-14T08:10:35.656" v="1963" actId="478"/>
          <ac:spMkLst>
            <pc:docMk/>
            <pc:sldMk cId="1066561937" sldId="303"/>
            <ac:spMk id="30" creationId="{9A8C9AD2-466B-4CDF-81EE-12E8423DF1F9}"/>
          </ac:spMkLst>
        </pc:spChg>
        <pc:spChg chg="mod">
          <ac:chgData name="Markéta Brucháčková" userId="d3adc6a9-e6bb-4a44-9134-a2191e96b22d" providerId="ADAL" clId="{21A7384B-90CB-4BFD-A7A3-1D0587A7CDCD}" dt="2021-09-14T08:08:41.974" v="1950" actId="20577"/>
          <ac:spMkLst>
            <pc:docMk/>
            <pc:sldMk cId="1066561937" sldId="303"/>
            <ac:spMk id="161" creationId="{9ACFB387-623D-4F24-8571-E2BAB1009317}"/>
          </ac:spMkLst>
        </pc:spChg>
        <pc:spChg chg="add del mod">
          <ac:chgData name="Markéta Brucháčková" userId="d3adc6a9-e6bb-4a44-9134-a2191e96b22d" providerId="ADAL" clId="{21A7384B-90CB-4BFD-A7A3-1D0587A7CDCD}" dt="2021-09-14T08:12:08.846" v="2012" actId="478"/>
          <ac:spMkLst>
            <pc:docMk/>
            <pc:sldMk cId="1066561937" sldId="303"/>
            <ac:spMk id="18433" creationId="{6C477F2F-593B-42C2-B001-CC1BC180B2B5}"/>
          </ac:spMkLst>
        </pc:spChg>
        <pc:spChg chg="mod">
          <ac:chgData name="Markéta Brucháčková" userId="d3adc6a9-e6bb-4a44-9134-a2191e96b22d" providerId="ADAL" clId="{21A7384B-90CB-4BFD-A7A3-1D0587A7CDCD}" dt="2021-09-14T06:36:14.292" v="470" actId="20577"/>
          <ac:spMkLst>
            <pc:docMk/>
            <pc:sldMk cId="1066561937" sldId="303"/>
            <ac:spMk id="18434" creationId="{FC5A0DA5-F9C5-4B30-9778-2E280E6E1D0D}"/>
          </ac:spMkLst>
        </pc:spChg>
        <pc:graphicFrameChg chg="add mod modGraphic">
          <ac:chgData name="Markéta Brucháčková" userId="d3adc6a9-e6bb-4a44-9134-a2191e96b22d" providerId="ADAL" clId="{21A7384B-90CB-4BFD-A7A3-1D0587A7CDCD}" dt="2021-09-14T08:16:02.150" v="2104" actId="1076"/>
          <ac:graphicFrameMkLst>
            <pc:docMk/>
            <pc:sldMk cId="1066561937" sldId="303"/>
            <ac:graphicFrameMk id="20" creationId="{C77003D1-1942-4D1E-BC22-A3C5643F364A}"/>
          </ac:graphicFrameMkLst>
        </pc:graphicFrameChg>
        <pc:graphicFrameChg chg="add mod modGraphic">
          <ac:chgData name="Markéta Brucháčková" userId="d3adc6a9-e6bb-4a44-9134-a2191e96b22d" providerId="ADAL" clId="{21A7384B-90CB-4BFD-A7A3-1D0587A7CDCD}" dt="2021-09-14T08:16:05.814" v="2105" actId="1076"/>
          <ac:graphicFrameMkLst>
            <pc:docMk/>
            <pc:sldMk cId="1066561937" sldId="303"/>
            <ac:graphicFrameMk id="23" creationId="{D42F2A54-BEC9-4FD2-89D0-B06A92739F74}"/>
          </ac:graphicFrameMkLst>
        </pc:graphicFrameChg>
        <pc:graphicFrameChg chg="add del mod modGraphic">
          <ac:chgData name="Markéta Brucháčková" userId="d3adc6a9-e6bb-4a44-9134-a2191e96b22d" providerId="ADAL" clId="{21A7384B-90CB-4BFD-A7A3-1D0587A7CDCD}" dt="2021-09-14T08:15:58.412" v="2103" actId="478"/>
          <ac:graphicFrameMkLst>
            <pc:docMk/>
            <pc:sldMk cId="1066561937" sldId="303"/>
            <ac:graphicFrameMk id="18436" creationId="{10D1FBCB-0E25-4CF8-A2F7-BDD7FB68301F}"/>
          </ac:graphicFrameMkLst>
        </pc:graphicFrameChg>
        <pc:graphicFrameChg chg="add mod modGraphic">
          <ac:chgData name="Markéta Brucháčková" userId="d3adc6a9-e6bb-4a44-9134-a2191e96b22d" providerId="ADAL" clId="{21A7384B-90CB-4BFD-A7A3-1D0587A7CDCD}" dt="2021-09-14T08:16:13.590" v="2108" actId="1076"/>
          <ac:graphicFrameMkLst>
            <pc:docMk/>
            <pc:sldMk cId="1066561937" sldId="303"/>
            <ac:graphicFrameMk id="18439" creationId="{C7F4EEA3-C666-4EBE-A279-B92237892A6F}"/>
          </ac:graphicFrameMkLst>
        </pc:graphicFrameChg>
        <pc:picChg chg="add del mod">
          <ac:chgData name="Markéta Brucháčková" userId="d3adc6a9-e6bb-4a44-9134-a2191e96b22d" providerId="ADAL" clId="{21A7384B-90CB-4BFD-A7A3-1D0587A7CDCD}" dt="2021-09-14T06:55:13.028" v="780" actId="478"/>
          <ac:picMkLst>
            <pc:docMk/>
            <pc:sldMk cId="1066561937" sldId="303"/>
            <ac:picMk id="3" creationId="{25B2FA1D-27BC-415F-BC3B-DED7DCF8BAB7}"/>
          </ac:picMkLst>
        </pc:picChg>
        <pc:picChg chg="add del mod">
          <ac:chgData name="Markéta Brucháčková" userId="d3adc6a9-e6bb-4a44-9134-a2191e96b22d" providerId="ADAL" clId="{21A7384B-90CB-4BFD-A7A3-1D0587A7CDCD}" dt="2021-09-14T07:06:36.108" v="907" actId="478"/>
          <ac:picMkLst>
            <pc:docMk/>
            <pc:sldMk cId="1066561937" sldId="303"/>
            <ac:picMk id="6" creationId="{E6AADAA3-5428-4D5E-BE34-5C8249D3F342}"/>
          </ac:picMkLst>
        </pc:picChg>
        <pc:picChg chg="del">
          <ac:chgData name="Markéta Brucháčková" userId="d3adc6a9-e6bb-4a44-9134-a2191e96b22d" providerId="ADAL" clId="{21A7384B-90CB-4BFD-A7A3-1D0587A7CDCD}" dt="2021-09-14T06:52:55.759" v="755" actId="478"/>
          <ac:picMkLst>
            <pc:docMk/>
            <pc:sldMk cId="1066561937" sldId="303"/>
            <ac:picMk id="8" creationId="{6F4647F3-D00A-4E38-86E5-94F80A0E2F81}"/>
          </ac:picMkLst>
        </pc:picChg>
        <pc:picChg chg="del">
          <ac:chgData name="Markéta Brucháčková" userId="d3adc6a9-e6bb-4a44-9134-a2191e96b22d" providerId="ADAL" clId="{21A7384B-90CB-4BFD-A7A3-1D0587A7CDCD}" dt="2021-09-14T06:52:56.398" v="756" actId="478"/>
          <ac:picMkLst>
            <pc:docMk/>
            <pc:sldMk cId="1066561937" sldId="303"/>
            <ac:picMk id="11" creationId="{0EE5859C-7F36-4C12-9C6B-0D8DF7BD5E8B}"/>
          </ac:picMkLst>
        </pc:picChg>
        <pc:picChg chg="del">
          <ac:chgData name="Markéta Brucháčková" userId="d3adc6a9-e6bb-4a44-9134-a2191e96b22d" providerId="ADAL" clId="{21A7384B-90CB-4BFD-A7A3-1D0587A7CDCD}" dt="2021-09-14T06:52:57.222" v="757" actId="478"/>
          <ac:picMkLst>
            <pc:docMk/>
            <pc:sldMk cId="1066561937" sldId="303"/>
            <ac:picMk id="22" creationId="{73D84A85-C8A5-4F7F-B35C-EB8029C0809A}"/>
          </ac:picMkLst>
        </pc:picChg>
        <pc:picChg chg="add del mod">
          <ac:chgData name="Markéta Brucháčková" userId="d3adc6a9-e6bb-4a44-9134-a2191e96b22d" providerId="ADAL" clId="{21A7384B-90CB-4BFD-A7A3-1D0587A7CDCD}" dt="2021-09-14T08:09:38.881" v="1958" actId="478"/>
          <ac:picMkLst>
            <pc:docMk/>
            <pc:sldMk cId="1066561937" sldId="303"/>
            <ac:picMk id="25" creationId="{1CAC33A4-EBDF-4426-AC23-31114985C598}"/>
          </ac:picMkLst>
        </pc:picChg>
        <pc:picChg chg="add del mod">
          <ac:chgData name="Markéta Brucháčková" userId="d3adc6a9-e6bb-4a44-9134-a2191e96b22d" providerId="ADAL" clId="{21A7384B-90CB-4BFD-A7A3-1D0587A7CDCD}" dt="2021-09-14T08:10:35.656" v="1963" actId="478"/>
          <ac:picMkLst>
            <pc:docMk/>
            <pc:sldMk cId="1066561937" sldId="303"/>
            <ac:picMk id="29" creationId="{1D9DB5A8-6F2D-4110-BC3D-3859191E9D73}"/>
          </ac:picMkLst>
        </pc:picChg>
        <pc:picChg chg="add del mod">
          <ac:chgData name="Markéta Brucháčková" userId="d3adc6a9-e6bb-4a44-9134-a2191e96b22d" providerId="ADAL" clId="{21A7384B-90CB-4BFD-A7A3-1D0587A7CDCD}" dt="2021-09-14T08:12:08.846" v="2012" actId="478"/>
          <ac:picMkLst>
            <pc:docMk/>
            <pc:sldMk cId="1066561937" sldId="303"/>
            <ac:picMk id="18432" creationId="{07CA300B-8C1B-447B-B864-B1DBD936B1A0}"/>
          </ac:picMkLst>
        </pc:picChg>
      </pc:sldChg>
      <pc:sldChg chg="addSp delSp modSp new mod modClrScheme chgLayout">
        <pc:chgData name="Markéta Brucháčková" userId="d3adc6a9-e6bb-4a44-9134-a2191e96b22d" providerId="ADAL" clId="{21A7384B-90CB-4BFD-A7A3-1D0587A7CDCD}" dt="2021-09-14T07:42:20.251" v="1521" actId="13822"/>
        <pc:sldMkLst>
          <pc:docMk/>
          <pc:sldMk cId="436501485" sldId="304"/>
        </pc:sldMkLst>
        <pc:spChg chg="del">
          <ac:chgData name="Markéta Brucháčková" userId="d3adc6a9-e6bb-4a44-9134-a2191e96b22d" providerId="ADAL" clId="{21A7384B-90CB-4BFD-A7A3-1D0587A7CDCD}" dt="2021-09-14T06:54:49.929" v="773" actId="700"/>
          <ac:spMkLst>
            <pc:docMk/>
            <pc:sldMk cId="436501485" sldId="304"/>
            <ac:spMk id="2" creationId="{AC0761C5-010B-44FF-9F72-D5B2B6AA755D}"/>
          </ac:spMkLst>
        </pc:spChg>
        <pc:spChg chg="del mod ord">
          <ac:chgData name="Markéta Brucháčková" userId="d3adc6a9-e6bb-4a44-9134-a2191e96b22d" providerId="ADAL" clId="{21A7384B-90CB-4BFD-A7A3-1D0587A7CDCD}" dt="2021-09-14T06:54:49.929" v="773" actId="700"/>
          <ac:spMkLst>
            <pc:docMk/>
            <pc:sldMk cId="436501485" sldId="304"/>
            <ac:spMk id="3" creationId="{DD6F4B83-B2F4-458F-A891-2C58B2AEBF2E}"/>
          </ac:spMkLst>
        </pc:spChg>
        <pc:spChg chg="mod ord">
          <ac:chgData name="Markéta Brucháčková" userId="d3adc6a9-e6bb-4a44-9134-a2191e96b22d" providerId="ADAL" clId="{21A7384B-90CB-4BFD-A7A3-1D0587A7CDCD}" dt="2021-09-14T06:54:49.929" v="773" actId="700"/>
          <ac:spMkLst>
            <pc:docMk/>
            <pc:sldMk cId="436501485" sldId="304"/>
            <ac:spMk id="4" creationId="{D6F31A94-3F10-417E-9EE1-3CB9B63E1882}"/>
          </ac:spMkLst>
        </pc:spChg>
        <pc:spChg chg="add mod ord">
          <ac:chgData name="Markéta Brucháčková" userId="d3adc6a9-e6bb-4a44-9134-a2191e96b22d" providerId="ADAL" clId="{21A7384B-90CB-4BFD-A7A3-1D0587A7CDCD}" dt="2021-09-14T07:03:46.350" v="869" actId="207"/>
          <ac:spMkLst>
            <pc:docMk/>
            <pc:sldMk cId="436501485" sldId="304"/>
            <ac:spMk id="5" creationId="{C980059E-18F3-476B-9DEF-1E1A9658B008}"/>
          </ac:spMkLst>
        </pc:spChg>
        <pc:spChg chg="add del mod">
          <ac:chgData name="Markéta Brucháčková" userId="d3adc6a9-e6bb-4a44-9134-a2191e96b22d" providerId="ADAL" clId="{21A7384B-90CB-4BFD-A7A3-1D0587A7CDCD}" dt="2021-09-14T06:55:00.717" v="777" actId="478"/>
          <ac:spMkLst>
            <pc:docMk/>
            <pc:sldMk cId="436501485" sldId="304"/>
            <ac:spMk id="7" creationId="{AEDC0026-9432-46AB-A2AF-FC9AF8305F86}"/>
          </ac:spMkLst>
        </pc:spChg>
        <pc:spChg chg="add mod">
          <ac:chgData name="Markéta Brucháčková" userId="d3adc6a9-e6bb-4a44-9134-a2191e96b22d" providerId="ADAL" clId="{21A7384B-90CB-4BFD-A7A3-1D0587A7CDCD}" dt="2021-09-14T07:42:20.251" v="1521" actId="13822"/>
          <ac:spMkLst>
            <pc:docMk/>
            <pc:sldMk cId="436501485" sldId="304"/>
            <ac:spMk id="8" creationId="{6E177521-9DFD-41CB-9733-1E858C0F1C4D}"/>
          </ac:spMkLst>
        </pc:spChg>
        <pc:picChg chg="add mod">
          <ac:chgData name="Markéta Brucháčková" userId="d3adc6a9-e6bb-4a44-9134-a2191e96b22d" providerId="ADAL" clId="{21A7384B-90CB-4BFD-A7A3-1D0587A7CDCD}" dt="2021-09-14T06:55:07.055" v="779" actId="1076"/>
          <ac:picMkLst>
            <pc:docMk/>
            <pc:sldMk cId="436501485" sldId="304"/>
            <ac:picMk id="6" creationId="{9FCA395B-600A-4682-8434-8D9A95BE1CA4}"/>
          </ac:picMkLst>
        </pc:picChg>
      </pc:sldChg>
      <pc:sldChg chg="addSp delSp modSp new mod modClrScheme modAnim chgLayout">
        <pc:chgData name="Markéta Brucháčková" userId="d3adc6a9-e6bb-4a44-9134-a2191e96b22d" providerId="ADAL" clId="{21A7384B-90CB-4BFD-A7A3-1D0587A7CDCD}" dt="2021-09-14T07:42:15.444" v="1520" actId="13822"/>
        <pc:sldMkLst>
          <pc:docMk/>
          <pc:sldMk cId="2918071957" sldId="305"/>
        </pc:sldMkLst>
        <pc:spChg chg="del">
          <ac:chgData name="Markéta Brucháčková" userId="d3adc6a9-e6bb-4a44-9134-a2191e96b22d" providerId="ADAL" clId="{21A7384B-90CB-4BFD-A7A3-1D0587A7CDCD}" dt="2021-09-14T06:55:56.748" v="786" actId="700"/>
          <ac:spMkLst>
            <pc:docMk/>
            <pc:sldMk cId="2918071957" sldId="305"/>
            <ac:spMk id="2" creationId="{24589B2B-17D5-44F0-8BF6-A819FB70D66E}"/>
          </ac:spMkLst>
        </pc:spChg>
        <pc:spChg chg="del mod ord">
          <ac:chgData name="Markéta Brucháčková" userId="d3adc6a9-e6bb-4a44-9134-a2191e96b22d" providerId="ADAL" clId="{21A7384B-90CB-4BFD-A7A3-1D0587A7CDCD}" dt="2021-09-14T06:55:56.748" v="786" actId="700"/>
          <ac:spMkLst>
            <pc:docMk/>
            <pc:sldMk cId="2918071957" sldId="305"/>
            <ac:spMk id="3" creationId="{05807241-F0C8-4B4B-8E65-84E468196971}"/>
          </ac:spMkLst>
        </pc:spChg>
        <pc:spChg chg="mod ord">
          <ac:chgData name="Markéta Brucháčková" userId="d3adc6a9-e6bb-4a44-9134-a2191e96b22d" providerId="ADAL" clId="{21A7384B-90CB-4BFD-A7A3-1D0587A7CDCD}" dt="2021-09-14T06:55:56.748" v="786" actId="700"/>
          <ac:spMkLst>
            <pc:docMk/>
            <pc:sldMk cId="2918071957" sldId="305"/>
            <ac:spMk id="4" creationId="{084E6B5A-B0D2-4E1D-9A11-C01E418B3860}"/>
          </ac:spMkLst>
        </pc:spChg>
        <pc:spChg chg="add mod ord">
          <ac:chgData name="Markéta Brucháčková" userId="d3adc6a9-e6bb-4a44-9134-a2191e96b22d" providerId="ADAL" clId="{21A7384B-90CB-4BFD-A7A3-1D0587A7CDCD}" dt="2021-09-14T07:06:24.167" v="905" actId="207"/>
          <ac:spMkLst>
            <pc:docMk/>
            <pc:sldMk cId="2918071957" sldId="305"/>
            <ac:spMk id="5" creationId="{0251555B-D1ED-45CC-BBF0-C3A9719A4076}"/>
          </ac:spMkLst>
        </pc:spChg>
        <pc:spChg chg="add mod">
          <ac:chgData name="Markéta Brucháčková" userId="d3adc6a9-e6bb-4a44-9134-a2191e96b22d" providerId="ADAL" clId="{21A7384B-90CB-4BFD-A7A3-1D0587A7CDCD}" dt="2021-09-14T06:56:06.159" v="788" actId="1076"/>
          <ac:spMkLst>
            <pc:docMk/>
            <pc:sldMk cId="2918071957" sldId="305"/>
            <ac:spMk id="7" creationId="{8E34C95E-F62D-41D8-9DF8-AC1E8C8FD0AC}"/>
          </ac:spMkLst>
        </pc:spChg>
        <pc:spChg chg="add mod">
          <ac:chgData name="Markéta Brucháčková" userId="d3adc6a9-e6bb-4a44-9134-a2191e96b22d" providerId="ADAL" clId="{21A7384B-90CB-4BFD-A7A3-1D0587A7CDCD}" dt="2021-09-14T07:42:15.444" v="1520" actId="13822"/>
          <ac:spMkLst>
            <pc:docMk/>
            <pc:sldMk cId="2918071957" sldId="305"/>
            <ac:spMk id="9" creationId="{267614F5-10E9-43CB-89DD-917EC16D2F84}"/>
          </ac:spMkLst>
        </pc:spChg>
        <pc:picChg chg="add mod">
          <ac:chgData name="Markéta Brucháčková" userId="d3adc6a9-e6bb-4a44-9134-a2191e96b22d" providerId="ADAL" clId="{21A7384B-90CB-4BFD-A7A3-1D0587A7CDCD}" dt="2021-09-14T06:56:09.662" v="789" actId="1076"/>
          <ac:picMkLst>
            <pc:docMk/>
            <pc:sldMk cId="2918071957" sldId="305"/>
            <ac:picMk id="6" creationId="{E70F3847-845C-490F-A689-E65EE4F96D8D}"/>
          </ac:picMkLst>
        </pc:picChg>
        <pc:picChg chg="add mod">
          <ac:chgData name="Markéta Brucháčková" userId="d3adc6a9-e6bb-4a44-9134-a2191e96b22d" providerId="ADAL" clId="{21A7384B-90CB-4BFD-A7A3-1D0587A7CDCD}" dt="2021-09-14T07:05:47.127" v="874" actId="1076"/>
          <ac:picMkLst>
            <pc:docMk/>
            <pc:sldMk cId="2918071957" sldId="305"/>
            <ac:picMk id="8" creationId="{8982A057-42D4-441E-9DC0-FA6DDD5A6F68}"/>
          </ac:picMkLst>
        </pc:picChg>
      </pc:sldChg>
      <pc:sldChg chg="addSp delSp modSp new mod modClrScheme chgLayout">
        <pc:chgData name="Markéta Brucháčková" userId="d3adc6a9-e6bb-4a44-9134-a2191e96b22d" providerId="ADAL" clId="{21A7384B-90CB-4BFD-A7A3-1D0587A7CDCD}" dt="2021-09-14T07:42:03.180" v="1518" actId="13822"/>
        <pc:sldMkLst>
          <pc:docMk/>
          <pc:sldMk cId="1832755126" sldId="306"/>
        </pc:sldMkLst>
        <pc:spChg chg="del">
          <ac:chgData name="Markéta Brucháčková" userId="d3adc6a9-e6bb-4a44-9134-a2191e96b22d" providerId="ADAL" clId="{21A7384B-90CB-4BFD-A7A3-1D0587A7CDCD}" dt="2021-09-14T07:08:59.867" v="971" actId="700"/>
          <ac:spMkLst>
            <pc:docMk/>
            <pc:sldMk cId="1832755126" sldId="306"/>
            <ac:spMk id="2" creationId="{158B5959-CE7E-4AAD-9EBC-E30A7FFF791A}"/>
          </ac:spMkLst>
        </pc:spChg>
        <pc:spChg chg="del mod ord">
          <ac:chgData name="Markéta Brucháčková" userId="d3adc6a9-e6bb-4a44-9134-a2191e96b22d" providerId="ADAL" clId="{21A7384B-90CB-4BFD-A7A3-1D0587A7CDCD}" dt="2021-09-14T07:08:59.867" v="971" actId="700"/>
          <ac:spMkLst>
            <pc:docMk/>
            <pc:sldMk cId="1832755126" sldId="306"/>
            <ac:spMk id="3" creationId="{610353F8-D509-4155-B266-50E31A89DCFA}"/>
          </ac:spMkLst>
        </pc:spChg>
        <pc:spChg chg="mod ord">
          <ac:chgData name="Markéta Brucháčková" userId="d3adc6a9-e6bb-4a44-9134-a2191e96b22d" providerId="ADAL" clId="{21A7384B-90CB-4BFD-A7A3-1D0587A7CDCD}" dt="2021-09-14T07:08:59.867" v="971" actId="700"/>
          <ac:spMkLst>
            <pc:docMk/>
            <pc:sldMk cId="1832755126" sldId="306"/>
            <ac:spMk id="4" creationId="{2A2EA075-EE3D-45C8-B999-37BDC962F37D}"/>
          </ac:spMkLst>
        </pc:spChg>
        <pc:spChg chg="add mod ord">
          <ac:chgData name="Markéta Brucháčková" userId="d3adc6a9-e6bb-4a44-9134-a2191e96b22d" providerId="ADAL" clId="{21A7384B-90CB-4BFD-A7A3-1D0587A7CDCD}" dt="2021-09-14T07:13:18.786" v="1135" actId="207"/>
          <ac:spMkLst>
            <pc:docMk/>
            <pc:sldMk cId="1832755126" sldId="306"/>
            <ac:spMk id="5" creationId="{2DA18AD2-677C-4215-A58F-588D598D4A08}"/>
          </ac:spMkLst>
        </pc:spChg>
        <pc:spChg chg="add del mod">
          <ac:chgData name="Markéta Brucháčková" userId="d3adc6a9-e6bb-4a44-9134-a2191e96b22d" providerId="ADAL" clId="{21A7384B-90CB-4BFD-A7A3-1D0587A7CDCD}" dt="2021-09-14T07:09:22.050" v="977" actId="478"/>
          <ac:spMkLst>
            <pc:docMk/>
            <pc:sldMk cId="1832755126" sldId="306"/>
            <ac:spMk id="8" creationId="{1F5E1AB8-471C-4C3A-AB75-D1ACB7ED1485}"/>
          </ac:spMkLst>
        </pc:spChg>
        <pc:spChg chg="add mod">
          <ac:chgData name="Markéta Brucháčková" userId="d3adc6a9-e6bb-4a44-9134-a2191e96b22d" providerId="ADAL" clId="{21A7384B-90CB-4BFD-A7A3-1D0587A7CDCD}" dt="2021-09-14T07:13:41.056" v="1140" actId="1076"/>
          <ac:spMkLst>
            <pc:docMk/>
            <pc:sldMk cId="1832755126" sldId="306"/>
            <ac:spMk id="10" creationId="{B008EF4B-E8F3-4135-8FC6-0686121D8D70}"/>
          </ac:spMkLst>
        </pc:spChg>
        <pc:spChg chg="add mod">
          <ac:chgData name="Markéta Brucháčková" userId="d3adc6a9-e6bb-4a44-9134-a2191e96b22d" providerId="ADAL" clId="{21A7384B-90CB-4BFD-A7A3-1D0587A7CDCD}" dt="2021-09-14T07:42:03.180" v="1518" actId="13822"/>
          <ac:spMkLst>
            <pc:docMk/>
            <pc:sldMk cId="1832755126" sldId="306"/>
            <ac:spMk id="11" creationId="{375BD58B-BF45-4872-BA1F-B5CAC6165EE6}"/>
          </ac:spMkLst>
        </pc:spChg>
        <pc:picChg chg="add mod">
          <ac:chgData name="Markéta Brucháčková" userId="d3adc6a9-e6bb-4a44-9134-a2191e96b22d" providerId="ADAL" clId="{21A7384B-90CB-4BFD-A7A3-1D0587A7CDCD}" dt="2021-09-14T07:10:57.442" v="1065" actId="1076"/>
          <ac:picMkLst>
            <pc:docMk/>
            <pc:sldMk cId="1832755126" sldId="306"/>
            <ac:picMk id="6" creationId="{55E2A4C9-73CA-4CBB-A2C1-D9D7B580F268}"/>
          </ac:picMkLst>
        </pc:picChg>
        <pc:picChg chg="add mod">
          <ac:chgData name="Markéta Brucháčková" userId="d3adc6a9-e6bb-4a44-9134-a2191e96b22d" providerId="ADAL" clId="{21A7384B-90CB-4BFD-A7A3-1D0587A7CDCD}" dt="2021-09-14T07:10:52.939" v="1064" actId="1076"/>
          <ac:picMkLst>
            <pc:docMk/>
            <pc:sldMk cId="1832755126" sldId="306"/>
            <ac:picMk id="7" creationId="{BE3D174F-3030-4D7F-A236-CDE7467779A4}"/>
          </ac:picMkLst>
        </pc:picChg>
        <pc:picChg chg="add mod">
          <ac:chgData name="Markéta Brucháčková" userId="d3adc6a9-e6bb-4a44-9134-a2191e96b22d" providerId="ADAL" clId="{21A7384B-90CB-4BFD-A7A3-1D0587A7CDCD}" dt="2021-09-14T07:10:51.514" v="1063" actId="1076"/>
          <ac:picMkLst>
            <pc:docMk/>
            <pc:sldMk cId="1832755126" sldId="306"/>
            <ac:picMk id="9" creationId="{E68DF1DB-6987-4BB3-AF77-D7C08CF2A10D}"/>
          </ac:picMkLst>
        </pc:picChg>
      </pc:sldChg>
      <pc:sldChg chg="addSp delSp modSp new mod modClrScheme chgLayout">
        <pc:chgData name="Markéta Brucháčková" userId="d3adc6a9-e6bb-4a44-9134-a2191e96b22d" providerId="ADAL" clId="{21A7384B-90CB-4BFD-A7A3-1D0587A7CDCD}" dt="2021-09-14T07:41:47.555" v="1515" actId="13822"/>
        <pc:sldMkLst>
          <pc:docMk/>
          <pc:sldMk cId="761196462" sldId="307"/>
        </pc:sldMkLst>
        <pc:spChg chg="del">
          <ac:chgData name="Markéta Brucháčková" userId="d3adc6a9-e6bb-4a44-9134-a2191e96b22d" providerId="ADAL" clId="{21A7384B-90CB-4BFD-A7A3-1D0587A7CDCD}" dt="2021-09-14T07:12:15.078" v="1072" actId="700"/>
          <ac:spMkLst>
            <pc:docMk/>
            <pc:sldMk cId="761196462" sldId="307"/>
            <ac:spMk id="2" creationId="{9B17AE96-6005-41EA-B4E6-ECCA5C724917}"/>
          </ac:spMkLst>
        </pc:spChg>
        <pc:spChg chg="del mod ord">
          <ac:chgData name="Markéta Brucháčková" userId="d3adc6a9-e6bb-4a44-9134-a2191e96b22d" providerId="ADAL" clId="{21A7384B-90CB-4BFD-A7A3-1D0587A7CDCD}" dt="2021-09-14T07:12:15.078" v="1072" actId="700"/>
          <ac:spMkLst>
            <pc:docMk/>
            <pc:sldMk cId="761196462" sldId="307"/>
            <ac:spMk id="3" creationId="{8F15DDAA-ED29-46A9-9B43-1FA69A12EB02}"/>
          </ac:spMkLst>
        </pc:spChg>
        <pc:spChg chg="mod ord">
          <ac:chgData name="Markéta Brucháčková" userId="d3adc6a9-e6bb-4a44-9134-a2191e96b22d" providerId="ADAL" clId="{21A7384B-90CB-4BFD-A7A3-1D0587A7CDCD}" dt="2021-09-14T07:12:15.078" v="1072" actId="700"/>
          <ac:spMkLst>
            <pc:docMk/>
            <pc:sldMk cId="761196462" sldId="307"/>
            <ac:spMk id="4" creationId="{3C510C5D-F9B2-4F5C-8F23-B1F1B82619BC}"/>
          </ac:spMkLst>
        </pc:spChg>
        <pc:spChg chg="add mod ord">
          <ac:chgData name="Markéta Brucháčková" userId="d3adc6a9-e6bb-4a44-9134-a2191e96b22d" providerId="ADAL" clId="{21A7384B-90CB-4BFD-A7A3-1D0587A7CDCD}" dt="2021-09-14T07:13:06.149" v="1133" actId="207"/>
          <ac:spMkLst>
            <pc:docMk/>
            <pc:sldMk cId="761196462" sldId="307"/>
            <ac:spMk id="5" creationId="{181AA85B-7F57-4A67-99EF-D682B987BB82}"/>
          </ac:spMkLst>
        </pc:spChg>
        <pc:spChg chg="add mod">
          <ac:chgData name="Markéta Brucháčková" userId="d3adc6a9-e6bb-4a44-9134-a2191e96b22d" providerId="ADAL" clId="{21A7384B-90CB-4BFD-A7A3-1D0587A7CDCD}" dt="2021-09-14T07:41:47.555" v="1515" actId="13822"/>
          <ac:spMkLst>
            <pc:docMk/>
            <pc:sldMk cId="761196462" sldId="307"/>
            <ac:spMk id="8" creationId="{2E01AB65-3C2E-4805-BB12-256708AC1739}"/>
          </ac:spMkLst>
        </pc:spChg>
        <pc:picChg chg="add mod">
          <ac:chgData name="Markéta Brucháčková" userId="d3adc6a9-e6bb-4a44-9134-a2191e96b22d" providerId="ADAL" clId="{21A7384B-90CB-4BFD-A7A3-1D0587A7CDCD}" dt="2021-09-14T07:12:35.833" v="1077" actId="1076"/>
          <ac:picMkLst>
            <pc:docMk/>
            <pc:sldMk cId="761196462" sldId="307"/>
            <ac:picMk id="6" creationId="{F06082E3-58F7-4DFC-B71E-F1C54347469E}"/>
          </ac:picMkLst>
        </pc:picChg>
        <pc:picChg chg="add mod">
          <ac:chgData name="Markéta Brucháčková" userId="d3adc6a9-e6bb-4a44-9134-a2191e96b22d" providerId="ADAL" clId="{21A7384B-90CB-4BFD-A7A3-1D0587A7CDCD}" dt="2021-09-14T07:12:32.737" v="1076" actId="1076"/>
          <ac:picMkLst>
            <pc:docMk/>
            <pc:sldMk cId="761196462" sldId="307"/>
            <ac:picMk id="7" creationId="{98A8B090-0B65-4AAB-9832-2943D0EB28E3}"/>
          </ac:picMkLst>
        </pc:picChg>
      </pc:sldChg>
      <pc:sldChg chg="addSp delSp modSp new mod modClrScheme chgLayout">
        <pc:chgData name="Markéta Brucháčková" userId="d3adc6a9-e6bb-4a44-9134-a2191e96b22d" providerId="ADAL" clId="{21A7384B-90CB-4BFD-A7A3-1D0587A7CDCD}" dt="2021-09-14T07:41:37.196" v="1513" actId="13822"/>
        <pc:sldMkLst>
          <pc:docMk/>
          <pc:sldMk cId="2991302668" sldId="308"/>
        </pc:sldMkLst>
        <pc:spChg chg="del">
          <ac:chgData name="Markéta Brucháčková" userId="d3adc6a9-e6bb-4a44-9134-a2191e96b22d" providerId="ADAL" clId="{21A7384B-90CB-4BFD-A7A3-1D0587A7CDCD}" dt="2021-09-14T07:15:28.764" v="1170" actId="700"/>
          <ac:spMkLst>
            <pc:docMk/>
            <pc:sldMk cId="2991302668" sldId="308"/>
            <ac:spMk id="2" creationId="{21571131-CE80-415C-AED8-58AE005AF147}"/>
          </ac:spMkLst>
        </pc:spChg>
        <pc:spChg chg="del mod ord">
          <ac:chgData name="Markéta Brucháčková" userId="d3adc6a9-e6bb-4a44-9134-a2191e96b22d" providerId="ADAL" clId="{21A7384B-90CB-4BFD-A7A3-1D0587A7CDCD}" dt="2021-09-14T07:15:28.764" v="1170" actId="700"/>
          <ac:spMkLst>
            <pc:docMk/>
            <pc:sldMk cId="2991302668" sldId="308"/>
            <ac:spMk id="3" creationId="{639A680A-5D7E-4806-B565-9CA6645F9959}"/>
          </ac:spMkLst>
        </pc:spChg>
        <pc:spChg chg="mod ord">
          <ac:chgData name="Markéta Brucháčková" userId="d3adc6a9-e6bb-4a44-9134-a2191e96b22d" providerId="ADAL" clId="{21A7384B-90CB-4BFD-A7A3-1D0587A7CDCD}" dt="2021-09-14T07:15:28.764" v="1170" actId="700"/>
          <ac:spMkLst>
            <pc:docMk/>
            <pc:sldMk cId="2991302668" sldId="308"/>
            <ac:spMk id="4" creationId="{3A872957-6BED-4E7D-B881-009A13904DC0}"/>
          </ac:spMkLst>
        </pc:spChg>
        <pc:spChg chg="add mod ord">
          <ac:chgData name="Markéta Brucháčková" userId="d3adc6a9-e6bb-4a44-9134-a2191e96b22d" providerId="ADAL" clId="{21A7384B-90CB-4BFD-A7A3-1D0587A7CDCD}" dt="2021-09-14T07:16:54.702" v="1295" actId="207"/>
          <ac:spMkLst>
            <pc:docMk/>
            <pc:sldMk cId="2991302668" sldId="308"/>
            <ac:spMk id="5" creationId="{C25DE607-C926-4988-A8C5-ED7EA5D69606}"/>
          </ac:spMkLst>
        </pc:spChg>
        <pc:spChg chg="add mod">
          <ac:chgData name="Markéta Brucháčková" userId="d3adc6a9-e6bb-4a44-9134-a2191e96b22d" providerId="ADAL" clId="{21A7384B-90CB-4BFD-A7A3-1D0587A7CDCD}" dt="2021-09-14T07:41:37.196" v="1513" actId="13822"/>
          <ac:spMkLst>
            <pc:docMk/>
            <pc:sldMk cId="2991302668" sldId="308"/>
            <ac:spMk id="7" creationId="{0DAA19F6-EC6B-4E7C-9D73-ECF0AB194C96}"/>
          </ac:spMkLst>
        </pc:spChg>
        <pc:picChg chg="add mod">
          <ac:chgData name="Markéta Brucháčková" userId="d3adc6a9-e6bb-4a44-9134-a2191e96b22d" providerId="ADAL" clId="{21A7384B-90CB-4BFD-A7A3-1D0587A7CDCD}" dt="2021-09-14T07:15:41.887" v="1174" actId="1076"/>
          <ac:picMkLst>
            <pc:docMk/>
            <pc:sldMk cId="2991302668" sldId="308"/>
            <ac:picMk id="6" creationId="{634A6B8F-F706-40BE-908D-E0FEF8694D2C}"/>
          </ac:picMkLst>
        </pc:picChg>
      </pc:sldChg>
      <pc:sldChg chg="addSp delSp modSp new mod modClrScheme chgLayout">
        <pc:chgData name="Markéta Brucháčková" userId="d3adc6a9-e6bb-4a44-9134-a2191e96b22d" providerId="ADAL" clId="{21A7384B-90CB-4BFD-A7A3-1D0587A7CDCD}" dt="2021-09-14T07:41:26.836" v="1510" actId="13822"/>
        <pc:sldMkLst>
          <pc:docMk/>
          <pc:sldMk cId="3021254194" sldId="309"/>
        </pc:sldMkLst>
        <pc:spChg chg="del">
          <ac:chgData name="Markéta Brucháčková" userId="d3adc6a9-e6bb-4a44-9134-a2191e96b22d" providerId="ADAL" clId="{21A7384B-90CB-4BFD-A7A3-1D0587A7CDCD}" dt="2021-09-14T07:17:35.378" v="1303" actId="700"/>
          <ac:spMkLst>
            <pc:docMk/>
            <pc:sldMk cId="3021254194" sldId="309"/>
            <ac:spMk id="2" creationId="{5329394F-DB9B-493C-BF30-093048720D42}"/>
          </ac:spMkLst>
        </pc:spChg>
        <pc:spChg chg="del mod ord">
          <ac:chgData name="Markéta Brucháčková" userId="d3adc6a9-e6bb-4a44-9134-a2191e96b22d" providerId="ADAL" clId="{21A7384B-90CB-4BFD-A7A3-1D0587A7CDCD}" dt="2021-09-14T07:17:35.378" v="1303" actId="700"/>
          <ac:spMkLst>
            <pc:docMk/>
            <pc:sldMk cId="3021254194" sldId="309"/>
            <ac:spMk id="3" creationId="{91F8BA64-A024-42E8-81C0-FBCD74998E6C}"/>
          </ac:spMkLst>
        </pc:spChg>
        <pc:spChg chg="mod ord">
          <ac:chgData name="Markéta Brucháčková" userId="d3adc6a9-e6bb-4a44-9134-a2191e96b22d" providerId="ADAL" clId="{21A7384B-90CB-4BFD-A7A3-1D0587A7CDCD}" dt="2021-09-14T07:17:35.378" v="1303" actId="700"/>
          <ac:spMkLst>
            <pc:docMk/>
            <pc:sldMk cId="3021254194" sldId="309"/>
            <ac:spMk id="4" creationId="{CE3B202E-C813-4B1F-95AD-C5A613A64D52}"/>
          </ac:spMkLst>
        </pc:spChg>
        <pc:spChg chg="add mod ord">
          <ac:chgData name="Markéta Brucháčková" userId="d3adc6a9-e6bb-4a44-9134-a2191e96b22d" providerId="ADAL" clId="{21A7384B-90CB-4BFD-A7A3-1D0587A7CDCD}" dt="2021-09-14T07:18:25.102" v="1399" actId="207"/>
          <ac:spMkLst>
            <pc:docMk/>
            <pc:sldMk cId="3021254194" sldId="309"/>
            <ac:spMk id="5" creationId="{89E696B2-3811-487F-9B6B-D36B765F7027}"/>
          </ac:spMkLst>
        </pc:spChg>
        <pc:spChg chg="add mod">
          <ac:chgData name="Markéta Brucháčková" userId="d3adc6a9-e6bb-4a44-9134-a2191e96b22d" providerId="ADAL" clId="{21A7384B-90CB-4BFD-A7A3-1D0587A7CDCD}" dt="2021-09-14T07:41:26.836" v="1510" actId="13822"/>
          <ac:spMkLst>
            <pc:docMk/>
            <pc:sldMk cId="3021254194" sldId="309"/>
            <ac:spMk id="7" creationId="{AC3FD164-E015-42BB-8F3E-16034B42EEC7}"/>
          </ac:spMkLst>
        </pc:spChg>
        <pc:picChg chg="add mod">
          <ac:chgData name="Markéta Brucháčková" userId="d3adc6a9-e6bb-4a44-9134-a2191e96b22d" providerId="ADAL" clId="{21A7384B-90CB-4BFD-A7A3-1D0587A7CDCD}" dt="2021-09-14T07:17:49.789" v="1307" actId="1076"/>
          <ac:picMkLst>
            <pc:docMk/>
            <pc:sldMk cId="3021254194" sldId="309"/>
            <ac:picMk id="6" creationId="{F351E3A7-140D-4E48-A8DB-0AB585BF3E50}"/>
          </ac:picMkLst>
        </pc:picChg>
      </pc:sldChg>
      <pc:sldChg chg="addSp delSp modSp add mod">
        <pc:chgData name="Markéta Brucháčková" userId="d3adc6a9-e6bb-4a44-9134-a2191e96b22d" providerId="ADAL" clId="{21A7384B-90CB-4BFD-A7A3-1D0587A7CDCD}" dt="2021-09-14T08:15:42.070" v="2102" actId="1076"/>
        <pc:sldMkLst>
          <pc:docMk/>
          <pc:sldMk cId="700455358" sldId="311"/>
        </pc:sldMkLst>
        <pc:spChg chg="mod">
          <ac:chgData name="Markéta Brucháčková" userId="d3adc6a9-e6bb-4a44-9134-a2191e96b22d" providerId="ADAL" clId="{21A7384B-90CB-4BFD-A7A3-1D0587A7CDCD}" dt="2021-09-14T08:15:26.187" v="2099" actId="20577"/>
          <ac:spMkLst>
            <pc:docMk/>
            <pc:sldMk cId="700455358" sldId="311"/>
            <ac:spMk id="161" creationId="{9ACFB387-623D-4F24-8571-E2BAB1009317}"/>
          </ac:spMkLst>
        </pc:spChg>
        <pc:spChg chg="mod">
          <ac:chgData name="Markéta Brucháčková" userId="d3adc6a9-e6bb-4a44-9134-a2191e96b22d" providerId="ADAL" clId="{21A7384B-90CB-4BFD-A7A3-1D0587A7CDCD}" dt="2021-09-14T08:14:22.661" v="2037" actId="20577"/>
          <ac:spMkLst>
            <pc:docMk/>
            <pc:sldMk cId="700455358" sldId="311"/>
            <ac:spMk id="18434" creationId="{FC5A0DA5-F9C5-4B30-9778-2E280E6E1D0D}"/>
          </ac:spMkLst>
        </pc:spChg>
        <pc:graphicFrameChg chg="del">
          <ac:chgData name="Markéta Brucháčková" userId="d3adc6a9-e6bb-4a44-9134-a2191e96b22d" providerId="ADAL" clId="{21A7384B-90CB-4BFD-A7A3-1D0587A7CDCD}" dt="2021-09-14T08:14:25.322" v="2038" actId="478"/>
          <ac:graphicFrameMkLst>
            <pc:docMk/>
            <pc:sldMk cId="700455358" sldId="311"/>
            <ac:graphicFrameMk id="25" creationId="{43C1B637-B26F-4BE2-B1B1-ADE105A701EA}"/>
          </ac:graphicFrameMkLst>
        </pc:graphicFrameChg>
        <pc:picChg chg="add mod">
          <ac:chgData name="Markéta Brucháčková" userId="d3adc6a9-e6bb-4a44-9134-a2191e96b22d" providerId="ADAL" clId="{21A7384B-90CB-4BFD-A7A3-1D0587A7CDCD}" dt="2021-09-14T08:15:42.070" v="2102" actId="1076"/>
          <ac:picMkLst>
            <pc:docMk/>
            <pc:sldMk cId="700455358" sldId="311"/>
            <ac:picMk id="20" creationId="{876A257B-C08A-448A-84CF-DE84D3CBC116}"/>
          </ac:picMkLst>
        </pc:picChg>
      </pc:sldChg>
      <pc:sldMasterChg chg="delSldLayout">
        <pc:chgData name="Markéta Brucháčková" userId="d3adc6a9-e6bb-4a44-9134-a2191e96b22d" providerId="ADAL" clId="{21A7384B-90CB-4BFD-A7A3-1D0587A7CDCD}" dt="2021-09-14T07:49:14.720" v="1536" actId="47"/>
        <pc:sldMasterMkLst>
          <pc:docMk/>
          <pc:sldMasterMk cId="0" sldId="2147483659"/>
        </pc:sldMasterMkLst>
      </pc:sldMasterChg>
    </pc:docChg>
  </pc:docChgLst>
  <pc:docChgLst>
    <pc:chgData name="Markéta Brucháčková" userId="S::bruchackova@gjszlin.cz::d3adc6a9-e6bb-4a44-9134-a2191e96b22d" providerId="AD" clId="Web-{5B5AAE81-1289-F7D0-5453-B94EE0B184E0}"/>
    <pc:docChg chg="modSld">
      <pc:chgData name="Markéta Brucháčková" userId="S::bruchackova@gjszlin.cz::d3adc6a9-e6bb-4a44-9134-a2191e96b22d" providerId="AD" clId="Web-{5B5AAE81-1289-F7D0-5453-B94EE0B184E0}" dt="2021-09-14T06:03:05.570" v="0"/>
      <pc:docMkLst>
        <pc:docMk/>
      </pc:docMkLst>
      <pc:sldChg chg="delSp">
        <pc:chgData name="Markéta Brucháčková" userId="S::bruchackova@gjszlin.cz::d3adc6a9-e6bb-4a44-9134-a2191e96b22d" providerId="AD" clId="Web-{5B5AAE81-1289-F7D0-5453-B94EE0B184E0}" dt="2021-09-14T06:03:05.570" v="0"/>
        <pc:sldMkLst>
          <pc:docMk/>
          <pc:sldMk cId="2243348258" sldId="301"/>
        </pc:sldMkLst>
        <pc:spChg chg="del">
          <ac:chgData name="Markéta Brucháčková" userId="S::bruchackova@gjszlin.cz::d3adc6a9-e6bb-4a44-9134-a2191e96b22d" providerId="AD" clId="Web-{5B5AAE81-1289-F7D0-5453-B94EE0B184E0}" dt="2021-09-14T06:03:05.570" v="0"/>
          <ac:spMkLst>
            <pc:docMk/>
            <pc:sldMk cId="2243348258" sldId="301"/>
            <ac:spMk id="4" creationId="{4607E0C4-9078-42CC-802B-B3DE0E4FA6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055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56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254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824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750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089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729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347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2CD0F741-697B-4768-A327-5A4FFD7AACE7}"/>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FC4EF859-5FAF-4738-814E-F60CB5E789F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135;g35f391192_04:notes">
            <a:extLst>
              <a:ext uri="{FF2B5EF4-FFF2-40B4-BE49-F238E27FC236}">
                <a16:creationId xmlns:a16="http://schemas.microsoft.com/office/drawing/2014/main" id="{2CD0F741-697B-4768-A327-5A4FFD7AACE7}"/>
              </a:ext>
            </a:extLst>
          </p:cNvPr>
          <p:cNvSpPr>
            <a:spLocks noGrp="1" noRot="1" noChangeAspect="1" noTextEdit="1"/>
          </p:cNvSpPr>
          <p:nvPr>
            <p:ph type="sldImg" idx="2"/>
          </p:nvPr>
        </p:nvSpPr>
        <p:spPr>
          <a:ln>
            <a:miter lim="800000"/>
            <a:headEnd/>
            <a:tailEnd/>
          </a:ln>
        </p:spPr>
      </p:sp>
      <p:sp>
        <p:nvSpPr>
          <p:cNvPr id="7171" name="Google Shape;136;g35f391192_04:notes">
            <a:extLst>
              <a:ext uri="{FF2B5EF4-FFF2-40B4-BE49-F238E27FC236}">
                <a16:creationId xmlns:a16="http://schemas.microsoft.com/office/drawing/2014/main" id="{FC4EF859-5FAF-4738-814E-F60CB5E789F7}"/>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9ABE19B8-EE05-4A23-9F6C-AE84FEC97346}"/>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81205FE8-9B38-4D1A-A5B7-8F956A21F7B1}"/>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F9482033-5215-4FAC-B740-C663C02230BA}"/>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5DB020ED-B786-43E8-96D4-3659A3A751CC}"/>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262;gcd36154fc_196_0:notes">
            <a:extLst>
              <a:ext uri="{FF2B5EF4-FFF2-40B4-BE49-F238E27FC236}">
                <a16:creationId xmlns:a16="http://schemas.microsoft.com/office/drawing/2014/main" id="{E92B30B9-A9D4-4A1F-B248-625C407ACF37}"/>
              </a:ext>
            </a:extLst>
          </p:cNvPr>
          <p:cNvSpPr>
            <a:spLocks noGrp="1" noRot="1" noChangeAspect="1" noTextEdit="1"/>
          </p:cNvSpPr>
          <p:nvPr>
            <p:ph type="sldImg" idx="2"/>
          </p:nvPr>
        </p:nvSpPr>
        <p:spPr>
          <a:ln>
            <a:miter lim="800000"/>
            <a:headEnd/>
            <a:tailEnd/>
          </a:ln>
        </p:spPr>
      </p:sp>
      <p:sp>
        <p:nvSpPr>
          <p:cNvPr id="58371" name="Google Shape;263;gcd36154fc_196_0:notes">
            <a:extLst>
              <a:ext uri="{FF2B5EF4-FFF2-40B4-BE49-F238E27FC236}">
                <a16:creationId xmlns:a16="http://schemas.microsoft.com/office/drawing/2014/main" id="{42C7701A-F309-48D8-927C-BC62D92BC712}"/>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89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365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Google Shape;204;g35f391192_045:notes">
            <a:extLst>
              <a:ext uri="{FF2B5EF4-FFF2-40B4-BE49-F238E27FC236}">
                <a16:creationId xmlns:a16="http://schemas.microsoft.com/office/drawing/2014/main" id="{B7DB30A5-973A-4D2F-835C-BDE400A59DB3}"/>
              </a:ext>
            </a:extLst>
          </p:cNvPr>
          <p:cNvSpPr>
            <a:spLocks noGrp="1" noRot="1" noChangeAspect="1" noTextEdit="1"/>
          </p:cNvSpPr>
          <p:nvPr>
            <p:ph type="sldImg" idx="2"/>
          </p:nvPr>
        </p:nvSpPr>
        <p:spPr>
          <a:ln>
            <a:miter lim="800000"/>
            <a:headEnd/>
            <a:tailEnd/>
          </a:ln>
        </p:spPr>
      </p:sp>
      <p:sp>
        <p:nvSpPr>
          <p:cNvPr id="54275" name="Google Shape;205;g35f391192_045:notes">
            <a:extLst>
              <a:ext uri="{FF2B5EF4-FFF2-40B4-BE49-F238E27FC236}">
                <a16:creationId xmlns:a16="http://schemas.microsoft.com/office/drawing/2014/main" id="{530290F6-FD9F-4F60-9B91-5EE3009E3C30}"/>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Google Shape;247;g35f391192_073:notes">
            <a:extLst>
              <a:ext uri="{FF2B5EF4-FFF2-40B4-BE49-F238E27FC236}">
                <a16:creationId xmlns:a16="http://schemas.microsoft.com/office/drawing/2014/main" id="{38303DCF-9427-4F60-BC40-1412E9875C97}"/>
              </a:ext>
            </a:extLst>
          </p:cNvPr>
          <p:cNvSpPr>
            <a:spLocks noGrp="1" noRot="1" noChangeAspect="1" noTextEdit="1"/>
          </p:cNvSpPr>
          <p:nvPr>
            <p:ph type="sldImg" idx="2"/>
          </p:nvPr>
        </p:nvSpPr>
        <p:spPr>
          <a:ln>
            <a:miter lim="800000"/>
            <a:headEnd/>
            <a:tailEnd/>
          </a:ln>
        </p:spPr>
      </p:sp>
      <p:sp>
        <p:nvSpPr>
          <p:cNvPr id="57347" name="Google Shape;248;g35f391192_073:notes">
            <a:extLst>
              <a:ext uri="{FF2B5EF4-FFF2-40B4-BE49-F238E27FC236}">
                <a16:creationId xmlns:a16="http://schemas.microsoft.com/office/drawing/2014/main" id="{AD5A1511-8C25-4519-A320-78430A6D01BB}"/>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5"/>
        <p:cNvGrpSpPr/>
        <p:nvPr/>
      </p:nvGrpSpPr>
      <p:grpSpPr>
        <a:xfrm>
          <a:off x="0" y="0"/>
          <a:ext cx="0" cy="0"/>
          <a:chOff x="0" y="0"/>
          <a:chExt cx="0" cy="0"/>
        </a:xfrm>
      </p:grpSpPr>
      <p:sp>
        <p:nvSpPr>
          <p:cNvPr id="6" name="Google Shape;56;p7">
            <a:extLst>
              <a:ext uri="{FF2B5EF4-FFF2-40B4-BE49-F238E27FC236}">
                <a16:creationId xmlns:a16="http://schemas.microsoft.com/office/drawing/2014/main" id="{ECDAE9CE-99F1-4142-A8B6-F8C9672FD8D3}"/>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7" name="Google Shape;57;p7">
            <a:extLst>
              <a:ext uri="{FF2B5EF4-FFF2-40B4-BE49-F238E27FC236}">
                <a16:creationId xmlns:a16="http://schemas.microsoft.com/office/drawing/2014/main" id="{78990141-58EF-4378-8178-EDE056076582}"/>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58;p7">
            <a:extLst>
              <a:ext uri="{FF2B5EF4-FFF2-40B4-BE49-F238E27FC236}">
                <a16:creationId xmlns:a16="http://schemas.microsoft.com/office/drawing/2014/main" id="{A177225B-07EA-4CBD-A35E-D9CAF3221746}"/>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9" name="Google Shape;59;p7">
            <a:extLst>
              <a:ext uri="{FF2B5EF4-FFF2-40B4-BE49-F238E27FC236}">
                <a16:creationId xmlns:a16="http://schemas.microsoft.com/office/drawing/2014/main" id="{A9763A45-C699-4504-A8A9-ABFB1072E262}"/>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0" name="Google Shape;60;p7">
            <a:extLst>
              <a:ext uri="{FF2B5EF4-FFF2-40B4-BE49-F238E27FC236}">
                <a16:creationId xmlns:a16="http://schemas.microsoft.com/office/drawing/2014/main" id="{C9D85734-3FD0-4DBE-B710-78912D4EE1F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11" name="Google Shape;61;p7">
            <a:extLst>
              <a:ext uri="{FF2B5EF4-FFF2-40B4-BE49-F238E27FC236}">
                <a16:creationId xmlns:a16="http://schemas.microsoft.com/office/drawing/2014/main" id="{4F76DC0C-BA92-4566-B2A3-EB6E6FA55A51}"/>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62" name="Google Shape;62;p7"/>
          <p:cNvSpPr txBox="1">
            <a:spLocks noGrp="1"/>
          </p:cNvSpPr>
          <p:nvPr>
            <p:ph type="title"/>
          </p:nvPr>
        </p:nvSpPr>
        <p:spPr>
          <a:xfrm>
            <a:off x="1146025" y="530725"/>
            <a:ext cx="3208800" cy="1028700"/>
          </a:xfrm>
          <a:prstGeom prst="rect">
            <a:avLst/>
          </a:prstGeom>
        </p:spPr>
        <p:txBody>
          <a:bodyPr spcFirstLastPara="1">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3" name="Google Shape;63;p7"/>
          <p:cNvSpPr txBox="1">
            <a:spLocks noGrp="1"/>
          </p:cNvSpPr>
          <p:nvPr>
            <p:ph type="body" idx="1"/>
          </p:nvPr>
        </p:nvSpPr>
        <p:spPr>
          <a:xfrm>
            <a:off x="1146025" y="1773300"/>
            <a:ext cx="2409900" cy="3152700"/>
          </a:xfrm>
          <a:prstGeom prst="rect">
            <a:avLst/>
          </a:prstGeom>
        </p:spPr>
        <p:txBody>
          <a:bodyPr spcFirstLastPara="1">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4" name="Google Shape;64;p7"/>
          <p:cNvSpPr txBox="1">
            <a:spLocks noGrp="1"/>
          </p:cNvSpPr>
          <p:nvPr>
            <p:ph type="body" idx="2"/>
          </p:nvPr>
        </p:nvSpPr>
        <p:spPr>
          <a:xfrm>
            <a:off x="3679388" y="1773300"/>
            <a:ext cx="2409900" cy="3152700"/>
          </a:xfrm>
          <a:prstGeom prst="rect">
            <a:avLst/>
          </a:prstGeom>
        </p:spPr>
        <p:txBody>
          <a:bodyPr spcFirstLastPara="1">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7"/>
          <p:cNvSpPr txBox="1">
            <a:spLocks noGrp="1"/>
          </p:cNvSpPr>
          <p:nvPr>
            <p:ph type="body" idx="3"/>
          </p:nvPr>
        </p:nvSpPr>
        <p:spPr>
          <a:xfrm>
            <a:off x="6212750" y="1773300"/>
            <a:ext cx="2409900" cy="3152700"/>
          </a:xfrm>
          <a:prstGeom prst="rect">
            <a:avLst/>
          </a:prstGeom>
        </p:spPr>
        <p:txBody>
          <a:bodyPr spcFirstLastPara="1">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2" name="Google Shape;66;p7">
            <a:extLst>
              <a:ext uri="{FF2B5EF4-FFF2-40B4-BE49-F238E27FC236}">
                <a16:creationId xmlns:a16="http://schemas.microsoft.com/office/drawing/2014/main" id="{93669601-F8D5-44F5-A1B7-005F3F12ED91}"/>
              </a:ext>
            </a:extLst>
          </p:cNvPr>
          <p:cNvSpPr txBox="1">
            <a:spLocks noGrp="1"/>
          </p:cNvSpPr>
          <p:nvPr>
            <p:ph type="sldNum" idx="10"/>
          </p:nvPr>
        </p:nvSpPr>
        <p:spPr/>
        <p:txBody>
          <a:bodyPr/>
          <a:lstStyle>
            <a:lvl1pPr>
              <a:defRPr/>
            </a:lvl1pPr>
          </a:lstStyle>
          <a:p>
            <a:fld id="{EAA277C7-8C20-4CFD-B91E-75E8BBCDAE9F}" type="slidenum">
              <a:rPr lang="sk-SK" altLang="cs-CZ"/>
              <a:pPr/>
              <a:t>‹#›</a:t>
            </a:fld>
            <a:endParaRPr lang="sk-SK" altLang="cs-CZ"/>
          </a:p>
        </p:txBody>
      </p:sp>
    </p:spTree>
    <p:extLst>
      <p:ext uri="{BB962C8B-B14F-4D97-AF65-F5344CB8AC3E}">
        <p14:creationId xmlns:p14="http://schemas.microsoft.com/office/powerpoint/2010/main" val="358657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177ED788-ACC9-4A78-889A-03689BD85F44}"/>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89E4F83-F54D-41A2-A556-4441015E5E9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4E8B594F-B809-4600-9949-F41D2CC16551}"/>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C4E192A5-E756-49B7-8DDA-E28E33CBACD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2B7C1C6F-C0F9-47D1-B97A-6D01AAA1520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273C45E1-66D1-4877-8852-21776DF52118}"/>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078AB306-C52D-49EC-A39A-BBA6287C8CF9}"/>
              </a:ext>
            </a:extLst>
          </p:cNvPr>
          <p:cNvSpPr txBox="1">
            <a:spLocks noGrp="1"/>
          </p:cNvSpPr>
          <p:nvPr>
            <p:ph type="sldNum" idx="10"/>
          </p:nvPr>
        </p:nvSpPr>
        <p:spPr/>
        <p:txBody>
          <a:bodyPr/>
          <a:lstStyle>
            <a:lvl1pPr>
              <a:defRPr/>
            </a:lvl1pPr>
          </a:lstStyle>
          <a:p>
            <a:fld id="{E78AEDAD-34FA-4CF5-8DC8-522D79C6410F}" type="slidenum">
              <a:rPr lang="sk-SK" altLang="cs-CZ"/>
              <a:pPr/>
              <a:t>‹#›</a:t>
            </a:fld>
            <a:endParaRPr lang="sk-SK" altLang="cs-CZ"/>
          </a:p>
        </p:txBody>
      </p:sp>
    </p:spTree>
    <p:extLst>
      <p:ext uri="{BB962C8B-B14F-4D97-AF65-F5344CB8AC3E}">
        <p14:creationId xmlns:p14="http://schemas.microsoft.com/office/powerpoint/2010/main" val="367061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6"/>
        <p:cNvGrpSpPr/>
        <p:nvPr/>
      </p:nvGrpSpPr>
      <p:grpSpPr>
        <a:xfrm>
          <a:off x="0" y="0"/>
          <a:ext cx="0" cy="0"/>
          <a:chOff x="0" y="0"/>
          <a:chExt cx="0" cy="0"/>
        </a:xfrm>
      </p:grpSpPr>
      <p:sp>
        <p:nvSpPr>
          <p:cNvPr id="3" name="Google Shape;78;p9">
            <a:extLst>
              <a:ext uri="{FF2B5EF4-FFF2-40B4-BE49-F238E27FC236}">
                <a16:creationId xmlns:a16="http://schemas.microsoft.com/office/drawing/2014/main" id="{14631963-7BBF-4DFA-896A-D97B5D88FCB3}"/>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79;p9">
            <a:extLst>
              <a:ext uri="{FF2B5EF4-FFF2-40B4-BE49-F238E27FC236}">
                <a16:creationId xmlns:a16="http://schemas.microsoft.com/office/drawing/2014/main" id="{28E32C79-82C7-445A-B8C6-5356CFD408EB}"/>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0;p9">
            <a:extLst>
              <a:ext uri="{FF2B5EF4-FFF2-40B4-BE49-F238E27FC236}">
                <a16:creationId xmlns:a16="http://schemas.microsoft.com/office/drawing/2014/main" id="{D865BCD3-D629-41A5-8DBD-C28A5AEE7B75}"/>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1;p9">
            <a:extLst>
              <a:ext uri="{FF2B5EF4-FFF2-40B4-BE49-F238E27FC236}">
                <a16:creationId xmlns:a16="http://schemas.microsoft.com/office/drawing/2014/main" id="{EF50B0E2-1BF8-424D-9D8D-9800791A95FD}"/>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82;p9">
            <a:extLst>
              <a:ext uri="{FF2B5EF4-FFF2-40B4-BE49-F238E27FC236}">
                <a16:creationId xmlns:a16="http://schemas.microsoft.com/office/drawing/2014/main" id="{2D1FDC3B-F294-4C51-8E84-477ABC1928A7}"/>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7" name="Google Shape;77;p9"/>
          <p:cNvSpPr txBox="1">
            <a:spLocks noGrp="1"/>
          </p:cNvSpPr>
          <p:nvPr>
            <p:ph type="body" idx="1"/>
          </p:nvPr>
        </p:nvSpPr>
        <p:spPr>
          <a:xfrm>
            <a:off x="457200" y="4406309"/>
            <a:ext cx="8229600" cy="519600"/>
          </a:xfrm>
          <a:prstGeom prst="rect">
            <a:avLst/>
          </a:prstGeom>
        </p:spPr>
        <p:txBody>
          <a:bodyPr spcFirstLastPara="1">
            <a:noAutofit/>
          </a:bodyPr>
          <a:lstStyle>
            <a:lvl1pPr marL="457200" lvl="0" indent="-228600" algn="ctr">
              <a:spcBef>
                <a:spcPts val="360"/>
              </a:spcBef>
              <a:spcAft>
                <a:spcPts val="0"/>
              </a:spcAft>
              <a:buSzPts val="1800"/>
              <a:buNone/>
              <a:defRPr sz="1800"/>
            </a:lvl1pPr>
          </a:lstStyle>
          <a:p>
            <a:endParaRPr/>
          </a:p>
        </p:txBody>
      </p:sp>
      <p:sp>
        <p:nvSpPr>
          <p:cNvPr id="8" name="Google Shape;83;p9">
            <a:extLst>
              <a:ext uri="{FF2B5EF4-FFF2-40B4-BE49-F238E27FC236}">
                <a16:creationId xmlns:a16="http://schemas.microsoft.com/office/drawing/2014/main" id="{9FC27A9F-7951-4A4A-B5B5-E10654F8B496}"/>
              </a:ext>
            </a:extLst>
          </p:cNvPr>
          <p:cNvSpPr txBox="1">
            <a:spLocks noGrp="1"/>
          </p:cNvSpPr>
          <p:nvPr>
            <p:ph type="sldNum" idx="10"/>
          </p:nvPr>
        </p:nvSpPr>
        <p:spPr/>
        <p:txBody>
          <a:bodyPr/>
          <a:lstStyle>
            <a:lvl1pPr>
              <a:defRPr/>
            </a:lvl1pPr>
          </a:lstStyle>
          <a:p>
            <a:fld id="{DA767530-1C00-46ED-89DE-B5BC197678CE}" type="slidenum">
              <a:rPr lang="sk-SK" altLang="cs-CZ"/>
              <a:pPr/>
              <a:t>‹#›</a:t>
            </a:fld>
            <a:endParaRPr lang="sk-SK" altLang="cs-CZ"/>
          </a:p>
        </p:txBody>
      </p:sp>
    </p:spTree>
    <p:extLst>
      <p:ext uri="{BB962C8B-B14F-4D97-AF65-F5344CB8AC3E}">
        <p14:creationId xmlns:p14="http://schemas.microsoft.com/office/powerpoint/2010/main" val="253901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3C494479-6774-4C74-94F8-D503F044CF3D}"/>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3" name="Google Shape;86;p10">
            <a:extLst>
              <a:ext uri="{FF2B5EF4-FFF2-40B4-BE49-F238E27FC236}">
                <a16:creationId xmlns:a16="http://schemas.microsoft.com/office/drawing/2014/main" id="{9F83766D-42FD-4FD4-9889-A2DF34E4E22A}"/>
              </a:ext>
            </a:extLst>
          </p:cNvPr>
          <p:cNvSpPr>
            <a:spLocks noChangeArrowheads="1"/>
          </p:cNvSpPr>
          <p:nvPr/>
        </p:nvSpPr>
        <p:spPr bwMode="auto">
          <a:xfrm>
            <a:off x="0" y="500063"/>
            <a:ext cx="24765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87;p10">
            <a:extLst>
              <a:ext uri="{FF2B5EF4-FFF2-40B4-BE49-F238E27FC236}">
                <a16:creationId xmlns:a16="http://schemas.microsoft.com/office/drawing/2014/main" id="{C8852B9B-09B1-4399-8CA4-2E91A3406DC0}"/>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88;p10">
            <a:extLst>
              <a:ext uri="{FF2B5EF4-FFF2-40B4-BE49-F238E27FC236}">
                <a16:creationId xmlns:a16="http://schemas.microsoft.com/office/drawing/2014/main" id="{92C95072-FBBF-405A-BAEB-EDA731BEF219}"/>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89;p10">
            <a:extLst>
              <a:ext uri="{FF2B5EF4-FFF2-40B4-BE49-F238E27FC236}">
                <a16:creationId xmlns:a16="http://schemas.microsoft.com/office/drawing/2014/main" id="{426B6079-5B96-4D74-A9C4-237AC44B9DD9}"/>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0;p10">
            <a:extLst>
              <a:ext uri="{FF2B5EF4-FFF2-40B4-BE49-F238E27FC236}">
                <a16:creationId xmlns:a16="http://schemas.microsoft.com/office/drawing/2014/main" id="{991DC6FC-8BC4-49EE-A38F-919507395348}"/>
              </a:ext>
            </a:extLst>
          </p:cNvPr>
          <p:cNvSpPr txBox="1">
            <a:spLocks noGrp="1"/>
          </p:cNvSpPr>
          <p:nvPr>
            <p:ph type="sldNum" idx="10"/>
          </p:nvPr>
        </p:nvSpPr>
        <p:spPr/>
        <p:txBody>
          <a:bodyPr/>
          <a:lstStyle>
            <a:lvl1pPr>
              <a:defRPr/>
            </a:lvl1pPr>
          </a:lstStyle>
          <a:p>
            <a:fld id="{756B228E-4CA4-4999-B61B-9090423EBAE5}" type="slidenum">
              <a:rPr lang="sk-SK" altLang="cs-CZ"/>
              <a:pPr/>
              <a:t>‹#›</a:t>
            </a:fld>
            <a:endParaRPr lang="sk-SK" altLang="cs-CZ"/>
          </a:p>
        </p:txBody>
      </p:sp>
    </p:spTree>
    <p:extLst>
      <p:ext uri="{BB962C8B-B14F-4D97-AF65-F5344CB8AC3E}">
        <p14:creationId xmlns:p14="http://schemas.microsoft.com/office/powerpoint/2010/main" val="329319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EC94FD2F-7CD2-43EA-8CDA-48B270931E61}"/>
              </a:ext>
            </a:extLst>
          </p:cNvPr>
          <p:cNvSpPr>
            <a:spLocks noChangeArrowheads="1"/>
          </p:cNvSpPr>
          <p:nvPr/>
        </p:nvSpPr>
        <p:spPr bwMode="auto">
          <a:xfrm>
            <a:off x="0" y="1147763"/>
            <a:ext cx="9144000" cy="2847975"/>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93;p11">
            <a:extLst>
              <a:ext uri="{FF2B5EF4-FFF2-40B4-BE49-F238E27FC236}">
                <a16:creationId xmlns:a16="http://schemas.microsoft.com/office/drawing/2014/main" id="{633DC7E9-2E3C-4863-A2F1-CBDC2A99E5A7}"/>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94;p11">
            <a:extLst>
              <a:ext uri="{FF2B5EF4-FFF2-40B4-BE49-F238E27FC236}">
                <a16:creationId xmlns:a16="http://schemas.microsoft.com/office/drawing/2014/main" id="{575B663D-0A43-447A-AB44-99DAC7972209}"/>
              </a:ext>
            </a:extLst>
          </p:cNvPr>
          <p:cNvSpPr>
            <a:spLocks noChangeArrowheads="1"/>
          </p:cNvSpPr>
          <p:nvPr/>
        </p:nvSpPr>
        <p:spPr bwMode="auto">
          <a:xfrm>
            <a:off x="0" y="500063"/>
            <a:ext cx="9144000" cy="73183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95;p11">
            <a:extLst>
              <a:ext uri="{FF2B5EF4-FFF2-40B4-BE49-F238E27FC236}">
                <a16:creationId xmlns:a16="http://schemas.microsoft.com/office/drawing/2014/main" id="{F5DC27D8-7C63-4AAD-935F-0CF76B8F3CCA}"/>
              </a:ext>
            </a:extLst>
          </p:cNvPr>
          <p:cNvSpPr>
            <a:spLocks noChangeArrowheads="1"/>
          </p:cNvSpPr>
          <p:nvPr/>
        </p:nvSpPr>
        <p:spPr bwMode="auto">
          <a:xfrm>
            <a:off x="0" y="3962400"/>
            <a:ext cx="9144000" cy="36988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96;p11">
            <a:extLst>
              <a:ext uri="{FF2B5EF4-FFF2-40B4-BE49-F238E27FC236}">
                <a16:creationId xmlns:a16="http://schemas.microsoft.com/office/drawing/2014/main" id="{24332532-CBB7-4F4F-BE1E-F93EAD7D1DFA}"/>
              </a:ext>
            </a:extLst>
          </p:cNvPr>
          <p:cNvSpPr>
            <a:spLocks noChangeArrowheads="1"/>
          </p:cNvSpPr>
          <p:nvPr/>
        </p:nvSpPr>
        <p:spPr bwMode="auto">
          <a:xfrm>
            <a:off x="0" y="4333875"/>
            <a:ext cx="9144000" cy="809625"/>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97;p11">
            <a:extLst>
              <a:ext uri="{FF2B5EF4-FFF2-40B4-BE49-F238E27FC236}">
                <a16:creationId xmlns:a16="http://schemas.microsoft.com/office/drawing/2014/main" id="{0C1467BB-DF73-47EB-A16C-CD30C48DFCEC}"/>
              </a:ext>
            </a:extLst>
          </p:cNvPr>
          <p:cNvSpPr txBox="1">
            <a:spLocks noGrp="1"/>
          </p:cNvSpPr>
          <p:nvPr>
            <p:ph type="sldNum" idx="10"/>
          </p:nvPr>
        </p:nvSpPr>
        <p:spPr/>
        <p:txBody>
          <a:bodyPr/>
          <a:lstStyle>
            <a:lvl1pPr>
              <a:defRPr/>
            </a:lvl1pPr>
          </a:lstStyle>
          <a:p>
            <a:fld id="{F13A8229-5700-4BFE-A18B-24CE05D0F280}" type="slidenum">
              <a:rPr lang="sk-SK" altLang="cs-CZ"/>
              <a:pPr/>
              <a:t>‹#›</a:t>
            </a:fld>
            <a:endParaRPr lang="sk-SK" altLang="cs-CZ"/>
          </a:p>
        </p:txBody>
      </p:sp>
    </p:spTree>
    <p:extLst>
      <p:ext uri="{BB962C8B-B14F-4D97-AF65-F5344CB8AC3E}">
        <p14:creationId xmlns:p14="http://schemas.microsoft.com/office/powerpoint/2010/main" val="36903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383486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698" r:id="rId3"/>
    <p:sldLayoutId id="2147483699" r:id="rId4"/>
    <p:sldLayoutId id="2147483700" r:id="rId5"/>
    <p:sldLayoutId id="2147483701" r:id="rId6"/>
    <p:sldLayoutId id="2147483702" r:id="rId7"/>
    <p:sldLayoutId id="2147483703" r:id="rId8"/>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9.xml"/><Relationship Id="rId5" Type="http://schemas.openxmlformats.org/officeDocument/2006/relationships/slide" Target="slide13.xml"/><Relationship Id="rId4" Type="http://schemas.openxmlformats.org/officeDocument/2006/relationships/slide" Target="slide15.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0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10.xml"/><Relationship Id="rId4" Type="http://schemas.openxmlformats.org/officeDocument/2006/relationships/hyperlink" Target="http://astronomyonline.org/SolarSystem/EarthGeography.as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rodrigoenok.blogspot.com/2008/12/nazca-sinais-estranhos-para-o-espao.html?spref=pi" TargetMode="External"/><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10.xml"/><Relationship Id="rId4" Type="http://schemas.openxmlformats.org/officeDocument/2006/relationships/hyperlink" Target="http://astronomyonline.org/SolarSystem/EarthGeography.as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Mariana_Trench"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6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0.xml"/><Relationship Id="rId4" Type="http://schemas.openxmlformats.org/officeDocument/2006/relationships/hyperlink" Target="http://astronomyonline.org/SolarSystem/EarthGeography.as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s.wikipedia.org/wiki/Indick%C3%A1_deska" TargetMode="External"/><Relationship Id="rId2" Type="http://schemas.openxmlformats.org/officeDocument/2006/relationships/image" Target="../media/image16.gif"/><Relationship Id="rId1" Type="http://schemas.openxmlformats.org/officeDocument/2006/relationships/slideLayout" Target="../slideLayouts/slideLayout5.xml"/><Relationship Id="rId5" Type="http://schemas.openxmlformats.org/officeDocument/2006/relationships/hyperlink" Target="http://geowiki.ucdavis.edu/plate_tectonics/understanding_plate_tectonics" TargetMode="Externa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opengeology.org/textbook/4-igneous-processes-and-volcanoes/"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Fracture_zone" TargetMode="External"/><Relationship Id="rId7" Type="http://schemas.openxmlformats.org/officeDocument/2006/relationships/hyperlink" Target="https://k12.libretexts.org/Bookshelves/Science_and_Technology/Earth_Science/05:_Plate_Tectonics/5.13:_Transform_Plate_Boundaries" TargetMode="External"/><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2.1"/><Relationship Id="rId5" Type="http://schemas.openxmlformats.org/officeDocument/2006/relationships/hyperlink" Target="https://rwu.pressbooks.pub/webboceanography/chapter/4-7-transform-plate-boundaries/"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4.png"/><Relationship Id="rId4" Type="http://schemas.openxmlformats.org/officeDocument/2006/relationships/image" Target="../media/image240.png"/><Relationship Id="rId9" Type="http://schemas.openxmlformats.org/officeDocument/2006/relationships/image" Target="../media/image260.png"/></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en.wikipedia.org/wiki/Shield_(Geology)" TargetMode="Externa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hyperlink" Target="http://geowiki.ucdavis.edu/plate_tectonics/historical_perspective" TargetMode="External"/><Relationship Id="rId2" Type="http://schemas.openxmlformats.org/officeDocument/2006/relationships/image" Target="../media/image27.gif"/><Relationship Id="rId1" Type="http://schemas.openxmlformats.org/officeDocument/2006/relationships/slideLayout" Target="../slideLayouts/slideLayout5.xml"/><Relationship Id="rId5" Type="http://schemas.openxmlformats.org/officeDocument/2006/relationships/hyperlink" Target="https://youtu.be/OGdPqpzYD4o" TargetMode="External"/><Relationship Id="rId4" Type="http://schemas.openxmlformats.org/officeDocument/2006/relationships/hyperlink" Target="https://creativecommons.org/licenses/by-nc-sa/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urses.lumenlearning.com/geophysical/chapter/theory-of-continental-drift/" TargetMode="External"/><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kahoot.it/challenge/00745682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4.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slide" Target="slide20.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hyperlink" Target="http://chem.libretexts.org/Textbook_Maps/General_Chemistry_Textbook_Maps/Map:_Chem1_(Lower)/02._Essential_Background_for_General_Chemistry/2.2:_Density_and_its_uses"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tectonic_plates.png"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youtu.be/ryrXAGY1dm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7.jpg"/><Relationship Id="rId7" Type="http://schemas.openxmlformats.org/officeDocument/2006/relationships/slide" Target="slide18.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hyperlink" Target="https://www.thegeographeronline.net/plate-tectonics.html" TargetMode="External"/><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395536" y="2931790"/>
            <a:ext cx="5810250" cy="1158875"/>
          </a:xfrm>
        </p:spPr>
        <p:txBody>
          <a:bodyPr/>
          <a:lstStyle/>
          <a:p>
            <a:pPr eaLnBrk="1" hangingPunct="1">
              <a:spcBef>
                <a:spcPct val="0"/>
              </a:spcBef>
              <a:spcAft>
                <a:spcPct val="0"/>
              </a:spcAft>
              <a:buClr>
                <a:srgbClr val="FFFFFF"/>
              </a:buClr>
            </a:pPr>
            <a:r>
              <a:rPr lang="sk-SK" altLang="cs-CZ" b="1" dirty="0" err="1">
                <a:solidFill>
                  <a:srgbClr val="FFFFFF"/>
                </a:solidFill>
                <a:latin typeface="Roboto Slab"/>
                <a:sym typeface="Roboto Slab" pitchFamily="2" charset="0"/>
              </a:rPr>
              <a:t>Digi</a:t>
            </a:r>
            <a:r>
              <a:rPr lang="sk-SK" altLang="cs-CZ" b="1" dirty="0">
                <a:solidFill>
                  <a:srgbClr val="FFFFFF"/>
                </a:solidFill>
                <a:latin typeface="Roboto Slab"/>
                <a:sym typeface="Roboto Slab" pitchFamily="2" charset="0"/>
              </a:rPr>
              <a:t> </a:t>
            </a:r>
            <a:r>
              <a:rPr lang="sk-SK" altLang="cs-CZ" b="1" dirty="0" err="1">
                <a:solidFill>
                  <a:srgbClr val="FFFFFF"/>
                </a:solidFill>
                <a:latin typeface="Roboto Slab"/>
                <a:sym typeface="Roboto Slab" pitchFamily="2" charset="0"/>
              </a:rPr>
              <a:t>school</a:t>
            </a:r>
            <a:r>
              <a:rPr lang="sk-SK" altLang="cs-CZ" b="1" dirty="0">
                <a:solidFill>
                  <a:srgbClr val="FFFFFF"/>
                </a:solidFill>
                <a:latin typeface="Roboto Slab"/>
                <a:sym typeface="Roboto Slab" pitchFamily="2" charset="0"/>
              </a:rPr>
              <a:t> </a:t>
            </a:r>
            <a:br>
              <a:rPr lang="sk-SK" altLang="cs-CZ" b="1" dirty="0">
                <a:effectLst/>
                <a:latin typeface="Roboto Slab"/>
                <a:ea typeface="Calibri" panose="020F0502020204030204" pitchFamily="34" charset="0"/>
              </a:rPr>
            </a:br>
            <a:r>
              <a:rPr lang="cs-CZ" altLang="cs-CZ" b="1" dirty="0">
                <a:solidFill>
                  <a:srgbClr val="FFFFFF"/>
                </a:solidFill>
                <a:latin typeface="Roboto Slab"/>
              </a:rPr>
              <a:t>Geomorfologie</a:t>
            </a:r>
            <a:endParaRPr lang="sk-SK" altLang="cs-CZ" b="1" dirty="0">
              <a:solidFill>
                <a:srgbClr val="FFFFFF"/>
              </a:solidFill>
              <a:latin typeface="Roboto Slab" pitchFamily="2" charset="0"/>
              <a:cs typeface="Arial" panose="020B0604020202020204" pitchFamily="34" charset="0"/>
              <a:sym typeface="Roboto Slab" pitchFamily="2" charset="0"/>
            </a:endParaRPr>
          </a:p>
        </p:txBody>
      </p:sp>
      <p:pic>
        <p:nvPicPr>
          <p:cNvPr id="11" name="Obrázek 10">
            <a:extLst>
              <a:ext uri="{FF2B5EF4-FFF2-40B4-BE49-F238E27FC236}">
                <a16:creationId xmlns:a16="http://schemas.microsoft.com/office/drawing/2014/main" id="{24FF7EFC-DF9F-4E44-83B8-2B8574EE724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42875"/>
            <a:ext cx="1622425" cy="914400"/>
          </a:xfrm>
          <a:prstGeom prst="rect">
            <a:avLst/>
          </a:prstGeom>
          <a:noFill/>
          <a:ln>
            <a:noFill/>
          </a:ln>
        </p:spPr>
      </p:pic>
      <p:pic>
        <p:nvPicPr>
          <p:cNvPr id="12" name="Obrázok 7" descr="Erasmus+ logo EN.jpg">
            <a:extLst>
              <a:ext uri="{FF2B5EF4-FFF2-40B4-BE49-F238E27FC236}">
                <a16:creationId xmlns:a16="http://schemas.microsoft.com/office/drawing/2014/main" id="{4863F2EC-08C4-46D4-B41B-814AAECCC3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oogle Shape;132;p14">
            <a:extLst>
              <a:ext uri="{FF2B5EF4-FFF2-40B4-BE49-F238E27FC236}">
                <a16:creationId xmlns:a16="http://schemas.microsoft.com/office/drawing/2014/main" id="{200EB65F-EABB-4523-BA24-7D18AC3E5A1A}"/>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 name="Obrázek 4">
            <a:extLst>
              <a:ext uri="{FF2B5EF4-FFF2-40B4-BE49-F238E27FC236}">
                <a16:creationId xmlns:a16="http://schemas.microsoft.com/office/drawing/2014/main" id="{56290B62-E1AB-450A-9F47-AE2D5CA1F3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lačítko akce: Přejít vpřed nebo Další 6">
            <a:hlinkClick r:id="" action="ppaction://hlinkshowjump?jump=nextslide" highlightClick="1"/>
            <a:extLst>
              <a:ext uri="{FF2B5EF4-FFF2-40B4-BE49-F238E27FC236}">
                <a16:creationId xmlns:a16="http://schemas.microsoft.com/office/drawing/2014/main" id="{2F2CD45B-A491-45E7-A9EE-9BF2B26E0428}"/>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250;p24">
            <a:extLst>
              <a:ext uri="{FF2B5EF4-FFF2-40B4-BE49-F238E27FC236}">
                <a16:creationId xmlns:a16="http://schemas.microsoft.com/office/drawing/2014/main" id="{C95F46F3-839D-4756-A9EA-31A49F838F13}"/>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Konvergentní rozhraní</a:t>
            </a:r>
          </a:p>
        </p:txBody>
      </p:sp>
      <p:sp>
        <p:nvSpPr>
          <p:cNvPr id="24579" name="Google Shape;251;p24">
            <a:hlinkClick r:id="rId3" action="ppaction://hlinksldjump"/>
            <a:extLst>
              <a:ext uri="{FF2B5EF4-FFF2-40B4-BE49-F238E27FC236}">
                <a16:creationId xmlns:a16="http://schemas.microsoft.com/office/drawing/2014/main" id="{16B17523-5577-4F14-A0B2-AD353F90AB84}"/>
              </a:ext>
            </a:extLst>
          </p:cNvPr>
          <p:cNvSpPr>
            <a:spLocks noChangeArrowheads="1"/>
          </p:cNvSpPr>
          <p:nvPr/>
        </p:nvSpPr>
        <p:spPr bwMode="auto">
          <a:xfrm>
            <a:off x="1222375" y="2117725"/>
            <a:ext cx="2541588" cy="2541588"/>
          </a:xfrm>
          <a:prstGeom prst="ellipse">
            <a:avLst/>
          </a:prstGeom>
          <a:noFill/>
          <a:ln w="76200">
            <a:solidFill>
              <a:srgbClr val="94BF6E"/>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b="1" dirty="0" err="1">
                <a:solidFill>
                  <a:srgbClr val="3B8D61"/>
                </a:solidFill>
                <a:latin typeface="Weekly Free Light" panose="00000400000000000000" pitchFamily="50" charset="-18"/>
                <a:sym typeface="Nixie One" panose="02000503080000020004" pitchFamily="50" charset="0"/>
              </a:rPr>
              <a:t>oceánská</a:t>
            </a:r>
            <a:endParaRPr lang="sk-SK" altLang="cs-CZ" b="1" dirty="0">
              <a:solidFill>
                <a:srgbClr val="3B8D61"/>
              </a:solidFill>
              <a:latin typeface="Weekly Free Light" panose="00000400000000000000" pitchFamily="50" charset="-18"/>
              <a:sym typeface="Nixie One" panose="02000503080000020004" pitchFamily="50" charset="0"/>
            </a:endParaRPr>
          </a:p>
          <a:p>
            <a:pPr algn="ctr" eaLnBrk="1" hangingPunct="1">
              <a:buClr>
                <a:srgbClr val="000000"/>
              </a:buClr>
              <a:buFont typeface="Arial" panose="020B0604020202020204" pitchFamily="34" charset="0"/>
              <a:buNone/>
            </a:pPr>
            <a:r>
              <a:rPr lang="sk-SK" altLang="cs-CZ" b="1" dirty="0">
                <a:solidFill>
                  <a:srgbClr val="3B8D61"/>
                </a:solidFill>
                <a:latin typeface="Weekly Free Light" panose="00000400000000000000" pitchFamily="50" charset="-18"/>
                <a:sym typeface="Nixie One" panose="02000503080000020004" pitchFamily="50" charset="0"/>
              </a:rPr>
              <a:t>-</a:t>
            </a:r>
          </a:p>
          <a:p>
            <a:pPr algn="ctr" eaLnBrk="1" hangingPunct="1">
              <a:buClr>
                <a:srgbClr val="000000"/>
              </a:buClr>
              <a:buFont typeface="Arial" panose="020B0604020202020204" pitchFamily="34" charset="0"/>
              <a:buNone/>
            </a:pPr>
            <a:r>
              <a:rPr lang="sk-SK" altLang="cs-CZ" b="1" dirty="0">
                <a:solidFill>
                  <a:srgbClr val="3B8D61"/>
                </a:solidFill>
                <a:latin typeface="Weekly Free Light" panose="00000400000000000000" pitchFamily="50" charset="-18"/>
                <a:sym typeface="Nixie One" panose="02000503080000020004" pitchFamily="50" charset="0"/>
              </a:rPr>
              <a:t> pevninská </a:t>
            </a:r>
          </a:p>
        </p:txBody>
      </p:sp>
      <p:sp>
        <p:nvSpPr>
          <p:cNvPr id="24580" name="Google Shape;252;p24">
            <a:hlinkClick r:id="rId4" action="ppaction://hlinksldjump"/>
            <a:extLst>
              <a:ext uri="{FF2B5EF4-FFF2-40B4-BE49-F238E27FC236}">
                <a16:creationId xmlns:a16="http://schemas.microsoft.com/office/drawing/2014/main" id="{86CE9294-45D8-43C1-9B90-52F16662650E}"/>
              </a:ext>
            </a:extLst>
          </p:cNvPr>
          <p:cNvSpPr>
            <a:spLocks noChangeArrowheads="1"/>
          </p:cNvSpPr>
          <p:nvPr/>
        </p:nvSpPr>
        <p:spPr bwMode="auto">
          <a:xfrm>
            <a:off x="5564188" y="2117725"/>
            <a:ext cx="2541587" cy="2541588"/>
          </a:xfrm>
          <a:prstGeom prst="ellipse">
            <a:avLst/>
          </a:prstGeom>
          <a:noFill/>
          <a:ln w="76200">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b="1" dirty="0">
                <a:solidFill>
                  <a:srgbClr val="18637B"/>
                </a:solidFill>
                <a:latin typeface="Weekly Free Light" panose="00000400000000000000" pitchFamily="50" charset="-18"/>
                <a:sym typeface="Nixie One" panose="02000503080000020004" pitchFamily="50" charset="0"/>
              </a:rPr>
              <a:t>pevninská</a:t>
            </a:r>
          </a:p>
          <a:p>
            <a:pPr algn="ctr" eaLnBrk="1" hangingPunct="1">
              <a:buClr>
                <a:srgbClr val="000000"/>
              </a:buClr>
              <a:buFont typeface="Arial" panose="020B0604020202020204" pitchFamily="34" charset="0"/>
              <a:buNone/>
            </a:pPr>
            <a:r>
              <a:rPr lang="sk-SK" altLang="cs-CZ" b="1" dirty="0">
                <a:solidFill>
                  <a:srgbClr val="18637B"/>
                </a:solidFill>
                <a:latin typeface="Weekly Free Light" panose="00000400000000000000" pitchFamily="50" charset="-18"/>
                <a:sym typeface="Nixie One" panose="02000503080000020004" pitchFamily="50" charset="0"/>
              </a:rPr>
              <a:t>-</a:t>
            </a:r>
          </a:p>
          <a:p>
            <a:pPr algn="ctr" eaLnBrk="1" hangingPunct="1">
              <a:buClr>
                <a:srgbClr val="000000"/>
              </a:buClr>
              <a:buFont typeface="Arial" panose="020B0604020202020204" pitchFamily="34" charset="0"/>
              <a:buNone/>
            </a:pPr>
            <a:r>
              <a:rPr lang="sk-SK" altLang="cs-CZ" b="1" dirty="0">
                <a:solidFill>
                  <a:srgbClr val="18637B"/>
                </a:solidFill>
                <a:latin typeface="Weekly Free Light" panose="00000400000000000000" pitchFamily="50" charset="-18"/>
                <a:sym typeface="Nixie One" panose="02000503080000020004" pitchFamily="50" charset="0"/>
              </a:rPr>
              <a:t> pevninská</a:t>
            </a:r>
          </a:p>
        </p:txBody>
      </p:sp>
      <p:sp>
        <p:nvSpPr>
          <p:cNvPr id="24582" name="Google Shape;259;p24">
            <a:hlinkClick r:id="rId5" action="ppaction://hlinksldjump"/>
            <a:extLst>
              <a:ext uri="{FF2B5EF4-FFF2-40B4-BE49-F238E27FC236}">
                <a16:creationId xmlns:a16="http://schemas.microsoft.com/office/drawing/2014/main" id="{4F1E2D36-9277-451B-93B9-4DEE98A77697}"/>
              </a:ext>
            </a:extLst>
          </p:cNvPr>
          <p:cNvSpPr>
            <a:spLocks noChangeArrowheads="1"/>
          </p:cNvSpPr>
          <p:nvPr/>
        </p:nvSpPr>
        <p:spPr bwMode="auto">
          <a:xfrm>
            <a:off x="3392488" y="2117725"/>
            <a:ext cx="2541587" cy="2541588"/>
          </a:xfrm>
          <a:prstGeom prst="ellipse">
            <a:avLst/>
          </a:prstGeom>
          <a:solidFill>
            <a:srgbClr val="0E3142">
              <a:alpha val="20392"/>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b="1" dirty="0" err="1">
                <a:solidFill>
                  <a:srgbClr val="114454"/>
                </a:solidFill>
                <a:latin typeface="Weekly Free Light" panose="00000400000000000000" pitchFamily="50" charset="-18"/>
                <a:sym typeface="Nixie One" panose="02000503080000020004" pitchFamily="50" charset="0"/>
              </a:rPr>
              <a:t>oceánská</a:t>
            </a:r>
            <a:endParaRPr lang="sk-SK" altLang="cs-CZ" b="1" dirty="0">
              <a:solidFill>
                <a:srgbClr val="114454"/>
              </a:solidFill>
              <a:latin typeface="Weekly Free Light" panose="00000400000000000000" pitchFamily="50" charset="-18"/>
              <a:sym typeface="Nixie One" panose="02000503080000020004" pitchFamily="50" charset="0"/>
            </a:endParaRPr>
          </a:p>
          <a:p>
            <a:pPr algn="ctr" eaLnBrk="1" hangingPunct="1">
              <a:buClr>
                <a:srgbClr val="000000"/>
              </a:buClr>
              <a:buFont typeface="Arial" panose="020B0604020202020204" pitchFamily="34" charset="0"/>
              <a:buNone/>
            </a:pPr>
            <a:r>
              <a:rPr lang="sk-SK" altLang="cs-CZ" b="1" dirty="0">
                <a:solidFill>
                  <a:srgbClr val="114454"/>
                </a:solidFill>
                <a:latin typeface="Weekly Free Light" panose="00000400000000000000" pitchFamily="50" charset="-18"/>
                <a:sym typeface="Nixie One" panose="02000503080000020004" pitchFamily="50" charset="0"/>
              </a:rPr>
              <a:t>-</a:t>
            </a:r>
          </a:p>
          <a:p>
            <a:pPr algn="ctr" eaLnBrk="1" hangingPunct="1">
              <a:buClr>
                <a:srgbClr val="000000"/>
              </a:buClr>
              <a:buFont typeface="Arial" panose="020B0604020202020204" pitchFamily="34" charset="0"/>
              <a:buNone/>
            </a:pPr>
            <a:r>
              <a:rPr lang="sk-SK" altLang="cs-CZ" b="1" dirty="0">
                <a:solidFill>
                  <a:srgbClr val="114454"/>
                </a:solidFill>
                <a:latin typeface="Weekly Free Light" panose="00000400000000000000" pitchFamily="50" charset="-18"/>
                <a:sym typeface="Nixie One" panose="02000503080000020004" pitchFamily="50" charset="0"/>
              </a:rPr>
              <a:t> </a:t>
            </a:r>
            <a:r>
              <a:rPr lang="sk-SK" altLang="cs-CZ" b="1" dirty="0" err="1">
                <a:solidFill>
                  <a:srgbClr val="114454"/>
                </a:solidFill>
                <a:latin typeface="Weekly Free Light" panose="00000400000000000000" pitchFamily="50" charset="-18"/>
                <a:sym typeface="Nixie One" panose="02000503080000020004" pitchFamily="50" charset="0"/>
              </a:rPr>
              <a:t>oceánská</a:t>
            </a:r>
            <a:endParaRPr lang="sk-SK" altLang="cs-CZ" b="1" dirty="0">
              <a:solidFill>
                <a:srgbClr val="114454"/>
              </a:solidFill>
              <a:latin typeface="Weekly Free Light" panose="00000400000000000000" pitchFamily="50" charset="-18"/>
              <a:sym typeface="Nixie One" panose="02000503080000020004" pitchFamily="50" charset="0"/>
            </a:endParaRPr>
          </a:p>
        </p:txBody>
      </p:sp>
      <p:sp>
        <p:nvSpPr>
          <p:cNvPr id="24583" name="Google Shape;260;p24">
            <a:extLst>
              <a:ext uri="{FF2B5EF4-FFF2-40B4-BE49-F238E27FC236}">
                <a16:creationId xmlns:a16="http://schemas.microsoft.com/office/drawing/2014/main" id="{71FF7E18-A0DA-466D-8280-3331552FA9F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D8BC0223-B655-461A-B2F4-43784DC975E4}"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p:grpSp>
        <p:nvGrpSpPr>
          <p:cNvPr id="13" name="Google Shape;679;p40">
            <a:extLst>
              <a:ext uri="{FF2B5EF4-FFF2-40B4-BE49-F238E27FC236}">
                <a16:creationId xmlns:a16="http://schemas.microsoft.com/office/drawing/2014/main" id="{90F8A246-7339-4B69-B9C5-A25F5EF0A60A}"/>
              </a:ext>
            </a:extLst>
          </p:cNvPr>
          <p:cNvGrpSpPr>
            <a:grpSpLocks/>
          </p:cNvGrpSpPr>
          <p:nvPr/>
        </p:nvGrpSpPr>
        <p:grpSpPr bwMode="auto">
          <a:xfrm>
            <a:off x="457200" y="877887"/>
            <a:ext cx="334962" cy="333375"/>
            <a:chOff x="5941025" y="3634400"/>
            <a:chExt cx="467650" cy="467650"/>
          </a:xfrm>
        </p:grpSpPr>
        <p:sp>
          <p:nvSpPr>
            <p:cNvPr id="14" name="Google Shape;680;p40">
              <a:extLst>
                <a:ext uri="{FF2B5EF4-FFF2-40B4-BE49-F238E27FC236}">
                  <a16:creationId xmlns:a16="http://schemas.microsoft.com/office/drawing/2014/main" id="{785E33D3-4810-46D4-9CEA-794644721519}"/>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1;p40">
              <a:extLst>
                <a:ext uri="{FF2B5EF4-FFF2-40B4-BE49-F238E27FC236}">
                  <a16:creationId xmlns:a16="http://schemas.microsoft.com/office/drawing/2014/main" id="{8508C939-4F80-46D4-ABE7-2A2F64B728FC}"/>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2;p40">
              <a:extLst>
                <a:ext uri="{FF2B5EF4-FFF2-40B4-BE49-F238E27FC236}">
                  <a16:creationId xmlns:a16="http://schemas.microsoft.com/office/drawing/2014/main" id="{B6D38347-5003-4158-AE84-D10A49E4E598}"/>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3;p40">
              <a:extLst>
                <a:ext uri="{FF2B5EF4-FFF2-40B4-BE49-F238E27FC236}">
                  <a16:creationId xmlns:a16="http://schemas.microsoft.com/office/drawing/2014/main" id="{94F76273-392E-45D9-A2AA-518C69EBA084}"/>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4;p40">
              <a:extLst>
                <a:ext uri="{FF2B5EF4-FFF2-40B4-BE49-F238E27FC236}">
                  <a16:creationId xmlns:a16="http://schemas.microsoft.com/office/drawing/2014/main" id="{1843714B-6A5F-4AA0-B7CA-5CD7FDEDB78D}"/>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9" name="Google Shape;685;p40">
              <a:extLst>
                <a:ext uri="{FF2B5EF4-FFF2-40B4-BE49-F238E27FC236}">
                  <a16:creationId xmlns:a16="http://schemas.microsoft.com/office/drawing/2014/main" id="{9E6BCF8D-56EC-40DC-A3F8-203048FAD86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0" name="Tlačítko akce: Návrat 19">
            <a:hlinkClick r:id="rId6" action="ppaction://hlinksldjump" highlightClick="1"/>
            <a:extLst>
              <a:ext uri="{FF2B5EF4-FFF2-40B4-BE49-F238E27FC236}">
                <a16:creationId xmlns:a16="http://schemas.microsoft.com/office/drawing/2014/main" id="{8B2A3FC9-9F42-47DF-8C92-A2135947AF5D}"/>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Oceánská</a:t>
            </a:r>
            <a:r>
              <a:rPr lang="sk-SK" altLang="cs-CZ" sz="1800" b="1" dirty="0">
                <a:solidFill>
                  <a:srgbClr val="FFFFFF"/>
                </a:solidFill>
                <a:latin typeface="Roboto Slab" pitchFamily="2" charset="0"/>
                <a:cs typeface="Arial" panose="020B0604020202020204" pitchFamily="34" charset="0"/>
                <a:sym typeface="Roboto Slab" pitchFamily="2" charset="0"/>
              </a:rPr>
              <a:t>  - pevninská</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23529" y="1766888"/>
            <a:ext cx="4248472" cy="3159125"/>
          </a:xfrm>
        </p:spPr>
        <p:txBody>
          <a:bodyPr/>
          <a:lstStyle/>
          <a:p>
            <a:pPr eaLnBrk="1" fontAlgn="auto" hangingPunct="1">
              <a:buClr>
                <a:srgbClr val="114454"/>
              </a:buClr>
              <a:buFont typeface="Nixie One"/>
              <a:buChar char="▪"/>
              <a:defRPr/>
            </a:pPr>
            <a:r>
              <a:rPr lang="cs-CZ" sz="1800" dirty="0">
                <a:solidFill>
                  <a:srgbClr val="114454"/>
                </a:solidFill>
                <a:latin typeface="Weekly Free Light" panose="00000400000000000000" pitchFamily="50" charset="-18"/>
                <a:ea typeface="Nixie One"/>
                <a:cs typeface="Nixie One"/>
                <a:sym typeface="Nixie One"/>
              </a:rPr>
              <a:t>Těžší oceánská deska se podsouvá pod pevninskou desku</a:t>
            </a:r>
          </a:p>
          <a:p>
            <a:pPr eaLnBrk="1" fontAlgn="auto" hangingPunct="1">
              <a:buClr>
                <a:srgbClr val="114454"/>
              </a:buClr>
              <a:buFont typeface="Nixie One"/>
              <a:buChar char="▪"/>
              <a:defRPr/>
            </a:pPr>
            <a:r>
              <a:rPr lang="cs-CZ" sz="1800" dirty="0">
                <a:solidFill>
                  <a:srgbClr val="114454"/>
                </a:solidFill>
                <a:latin typeface="Weekly Free Light" panose="00000400000000000000" pitchFamily="50" charset="-18"/>
                <a:ea typeface="Nixie One"/>
                <a:cs typeface="Nixie One"/>
                <a:sym typeface="Nixie One"/>
              </a:rPr>
              <a:t>Dochází ke vzniku:</a:t>
            </a:r>
          </a:p>
          <a:p>
            <a:pPr lvl="1" eaLnBrk="1" fontAlgn="auto" hangingPunct="1">
              <a:buClr>
                <a:srgbClr val="114454"/>
              </a:buClr>
              <a:buFont typeface="Nixie One"/>
              <a:buChar char="▪"/>
              <a:defRPr/>
            </a:pPr>
            <a:r>
              <a:rPr lang="cs-CZ" sz="1800" dirty="0">
                <a:solidFill>
                  <a:srgbClr val="114454"/>
                </a:solidFill>
                <a:latin typeface="Weekly Free Light" panose="00000400000000000000" pitchFamily="50" charset="-18"/>
                <a:ea typeface="Nixie One"/>
                <a:cs typeface="Nixie One"/>
                <a:sym typeface="Nixie One"/>
              </a:rPr>
              <a:t>hlubokomořského příkopu</a:t>
            </a:r>
          </a:p>
          <a:p>
            <a:pPr lvl="1" eaLnBrk="1" fontAlgn="auto" hangingPunct="1">
              <a:buClr>
                <a:srgbClr val="114454"/>
              </a:buClr>
              <a:buFont typeface="Nixie One"/>
              <a:buChar char="▪"/>
              <a:defRPr/>
            </a:pPr>
            <a:r>
              <a:rPr lang="cs-CZ" sz="1800" dirty="0">
                <a:solidFill>
                  <a:srgbClr val="114454"/>
                </a:solidFill>
                <a:latin typeface="Weekly Free Light" panose="00000400000000000000" pitchFamily="50" charset="-18"/>
                <a:ea typeface="Nixie One"/>
                <a:cs typeface="Nixie One"/>
                <a:sym typeface="Nixie One"/>
              </a:rPr>
              <a:t>pohoří na pobřeží</a:t>
            </a:r>
          </a:p>
          <a:p>
            <a:pPr eaLnBrk="1" fontAlgn="auto" hangingPunct="1">
              <a:buClr>
                <a:srgbClr val="114454"/>
              </a:buClr>
              <a:buFont typeface="Nixie One"/>
              <a:buChar char="▪"/>
              <a:defRPr/>
            </a:pPr>
            <a:r>
              <a:rPr lang="cs-CZ" sz="1800" dirty="0">
                <a:solidFill>
                  <a:srgbClr val="114454"/>
                </a:solidFill>
                <a:latin typeface="Weekly Free Light" panose="00000400000000000000" pitchFamily="50" charset="-18"/>
                <a:ea typeface="Nixie One"/>
                <a:cs typeface="Nixie One"/>
                <a:sym typeface="Nixie One"/>
              </a:rPr>
              <a:t>Př. deska </a:t>
            </a:r>
            <a:r>
              <a:rPr lang="cs-CZ" sz="1800" dirty="0" err="1">
                <a:solidFill>
                  <a:srgbClr val="114454"/>
                </a:solidFill>
                <a:latin typeface="Weekly Free Light" panose="00000400000000000000" pitchFamily="50" charset="-18"/>
                <a:ea typeface="Nixie One"/>
                <a:cs typeface="Nixie One"/>
                <a:sym typeface="Nixie One"/>
              </a:rPr>
              <a:t>Nazca</a:t>
            </a:r>
            <a:r>
              <a:rPr lang="cs-CZ" sz="1800" dirty="0">
                <a:solidFill>
                  <a:srgbClr val="114454"/>
                </a:solidFill>
                <a:latin typeface="Weekly Free Light" panose="00000400000000000000" pitchFamily="50" charset="-18"/>
                <a:ea typeface="Nixie One"/>
                <a:cs typeface="Nixie One"/>
                <a:sym typeface="Nixie One"/>
              </a:rPr>
              <a:t> – Jihoamerická deska (Peruánský příkop, pohoří Andy)</a:t>
            </a:r>
          </a:p>
          <a:p>
            <a:pPr eaLnBrk="1" fontAlgn="auto" hangingPunct="1">
              <a:buClr>
                <a:srgbClr val="114454"/>
              </a:buClr>
              <a:buFont typeface="Nixie One"/>
              <a:buChar char="▪"/>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2ABB71B-DE99-4C00-A126-125482C36897}"/>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DB63E953-4FBB-43A2-868F-378177B1F20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67793E66-E584-47A2-903B-F7C93672229B}"/>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F655BBC0-D15B-4CBA-B002-EA538E9A2D2B}"/>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6915338E-F828-40B0-A558-D53268F61D96}"/>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A613E40F-2A2D-49F7-9D46-0A448C2965F1}"/>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1B7D1A63-3203-4C3E-A2CC-D2F13FEC1AE9}"/>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28" name="Obrázek 27">
            <a:extLst>
              <a:ext uri="{FF2B5EF4-FFF2-40B4-BE49-F238E27FC236}">
                <a16:creationId xmlns:a16="http://schemas.microsoft.com/office/drawing/2014/main" id="{0845BB95-DFD7-45EF-ACC5-C8E12032AED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28853" y="1419622"/>
            <a:ext cx="2687759" cy="1584176"/>
          </a:xfrm>
          <a:prstGeom prst="rect">
            <a:avLst/>
          </a:prstGeom>
        </p:spPr>
      </p:pic>
      <p:sp>
        <p:nvSpPr>
          <p:cNvPr id="36" name="Tlačítko akce: Návrat 35">
            <a:hlinkClick r:id="rId5" action="ppaction://hlinksldjump" highlightClick="1"/>
            <a:extLst>
              <a:ext uri="{FF2B5EF4-FFF2-40B4-BE49-F238E27FC236}">
                <a16:creationId xmlns:a16="http://schemas.microsoft.com/office/drawing/2014/main" id="{15DCD033-9B23-4248-9712-50BBEF02A101}"/>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mc:AlternateContent xmlns:mc="http://schemas.openxmlformats.org/markup-compatibility/2006" xmlns:pslz="http://schemas.microsoft.com/office/powerpoint/2016/slidezoom">
        <mc:Choice Requires="pslz">
          <p:graphicFrame>
            <p:nvGraphicFramePr>
              <p:cNvPr id="3" name="Náhled snímku 2">
                <a:extLst>
                  <a:ext uri="{FF2B5EF4-FFF2-40B4-BE49-F238E27FC236}">
                    <a16:creationId xmlns:a16="http://schemas.microsoft.com/office/drawing/2014/main" id="{A2072F6D-A042-4537-8CC1-FB5DEBEA8236}"/>
                  </a:ext>
                </a:extLst>
              </p:cNvPr>
              <p:cNvGraphicFramePr>
                <a:graphicFrameLocks noChangeAspect="1"/>
              </p:cNvGraphicFramePr>
              <p:nvPr>
                <p:extLst>
                  <p:ext uri="{D42A27DB-BD31-4B8C-83A1-F6EECF244321}">
                    <p14:modId xmlns:p14="http://schemas.microsoft.com/office/powerpoint/2010/main" val="1075460584"/>
                  </p:ext>
                </p:extLst>
              </p:nvPr>
            </p:nvGraphicFramePr>
            <p:xfrm>
              <a:off x="5724128" y="3322709"/>
              <a:ext cx="2286000" cy="1285875"/>
            </p:xfrm>
            <a:graphic>
              <a:graphicData uri="http://schemas.microsoft.com/office/powerpoint/2016/slidezoom">
                <pslz:sldZm>
                  <pslz:sldZmObj sldId="309" cId="3021254194">
                    <pslz:zmPr id="{D815A393-C751-42B7-9822-D66EFDAF86E1}" returnToParent="0" transitionDur="1000">
                      <p166:blipFill xmlns:p166="http://schemas.microsoft.com/office/powerpoint/2016/6/main">
                        <a:blip r:embed="rId6"/>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3" name="Náhled snímku 2">
                <a:extLst>
                  <a:ext uri="{FF2B5EF4-FFF2-40B4-BE49-F238E27FC236}">
                    <a16:creationId xmlns:a16="http://schemas.microsoft.com/office/drawing/2014/main" id="{A2072F6D-A042-4537-8CC1-FB5DEBEA8236}"/>
                  </a:ext>
                </a:extLst>
              </p:cNvPr>
              <p:cNvPicPr>
                <a:picLocks noGrp="1" noRot="1" noChangeAspect="1" noMove="1" noResize="1" noEditPoints="1" noAdjustHandles="1" noChangeArrowheads="1" noChangeShapeType="1"/>
              </p:cNvPicPr>
              <p:nvPr/>
            </p:nvPicPr>
            <p:blipFill>
              <a:blip r:embed="rId7"/>
              <a:stretch>
                <a:fillRect/>
              </a:stretch>
            </p:blipFill>
            <p:spPr>
              <a:xfrm>
                <a:off x="5724128" y="3322709"/>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1452634496"/>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89E696B2-3811-487F-9B6B-D36B765F7027}"/>
              </a:ext>
            </a:extLst>
          </p:cNvPr>
          <p:cNvSpPr>
            <a:spLocks noGrp="1"/>
          </p:cNvSpPr>
          <p:nvPr>
            <p:ph type="body" idx="1"/>
          </p:nvPr>
        </p:nvSpPr>
        <p:spPr>
          <a:xfrm>
            <a:off x="457199" y="3958982"/>
            <a:ext cx="8229600" cy="519600"/>
          </a:xfrm>
        </p:spPr>
        <p:txBody>
          <a:bodyPr/>
          <a:lstStyle/>
          <a:p>
            <a:r>
              <a:rPr lang="cs-CZ" dirty="0">
                <a:solidFill>
                  <a:srgbClr val="124057"/>
                </a:solidFill>
                <a:latin typeface="Weekly Free Light" panose="00000400000000000000" pitchFamily="50" charset="-18"/>
              </a:rPr>
              <a:t>Subdukce desky </a:t>
            </a:r>
            <a:r>
              <a:rPr lang="cs-CZ" dirty="0" err="1">
                <a:solidFill>
                  <a:srgbClr val="124057"/>
                </a:solidFill>
                <a:latin typeface="Weekly Free Light" panose="00000400000000000000" pitchFamily="50" charset="-18"/>
              </a:rPr>
              <a:t>Nazca</a:t>
            </a:r>
            <a:r>
              <a:rPr lang="cs-CZ" dirty="0">
                <a:solidFill>
                  <a:srgbClr val="124057"/>
                </a:solidFill>
                <a:latin typeface="Weekly Free Light" panose="00000400000000000000" pitchFamily="50" charset="-18"/>
              </a:rPr>
              <a:t> pod Jihoamerickou desku – vznik Peruánského příkopu a pohoří Andy</a:t>
            </a:r>
          </a:p>
        </p:txBody>
      </p:sp>
      <p:sp>
        <p:nvSpPr>
          <p:cNvPr id="4" name="Zástupný symbol pro číslo snímku 3">
            <a:extLst>
              <a:ext uri="{FF2B5EF4-FFF2-40B4-BE49-F238E27FC236}">
                <a16:creationId xmlns:a16="http://schemas.microsoft.com/office/drawing/2014/main" id="{CE3B202E-C813-4B1F-95AD-C5A613A64D52}"/>
              </a:ext>
            </a:extLst>
          </p:cNvPr>
          <p:cNvSpPr>
            <a:spLocks noGrp="1"/>
          </p:cNvSpPr>
          <p:nvPr>
            <p:ph type="sldNum" idx="10"/>
          </p:nvPr>
        </p:nvSpPr>
        <p:spPr/>
        <p:txBody>
          <a:bodyPr/>
          <a:lstStyle/>
          <a:p>
            <a:fld id="{E1B91BDA-37F5-4C21-A38D-C9F4403AFF43}" type="slidenum">
              <a:rPr lang="sk-SK" altLang="cs-CZ" smtClean="0"/>
              <a:pPr/>
              <a:t>12</a:t>
            </a:fld>
            <a:endParaRPr lang="sk-SK" altLang="cs-CZ"/>
          </a:p>
        </p:txBody>
      </p:sp>
      <p:sp>
        <p:nvSpPr>
          <p:cNvPr id="7" name="Tlačítko akce: Návrat 6">
            <a:hlinkClick r:id="" action="ppaction://hlinkshowjump?jump=lastslideviewed" highlightClick="1"/>
            <a:extLst>
              <a:ext uri="{FF2B5EF4-FFF2-40B4-BE49-F238E27FC236}">
                <a16:creationId xmlns:a16="http://schemas.microsoft.com/office/drawing/2014/main" id="{AC3FD164-E015-42BB-8F3E-16034B42EEC7}"/>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pic>
        <p:nvPicPr>
          <p:cNvPr id="3" name="Obrázek 2">
            <a:extLst>
              <a:ext uri="{FF2B5EF4-FFF2-40B4-BE49-F238E27FC236}">
                <a16:creationId xmlns:a16="http://schemas.microsoft.com/office/drawing/2014/main" id="{1F36EDD6-6AFB-4F08-B2CC-4606E369581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43199" y="664918"/>
            <a:ext cx="3657600" cy="3209925"/>
          </a:xfrm>
          <a:prstGeom prst="rect">
            <a:avLst/>
          </a:prstGeom>
        </p:spPr>
      </p:pic>
    </p:spTree>
    <p:extLst>
      <p:ext uri="{BB962C8B-B14F-4D97-AF65-F5344CB8AC3E}">
        <p14:creationId xmlns:p14="http://schemas.microsoft.com/office/powerpoint/2010/main" val="302125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Oceánská</a:t>
            </a:r>
            <a:r>
              <a:rPr lang="sk-SK" altLang="cs-CZ" sz="1800" b="1" dirty="0">
                <a:solidFill>
                  <a:srgbClr val="FFFFFF"/>
                </a:solidFill>
                <a:latin typeface="Roboto Slab" pitchFamily="2" charset="0"/>
                <a:cs typeface="Arial" panose="020B0604020202020204" pitchFamily="34" charset="0"/>
                <a:sym typeface="Roboto Slab" pitchFamily="2" charset="0"/>
              </a:rPr>
              <a:t>  - </a:t>
            </a:r>
            <a:r>
              <a:rPr lang="sk-SK" altLang="cs-CZ" sz="1800" b="1" dirty="0" err="1">
                <a:solidFill>
                  <a:srgbClr val="FFFFFF"/>
                </a:solidFill>
                <a:latin typeface="Roboto Slab" pitchFamily="2" charset="0"/>
                <a:cs typeface="Arial" panose="020B0604020202020204" pitchFamily="34" charset="0"/>
                <a:sym typeface="Roboto Slab" pitchFamily="2" charset="0"/>
              </a:rPr>
              <a:t>oceánská</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298450" y="1652115"/>
            <a:ext cx="4536503" cy="3109118"/>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Těžší oceánská deska se podsouvá pod druhou oceánskou desku</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Dochází ke vzniku:</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hlubokomořského příkopu</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oblouku sopečných ostrovů</a:t>
            </a:r>
          </a:p>
          <a:p>
            <a:pPr eaLnBrk="1" fontAlgn="auto" hangingPunct="1">
              <a:buClr>
                <a:srgbClr val="114454"/>
              </a:buClr>
              <a:buFont typeface="Nixie One"/>
              <a:buChar char="▪"/>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2ABB71B-DE99-4C00-A126-125482C36897}"/>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DB63E953-4FBB-43A2-868F-378177B1F20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67793E66-E584-47A2-903B-F7C93672229B}"/>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F655BBC0-D15B-4CBA-B002-EA538E9A2D2B}"/>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6915338E-F828-40B0-A558-D53268F61D96}"/>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A613E40F-2A2D-49F7-9D46-0A448C2965F1}"/>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1B7D1A63-3203-4C3E-A2CC-D2F13FEC1AE9}"/>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3" name="Obrázek 2">
            <a:extLst>
              <a:ext uri="{FF2B5EF4-FFF2-40B4-BE49-F238E27FC236}">
                <a16:creationId xmlns:a16="http://schemas.microsoft.com/office/drawing/2014/main" id="{23E87309-D6C6-4B95-B1A8-6E3C015FA53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40458" y="1491630"/>
            <a:ext cx="2876550" cy="1657350"/>
          </a:xfrm>
          <a:prstGeom prst="rect">
            <a:avLst/>
          </a:prstGeom>
        </p:spPr>
      </p:pic>
      <p:sp>
        <p:nvSpPr>
          <p:cNvPr id="44" name="Tlačítko akce: Návrat 43">
            <a:hlinkClick r:id="rId5" action="ppaction://hlinksldjump" highlightClick="1"/>
            <a:extLst>
              <a:ext uri="{FF2B5EF4-FFF2-40B4-BE49-F238E27FC236}">
                <a16:creationId xmlns:a16="http://schemas.microsoft.com/office/drawing/2014/main" id="{FBF718E9-7D78-4766-B701-6F254E5C76AF}"/>
              </a:ext>
            </a:extLst>
          </p:cNvPr>
          <p:cNvSpPr/>
          <p:nvPr/>
        </p:nvSpPr>
        <p:spPr>
          <a:xfrm>
            <a:off x="8670925"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mc:AlternateContent xmlns:mc="http://schemas.openxmlformats.org/markup-compatibility/2006" xmlns:pslz="http://schemas.microsoft.com/office/powerpoint/2016/slidezoom">
        <mc:Choice Requires="pslz">
          <p:graphicFrame>
            <p:nvGraphicFramePr>
              <p:cNvPr id="4" name="Náhled snímku 3">
                <a:extLst>
                  <a:ext uri="{FF2B5EF4-FFF2-40B4-BE49-F238E27FC236}">
                    <a16:creationId xmlns:a16="http://schemas.microsoft.com/office/drawing/2014/main" id="{39AE58A3-14BD-4AE6-B799-145C474F8F81}"/>
                  </a:ext>
                </a:extLst>
              </p:cNvPr>
              <p:cNvGraphicFramePr>
                <a:graphicFrameLocks noChangeAspect="1"/>
              </p:cNvGraphicFramePr>
              <p:nvPr>
                <p:extLst>
                  <p:ext uri="{D42A27DB-BD31-4B8C-83A1-F6EECF244321}">
                    <p14:modId xmlns:p14="http://schemas.microsoft.com/office/powerpoint/2010/main" val="356028404"/>
                  </p:ext>
                </p:extLst>
              </p:nvPr>
            </p:nvGraphicFramePr>
            <p:xfrm>
              <a:off x="5635733" y="3291830"/>
              <a:ext cx="2286000" cy="1285875"/>
            </p:xfrm>
            <a:graphic>
              <a:graphicData uri="http://schemas.microsoft.com/office/powerpoint/2016/slidezoom">
                <pslz:sldZm>
                  <pslz:sldZmObj sldId="308" cId="2991302668">
                    <pslz:zmPr id="{3E686E7C-409A-4FA0-9F05-E05ED38032C5}" returnToParent="0" transitionDur="1000">
                      <p166:blipFill xmlns:p166="http://schemas.microsoft.com/office/powerpoint/2016/6/main">
                        <a:blip r:embed="rId6"/>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4" name="Náhled snímku 3">
                <a:extLst>
                  <a:ext uri="{FF2B5EF4-FFF2-40B4-BE49-F238E27FC236}">
                    <a16:creationId xmlns:a16="http://schemas.microsoft.com/office/drawing/2014/main" id="{39AE58A3-14BD-4AE6-B799-145C474F8F81}"/>
                  </a:ext>
                </a:extLst>
              </p:cNvPr>
              <p:cNvPicPr>
                <a:picLocks noGrp="1" noRot="1" noChangeAspect="1" noMove="1" noResize="1" noEditPoints="1" noAdjustHandles="1" noChangeArrowheads="1" noChangeShapeType="1"/>
              </p:cNvPicPr>
              <p:nvPr/>
            </p:nvPicPr>
            <p:blipFill>
              <a:blip r:embed="rId7"/>
              <a:stretch>
                <a:fillRect/>
              </a:stretch>
            </p:blipFill>
            <p:spPr>
              <a:xfrm>
                <a:off x="5635733" y="3291830"/>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306620615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C25DE607-C926-4988-A8C5-ED7EA5D69606}"/>
              </a:ext>
            </a:extLst>
          </p:cNvPr>
          <p:cNvSpPr>
            <a:spLocks noGrp="1"/>
          </p:cNvSpPr>
          <p:nvPr>
            <p:ph type="body" idx="1"/>
          </p:nvPr>
        </p:nvSpPr>
        <p:spPr>
          <a:xfrm>
            <a:off x="446856" y="4187301"/>
            <a:ext cx="8229600" cy="519600"/>
          </a:xfrm>
        </p:spPr>
        <p:txBody>
          <a:bodyPr/>
          <a:lstStyle/>
          <a:p>
            <a:r>
              <a:rPr lang="cs-CZ" dirty="0">
                <a:solidFill>
                  <a:srgbClr val="124057"/>
                </a:solidFill>
                <a:latin typeface="Weekly Free Light" panose="00000400000000000000" pitchFamily="50" charset="-18"/>
              </a:rPr>
              <a:t>Subdukce Tichooceánské desky pod Filipínskou desku – vznik Mariánského příkopu a Mariánských ostrovů </a:t>
            </a:r>
          </a:p>
        </p:txBody>
      </p:sp>
      <p:sp>
        <p:nvSpPr>
          <p:cNvPr id="4" name="Zástupný symbol pro číslo snímku 3">
            <a:extLst>
              <a:ext uri="{FF2B5EF4-FFF2-40B4-BE49-F238E27FC236}">
                <a16:creationId xmlns:a16="http://schemas.microsoft.com/office/drawing/2014/main" id="{3A872957-6BED-4E7D-B881-009A13904DC0}"/>
              </a:ext>
            </a:extLst>
          </p:cNvPr>
          <p:cNvSpPr>
            <a:spLocks noGrp="1"/>
          </p:cNvSpPr>
          <p:nvPr>
            <p:ph type="sldNum" idx="10"/>
          </p:nvPr>
        </p:nvSpPr>
        <p:spPr/>
        <p:txBody>
          <a:bodyPr/>
          <a:lstStyle/>
          <a:p>
            <a:fld id="{E1B91BDA-37F5-4C21-A38D-C9F4403AFF43}" type="slidenum">
              <a:rPr lang="sk-SK" altLang="cs-CZ" smtClean="0"/>
              <a:pPr/>
              <a:t>14</a:t>
            </a:fld>
            <a:endParaRPr lang="sk-SK" altLang="cs-CZ"/>
          </a:p>
        </p:txBody>
      </p:sp>
      <p:pic>
        <p:nvPicPr>
          <p:cNvPr id="6" name="Obrázek 5" descr="Obsah obrázku mapa&#10;&#10;Popis byl vytvořen automaticky">
            <a:extLst>
              <a:ext uri="{FF2B5EF4-FFF2-40B4-BE49-F238E27FC236}">
                <a16:creationId xmlns:a16="http://schemas.microsoft.com/office/drawing/2014/main" id="{634A6B8F-F706-40BE-908D-E0FEF8694D2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95836" y="267494"/>
            <a:ext cx="2952328" cy="3842711"/>
          </a:xfrm>
          <a:prstGeom prst="rect">
            <a:avLst/>
          </a:prstGeom>
        </p:spPr>
      </p:pic>
      <p:sp>
        <p:nvSpPr>
          <p:cNvPr id="7" name="Tlačítko akce: Návrat 6">
            <a:hlinkClick r:id="" action="ppaction://hlinkshowjump?jump=lastslideviewed" highlightClick="1"/>
            <a:extLst>
              <a:ext uri="{FF2B5EF4-FFF2-40B4-BE49-F238E27FC236}">
                <a16:creationId xmlns:a16="http://schemas.microsoft.com/office/drawing/2014/main" id="{0DAA19F6-EC6B-4E7C-9D73-ECF0AB194C96}"/>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91302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Pevninská - pevninská</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23529" y="1766888"/>
            <a:ext cx="4248472" cy="3159125"/>
          </a:xfrm>
        </p:spPr>
        <p:txBody>
          <a:bodyPr/>
          <a:lstStyle/>
          <a:p>
            <a:pPr eaLnBrk="1" fontAlgn="auto" hangingPunct="1">
              <a:buClr>
                <a:srgbClr val="114454"/>
              </a:buClr>
              <a:buFont typeface="Nixie One"/>
              <a:buChar char="▪"/>
              <a:defRPr/>
            </a:pPr>
            <a:r>
              <a:rPr lang="cs-CZ" sz="2400" dirty="0">
                <a:solidFill>
                  <a:srgbClr val="114454"/>
                </a:solidFill>
                <a:latin typeface="Weekly Free Light" panose="00000400000000000000" pitchFamily="50" charset="-18"/>
                <a:ea typeface="Nixie One"/>
                <a:cs typeface="Nixie One"/>
                <a:sym typeface="Nixie One"/>
              </a:rPr>
              <a:t>Těžší pevninská deska se podsouvá pod druhou pevninskou desku</a:t>
            </a:r>
          </a:p>
          <a:p>
            <a:pPr eaLnBrk="1" fontAlgn="auto" hangingPunct="1">
              <a:buClr>
                <a:srgbClr val="114454"/>
              </a:buClr>
              <a:buFont typeface="Nixie One"/>
              <a:buChar char="▪"/>
              <a:defRPr/>
            </a:pPr>
            <a:r>
              <a:rPr lang="cs-CZ" sz="2400" dirty="0">
                <a:solidFill>
                  <a:srgbClr val="114454"/>
                </a:solidFill>
                <a:latin typeface="Weekly Free Light" panose="00000400000000000000" pitchFamily="50" charset="-18"/>
                <a:ea typeface="Nixie One"/>
                <a:cs typeface="Nixie One"/>
                <a:sym typeface="Nixie One"/>
              </a:rPr>
              <a:t>Dochází ke vzniku pohoří</a:t>
            </a:r>
          </a:p>
          <a:p>
            <a:pPr marL="50800" indent="0" eaLnBrk="1" fontAlgn="auto" hangingPunct="1">
              <a:buClr>
                <a:srgbClr val="114454"/>
              </a:buClr>
              <a:buNone/>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15</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2ABB71B-DE99-4C00-A126-125482C36897}"/>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DB63E953-4FBB-43A2-868F-378177B1F20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67793E66-E584-47A2-903B-F7C93672229B}"/>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F655BBC0-D15B-4CBA-B002-EA538E9A2D2B}"/>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6915338E-F828-40B0-A558-D53268F61D96}"/>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A613E40F-2A2D-49F7-9D46-0A448C2965F1}"/>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1B7D1A63-3203-4C3E-A2CC-D2F13FEC1AE9}"/>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6" name="Obrázek 5">
            <a:extLst>
              <a:ext uri="{FF2B5EF4-FFF2-40B4-BE49-F238E27FC236}">
                <a16:creationId xmlns:a16="http://schemas.microsoft.com/office/drawing/2014/main" id="{05991F71-7177-4471-83DA-2675A3A5779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71373" y="1419622"/>
            <a:ext cx="2505711" cy="1440160"/>
          </a:xfrm>
          <a:prstGeom prst="rect">
            <a:avLst/>
          </a:prstGeom>
        </p:spPr>
      </p:pic>
      <p:sp>
        <p:nvSpPr>
          <p:cNvPr id="19" name="Tlačítko akce: Návrat 18">
            <a:hlinkClick r:id="rId5" action="ppaction://hlinksldjump" highlightClick="1"/>
            <a:extLst>
              <a:ext uri="{FF2B5EF4-FFF2-40B4-BE49-F238E27FC236}">
                <a16:creationId xmlns:a16="http://schemas.microsoft.com/office/drawing/2014/main" id="{68A30D83-A145-4DC4-B6D5-6DBA492DD751}"/>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mc:AlternateContent xmlns:mc="http://schemas.openxmlformats.org/markup-compatibility/2006" xmlns:pslz="http://schemas.microsoft.com/office/powerpoint/2016/slidezoom">
        <mc:Choice Requires="pslz">
          <p:graphicFrame>
            <p:nvGraphicFramePr>
              <p:cNvPr id="3" name="Náhled snímku 2">
                <a:extLst>
                  <a:ext uri="{FF2B5EF4-FFF2-40B4-BE49-F238E27FC236}">
                    <a16:creationId xmlns:a16="http://schemas.microsoft.com/office/drawing/2014/main" id="{C8423B60-DC27-4160-B0E7-16D12049DA1B}"/>
                  </a:ext>
                </a:extLst>
              </p:cNvPr>
              <p:cNvGraphicFramePr>
                <a:graphicFrameLocks noChangeAspect="1"/>
              </p:cNvGraphicFramePr>
              <p:nvPr>
                <p:extLst>
                  <p:ext uri="{D42A27DB-BD31-4B8C-83A1-F6EECF244321}">
                    <p14:modId xmlns:p14="http://schemas.microsoft.com/office/powerpoint/2010/main" val="3066802903"/>
                  </p:ext>
                </p:extLst>
              </p:nvPr>
            </p:nvGraphicFramePr>
            <p:xfrm>
              <a:off x="5516624" y="3075806"/>
              <a:ext cx="2286000" cy="1285875"/>
            </p:xfrm>
            <a:graphic>
              <a:graphicData uri="http://schemas.microsoft.com/office/powerpoint/2016/slidezoom">
                <pslz:sldZm>
                  <pslz:sldZmObj sldId="307" cId="761196462">
                    <pslz:zmPr id="{B8E25CF5-1C90-4510-81C2-2C56C23C7AD4}" returnToParent="0" transitionDur="1000">
                      <p166:blipFill xmlns:p166="http://schemas.microsoft.com/office/powerpoint/2016/6/main">
                        <a:blip r:embed="rId6"/>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3" name="Náhled snímku 2">
                <a:extLst>
                  <a:ext uri="{FF2B5EF4-FFF2-40B4-BE49-F238E27FC236}">
                    <a16:creationId xmlns:a16="http://schemas.microsoft.com/office/drawing/2014/main" id="{C8423B60-DC27-4160-B0E7-16D12049DA1B}"/>
                  </a:ext>
                </a:extLst>
              </p:cNvPr>
              <p:cNvPicPr>
                <a:picLocks noGrp="1" noRot="1" noChangeAspect="1" noMove="1" noResize="1" noEditPoints="1" noAdjustHandles="1" noChangeArrowheads="1" noChangeShapeType="1"/>
              </p:cNvPicPr>
              <p:nvPr/>
            </p:nvPicPr>
            <p:blipFill>
              <a:blip r:embed="rId7"/>
              <a:stretch>
                <a:fillRect/>
              </a:stretch>
            </p:blipFill>
            <p:spPr>
              <a:xfrm>
                <a:off x="5516624" y="3075806"/>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3013694476"/>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181AA85B-7F57-4A67-99EF-D682B987BB82}"/>
              </a:ext>
            </a:extLst>
          </p:cNvPr>
          <p:cNvSpPr>
            <a:spLocks noGrp="1"/>
          </p:cNvSpPr>
          <p:nvPr>
            <p:ph type="body" idx="1"/>
          </p:nvPr>
        </p:nvSpPr>
        <p:spPr/>
        <p:txBody>
          <a:bodyPr/>
          <a:lstStyle/>
          <a:p>
            <a:r>
              <a:rPr lang="cs-CZ" dirty="0">
                <a:solidFill>
                  <a:srgbClr val="124057"/>
                </a:solidFill>
                <a:latin typeface="Weekly Free Light" panose="00000400000000000000" pitchFamily="50" charset="-18"/>
              </a:rPr>
              <a:t>Subdukce Indické desky pod Eurasijskou desku</a:t>
            </a:r>
          </a:p>
        </p:txBody>
      </p:sp>
      <p:sp>
        <p:nvSpPr>
          <p:cNvPr id="4" name="Zástupný symbol pro číslo snímku 3">
            <a:extLst>
              <a:ext uri="{FF2B5EF4-FFF2-40B4-BE49-F238E27FC236}">
                <a16:creationId xmlns:a16="http://schemas.microsoft.com/office/drawing/2014/main" id="{3C510C5D-F9B2-4F5C-8F23-B1F1B82619BC}"/>
              </a:ext>
            </a:extLst>
          </p:cNvPr>
          <p:cNvSpPr>
            <a:spLocks noGrp="1"/>
          </p:cNvSpPr>
          <p:nvPr>
            <p:ph type="sldNum" idx="10"/>
          </p:nvPr>
        </p:nvSpPr>
        <p:spPr/>
        <p:txBody>
          <a:bodyPr/>
          <a:lstStyle/>
          <a:p>
            <a:fld id="{E1B91BDA-37F5-4C21-A38D-C9F4403AFF43}" type="slidenum">
              <a:rPr lang="sk-SK" altLang="cs-CZ" smtClean="0"/>
              <a:pPr/>
              <a:t>16</a:t>
            </a:fld>
            <a:endParaRPr lang="sk-SK" altLang="cs-CZ"/>
          </a:p>
        </p:txBody>
      </p:sp>
      <p:pic>
        <p:nvPicPr>
          <p:cNvPr id="6" name="Obrázek 5" descr="Obsah obrázku mapa&#10;&#10;Popis byl vytvořen automaticky">
            <a:extLst>
              <a:ext uri="{FF2B5EF4-FFF2-40B4-BE49-F238E27FC236}">
                <a16:creationId xmlns:a16="http://schemas.microsoft.com/office/drawing/2014/main" id="{F06082E3-58F7-4DFC-B71E-F1C54347469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00935" y="699427"/>
            <a:ext cx="1850297" cy="3352674"/>
          </a:xfrm>
          <a:prstGeom prst="rect">
            <a:avLst/>
          </a:prstGeom>
        </p:spPr>
      </p:pic>
      <p:pic>
        <p:nvPicPr>
          <p:cNvPr id="7" name="Obrázek 6" descr="Obsah obrázku mapa&#10;&#10;Popis byl vytvořen automaticky">
            <a:extLst>
              <a:ext uri="{FF2B5EF4-FFF2-40B4-BE49-F238E27FC236}">
                <a16:creationId xmlns:a16="http://schemas.microsoft.com/office/drawing/2014/main" id="{98A8B090-0B65-4AAB-9832-2943D0EB28E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283968" y="699542"/>
            <a:ext cx="3024336" cy="3352559"/>
          </a:xfrm>
          <a:prstGeom prst="rect">
            <a:avLst/>
          </a:prstGeom>
        </p:spPr>
      </p:pic>
      <p:sp>
        <p:nvSpPr>
          <p:cNvPr id="8" name="Tlačítko akce: Návrat 7">
            <a:hlinkClick r:id="" action="ppaction://hlinkshowjump?jump=lastslideviewed" highlightClick="1"/>
            <a:extLst>
              <a:ext uri="{FF2B5EF4-FFF2-40B4-BE49-F238E27FC236}">
                <a16:creationId xmlns:a16="http://schemas.microsoft.com/office/drawing/2014/main" id="{2E01AB65-3C2E-4805-BB12-256708AC1739}"/>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61196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Divergentní rozhraní</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23529" y="1766888"/>
            <a:ext cx="4248472"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Litosférické desky se pohybují od sebe</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Fáze:</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Vznik příkopové propadliny postupem času vyplněné jezery</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Průnik moře</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Vznik nového oceánu</a:t>
            </a:r>
          </a:p>
          <a:p>
            <a:pPr lvl="1" eaLnBrk="1" fontAlgn="auto" hangingPunct="1">
              <a:buClr>
                <a:srgbClr val="114454"/>
              </a:buClr>
              <a:buFont typeface="Nixie One"/>
              <a:buChar char="▪"/>
              <a:defRPr/>
            </a:pPr>
            <a:endParaRPr lang="cs-CZ" sz="20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17</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2ABB71B-DE99-4C00-A126-125482C36897}"/>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DB63E953-4FBB-43A2-868F-378177B1F20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67793E66-E584-47A2-903B-F7C93672229B}"/>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F655BBC0-D15B-4CBA-B002-EA538E9A2D2B}"/>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6915338E-F828-40B0-A558-D53268F61D96}"/>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A613E40F-2A2D-49F7-9D46-0A448C2965F1}"/>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1B7D1A63-3203-4C3E-A2CC-D2F13FEC1AE9}"/>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9" name="Tlačítko akce: Návrat 18">
            <a:hlinkClick r:id="rId3" action="ppaction://hlinksldjump" highlightClick="1"/>
            <a:extLst>
              <a:ext uri="{FF2B5EF4-FFF2-40B4-BE49-F238E27FC236}">
                <a16:creationId xmlns:a16="http://schemas.microsoft.com/office/drawing/2014/main" id="{68A30D83-A145-4DC4-B6D5-6DBA492DD751}"/>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pic>
        <p:nvPicPr>
          <p:cNvPr id="5" name="Obrázek 4" descr="Obsah obrázku text&#10;&#10;Popis byl vytvořen automaticky">
            <a:extLst>
              <a:ext uri="{FF2B5EF4-FFF2-40B4-BE49-F238E27FC236}">
                <a16:creationId xmlns:a16="http://schemas.microsoft.com/office/drawing/2014/main" id="{EF5E1D9F-152D-41AC-935D-BAF0040A5AA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316381" y="1095794"/>
            <a:ext cx="2610122" cy="3690876"/>
          </a:xfrm>
          <a:prstGeom prst="rect">
            <a:avLst/>
          </a:prstGeom>
        </p:spPr>
      </p:pic>
    </p:spTree>
    <p:extLst>
      <p:ext uri="{BB962C8B-B14F-4D97-AF65-F5344CB8AC3E}">
        <p14:creationId xmlns:p14="http://schemas.microsoft.com/office/powerpoint/2010/main" val="2243348258"/>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Transformní rozhraní</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23529" y="1766888"/>
            <a:ext cx="4248472"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Litosférické desky se pohybují podél sebe</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Stejným směrem různou rychlostí</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Opačným směrem</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Např. zlom San Andreas nebo zlomy vznikající v kolmém směru divergentních rozhraní</a:t>
            </a:r>
          </a:p>
          <a:p>
            <a:pPr eaLnBrk="1" fontAlgn="auto" hangingPunct="1">
              <a:buClr>
                <a:srgbClr val="114454"/>
              </a:buClr>
              <a:buFont typeface="Nixie One"/>
              <a:buChar char="▪"/>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18</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2ABB71B-DE99-4C00-A126-125482C36897}"/>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DB63E953-4FBB-43A2-868F-378177B1F20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67793E66-E584-47A2-903B-F7C93672229B}"/>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F655BBC0-D15B-4CBA-B002-EA538E9A2D2B}"/>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6915338E-F828-40B0-A558-D53268F61D96}"/>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A613E40F-2A2D-49F7-9D46-0A448C2965F1}"/>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1B7D1A63-3203-4C3E-A2CC-D2F13FEC1AE9}"/>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9" name="Tlačítko akce: Návrat 18">
            <a:hlinkClick r:id="rId3" action="ppaction://hlinksldjump" highlightClick="1"/>
            <a:extLst>
              <a:ext uri="{FF2B5EF4-FFF2-40B4-BE49-F238E27FC236}">
                <a16:creationId xmlns:a16="http://schemas.microsoft.com/office/drawing/2014/main" id="{68A30D83-A145-4DC4-B6D5-6DBA492DD751}"/>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mc:AlternateContent xmlns:mc="http://schemas.openxmlformats.org/markup-compatibility/2006" xmlns:pslz="http://schemas.microsoft.com/office/powerpoint/2016/slidezoom">
        <mc:Choice Requires="pslz">
          <p:graphicFrame>
            <p:nvGraphicFramePr>
              <p:cNvPr id="25" name="Náhled snímku 24">
                <a:extLst>
                  <a:ext uri="{FF2B5EF4-FFF2-40B4-BE49-F238E27FC236}">
                    <a16:creationId xmlns:a16="http://schemas.microsoft.com/office/drawing/2014/main" id="{43C1B637-B26F-4BE2-B1B1-ADE105A701EA}"/>
                  </a:ext>
                </a:extLst>
              </p:cNvPr>
              <p:cNvGraphicFramePr>
                <a:graphicFrameLocks noChangeAspect="1"/>
              </p:cNvGraphicFramePr>
              <p:nvPr>
                <p:extLst>
                  <p:ext uri="{D42A27DB-BD31-4B8C-83A1-F6EECF244321}">
                    <p14:modId xmlns:p14="http://schemas.microsoft.com/office/powerpoint/2010/main" val="416097735"/>
                  </p:ext>
                </p:extLst>
              </p:nvPr>
            </p:nvGraphicFramePr>
            <p:xfrm>
              <a:off x="5355522" y="1855534"/>
              <a:ext cx="2286000" cy="1285875"/>
            </p:xfrm>
            <a:graphic>
              <a:graphicData uri="http://schemas.microsoft.com/office/powerpoint/2016/slidezoom">
                <pslz:sldZm>
                  <pslz:sldZmObj sldId="306" cId="1832755126">
                    <pslz:zmPr id="{087E1F4F-6D8C-4F6E-9EE9-78C68ACE0847}" returnToParent="0" transitionDur="1000">
                      <p166:blipFill xmlns:p166="http://schemas.microsoft.com/office/powerpoint/2016/6/main">
                        <a:blip r:embed="rId4"/>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25" name="Náhled snímku 24">
                <a:extLst>
                  <a:ext uri="{FF2B5EF4-FFF2-40B4-BE49-F238E27FC236}">
                    <a16:creationId xmlns:a16="http://schemas.microsoft.com/office/drawing/2014/main" id="{43C1B637-B26F-4BE2-B1B1-ADE105A701EA}"/>
                  </a:ext>
                </a:extLst>
              </p:cNvPr>
              <p:cNvPicPr>
                <a:picLocks noGrp="1" noRot="1" noChangeAspect="1" noMove="1" noResize="1" noEditPoints="1" noAdjustHandles="1" noChangeArrowheads="1" noChangeShapeType="1"/>
              </p:cNvPicPr>
              <p:nvPr/>
            </p:nvPicPr>
            <p:blipFill>
              <a:blip r:embed="rId5"/>
              <a:stretch>
                <a:fillRect/>
              </a:stretch>
            </p:blipFill>
            <p:spPr>
              <a:xfrm>
                <a:off x="5355522" y="1855534"/>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4042695189"/>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2DA18AD2-677C-4215-A58F-588D598D4A08}"/>
              </a:ext>
            </a:extLst>
          </p:cNvPr>
          <p:cNvSpPr>
            <a:spLocks noGrp="1"/>
          </p:cNvSpPr>
          <p:nvPr>
            <p:ph type="body" idx="1"/>
          </p:nvPr>
        </p:nvSpPr>
        <p:spPr>
          <a:xfrm>
            <a:off x="5028636" y="3939902"/>
            <a:ext cx="2458616" cy="469697"/>
          </a:xfrm>
        </p:spPr>
        <p:txBody>
          <a:bodyPr/>
          <a:lstStyle/>
          <a:p>
            <a:r>
              <a:rPr lang="cs-CZ" dirty="0">
                <a:solidFill>
                  <a:srgbClr val="124057"/>
                </a:solidFill>
                <a:latin typeface="Weekly Free Light" panose="00000400000000000000" pitchFamily="50" charset="-18"/>
              </a:rPr>
              <a:t>Zlom San Andreas</a:t>
            </a:r>
          </a:p>
        </p:txBody>
      </p:sp>
      <p:sp>
        <p:nvSpPr>
          <p:cNvPr id="4" name="Zástupný symbol pro číslo snímku 3">
            <a:extLst>
              <a:ext uri="{FF2B5EF4-FFF2-40B4-BE49-F238E27FC236}">
                <a16:creationId xmlns:a16="http://schemas.microsoft.com/office/drawing/2014/main" id="{2A2EA075-EE3D-45C8-B999-37BDC962F37D}"/>
              </a:ext>
            </a:extLst>
          </p:cNvPr>
          <p:cNvSpPr>
            <a:spLocks noGrp="1"/>
          </p:cNvSpPr>
          <p:nvPr>
            <p:ph type="sldNum" idx="10"/>
          </p:nvPr>
        </p:nvSpPr>
        <p:spPr/>
        <p:txBody>
          <a:bodyPr/>
          <a:lstStyle/>
          <a:p>
            <a:fld id="{E1B91BDA-37F5-4C21-A38D-C9F4403AFF43}" type="slidenum">
              <a:rPr lang="sk-SK" altLang="cs-CZ" smtClean="0"/>
              <a:pPr/>
              <a:t>19</a:t>
            </a:fld>
            <a:endParaRPr lang="sk-SK" altLang="cs-CZ"/>
          </a:p>
        </p:txBody>
      </p:sp>
      <p:pic>
        <p:nvPicPr>
          <p:cNvPr id="6" name="Obrázek 5" descr="Obsah obrázku text, hodiny&#10;&#10;Popis byl vytvořen automaticky">
            <a:extLst>
              <a:ext uri="{FF2B5EF4-FFF2-40B4-BE49-F238E27FC236}">
                <a16:creationId xmlns:a16="http://schemas.microsoft.com/office/drawing/2014/main" id="{55E2A4C9-73CA-4CBB-A2C1-D9D7B580F26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3568" y="1708288"/>
            <a:ext cx="3074803" cy="2172860"/>
          </a:xfrm>
          <a:prstGeom prst="rect">
            <a:avLst/>
          </a:prstGeom>
        </p:spPr>
      </p:pic>
      <p:pic>
        <p:nvPicPr>
          <p:cNvPr id="7" name="Obrázek 6" descr="Obsah obrázku mapa&#10;&#10;Popis byl vytvořen automaticky">
            <a:extLst>
              <a:ext uri="{FF2B5EF4-FFF2-40B4-BE49-F238E27FC236}">
                <a16:creationId xmlns:a16="http://schemas.microsoft.com/office/drawing/2014/main" id="{BE3D174F-3030-4D7F-A236-CDE7467779A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268339" y="915567"/>
            <a:ext cx="2358345" cy="2929874"/>
          </a:xfrm>
          <a:prstGeom prst="rect">
            <a:avLst/>
          </a:prstGeom>
        </p:spPr>
      </p:pic>
      <p:pic>
        <p:nvPicPr>
          <p:cNvPr id="9" name="Obrázek 8">
            <a:extLst>
              <a:ext uri="{FF2B5EF4-FFF2-40B4-BE49-F238E27FC236}">
                <a16:creationId xmlns:a16="http://schemas.microsoft.com/office/drawing/2014/main" id="{E68DF1DB-6987-4BB3-AF77-D7C08CF2A10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706045" y="915567"/>
            <a:ext cx="2026593" cy="2965581"/>
          </a:xfrm>
          <a:prstGeom prst="rect">
            <a:avLst/>
          </a:prstGeom>
        </p:spPr>
      </p:pic>
      <p:sp>
        <p:nvSpPr>
          <p:cNvPr id="10" name="Zástupný text 4">
            <a:extLst>
              <a:ext uri="{FF2B5EF4-FFF2-40B4-BE49-F238E27FC236}">
                <a16:creationId xmlns:a16="http://schemas.microsoft.com/office/drawing/2014/main" id="{B008EF4B-E8F3-4135-8FC6-0686121D8D70}"/>
              </a:ext>
            </a:extLst>
          </p:cNvPr>
          <p:cNvSpPr txBox="1">
            <a:spLocks/>
          </p:cNvSpPr>
          <p:nvPr/>
        </p:nvSpPr>
        <p:spPr bwMode="auto">
          <a:xfrm>
            <a:off x="74525" y="3882820"/>
            <a:ext cx="4057526" cy="46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t" anchorCtr="0" compatLnSpc="1">
            <a:prstTxWarp prst="textNoShape">
              <a:avLst/>
            </a:prstTxWarp>
            <a:noAutofit/>
          </a:bodyPr>
          <a:lstStyle>
            <a:defPPr marR="0" lvl="0" algn="l" rtl="0">
              <a:lnSpc>
                <a:spcPct val="100000"/>
              </a:lnSpc>
              <a:spcBef>
                <a:spcPts val="0"/>
              </a:spcBef>
              <a:spcAft>
                <a:spcPts val="0"/>
              </a:spcAft>
            </a:defPPr>
            <a:lvl1pPr marL="457200" lvl="0" indent="-228600" algn="ctr" rtl="0" eaLnBrk="0" fontAlgn="base" hangingPunct="0">
              <a:spcBef>
                <a:spcPts val="360"/>
              </a:spcBef>
              <a:spcAft>
                <a:spcPts val="0"/>
              </a:spcAft>
              <a:buClr>
                <a:srgbClr val="000000"/>
              </a:buClr>
              <a:buSzPts val="1800"/>
              <a:buFont typeface="Arial" panose="020B0604020202020204" pitchFamily="34" charset="0"/>
              <a:buNone/>
              <a:defRPr sz="18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cs-CZ" kern="0" dirty="0">
                <a:solidFill>
                  <a:srgbClr val="124057"/>
                </a:solidFill>
                <a:latin typeface="Weekly Free Light" panose="00000400000000000000" pitchFamily="50" charset="-18"/>
              </a:rPr>
              <a:t>Zlomy lemující divergentní rozhraní</a:t>
            </a:r>
          </a:p>
        </p:txBody>
      </p:sp>
      <p:sp>
        <p:nvSpPr>
          <p:cNvPr id="11" name="Tlačítko akce: Návrat 10">
            <a:hlinkClick r:id="" action="ppaction://hlinkshowjump?jump=lastslideviewed" highlightClick="1"/>
            <a:extLst>
              <a:ext uri="{FF2B5EF4-FFF2-40B4-BE49-F238E27FC236}">
                <a16:creationId xmlns:a16="http://schemas.microsoft.com/office/drawing/2014/main" id="{375BD58B-BF45-4872-BA1F-B5CAC6165EE6}"/>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3275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a:latin typeface="Roboto Slab" pitchFamily="2" charset="0"/>
                <a:cs typeface="Arial" panose="020B0604020202020204" pitchFamily="34" charset="0"/>
                <a:sym typeface="Roboto Slab" pitchFamily="2" charset="0"/>
              </a:rPr>
              <a:t>Litosféra</a:t>
            </a: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2</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2</a:t>
            </a:fld>
            <a:endParaRPr lang="sk-SK" altLang="cs-CZ" sz="800">
              <a:solidFill>
                <a:srgbClr val="FFFFFF"/>
              </a:solidFill>
              <a:latin typeface="Roboto Slab" pitchFamily="2" charset="0"/>
              <a:sym typeface="Roboto Slab" pitchFamily="2" charset="0"/>
            </a:endParaRPr>
          </a:p>
        </p:txBody>
      </p:sp>
      <p:sp>
        <p:nvSpPr>
          <p:cNvPr id="5" name="Tlačítko akce: Přejít vpřed nebo Další 4">
            <a:hlinkClick r:id="" action="ppaction://hlinkshowjump?jump=nextslide" highlightClick="1"/>
            <a:extLst>
              <a:ext uri="{FF2B5EF4-FFF2-40B4-BE49-F238E27FC236}">
                <a16:creationId xmlns:a16="http://schemas.microsoft.com/office/drawing/2014/main" id="{81D57236-515E-4FFE-A44E-2E562CF39F15}"/>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Teorie</a:t>
            </a:r>
            <a:r>
              <a:rPr lang="sk-SK" altLang="cs-CZ" sz="1800" b="1" dirty="0">
                <a:solidFill>
                  <a:srgbClr val="FFFFFF"/>
                </a:solidFill>
                <a:latin typeface="Roboto Slab" pitchFamily="2" charset="0"/>
                <a:cs typeface="Arial" panose="020B0604020202020204" pitchFamily="34" charset="0"/>
                <a:sym typeface="Roboto Slab" pitchFamily="2" charset="0"/>
              </a:rPr>
              <a:t> </a:t>
            </a:r>
            <a:r>
              <a:rPr lang="sk-SK" altLang="cs-CZ" sz="1800" b="1" dirty="0" err="1">
                <a:solidFill>
                  <a:srgbClr val="FFFFFF"/>
                </a:solidFill>
                <a:latin typeface="Roboto Slab" pitchFamily="2" charset="0"/>
                <a:cs typeface="Arial" panose="020B0604020202020204" pitchFamily="34" charset="0"/>
                <a:sym typeface="Roboto Slab" pitchFamily="2" charset="0"/>
              </a:rPr>
              <a:t>kontinentálního</a:t>
            </a:r>
            <a:r>
              <a:rPr lang="sk-SK" altLang="cs-CZ" sz="1800" b="1" dirty="0">
                <a:solidFill>
                  <a:srgbClr val="FFFFFF"/>
                </a:solidFill>
                <a:latin typeface="Roboto Slab" pitchFamily="2" charset="0"/>
                <a:cs typeface="Arial" panose="020B0604020202020204" pitchFamily="34" charset="0"/>
                <a:sym typeface="Roboto Slab" pitchFamily="2" charset="0"/>
              </a:rPr>
              <a:t> </a:t>
            </a:r>
            <a:r>
              <a:rPr lang="sk-SK" altLang="cs-CZ" sz="1800" b="1" dirty="0" err="1">
                <a:solidFill>
                  <a:srgbClr val="FFFFFF"/>
                </a:solidFill>
                <a:latin typeface="Roboto Slab" pitchFamily="2" charset="0"/>
                <a:cs typeface="Arial" panose="020B0604020202020204" pitchFamily="34" charset="0"/>
                <a:sym typeface="Roboto Slab" pitchFamily="2" charset="0"/>
              </a:rPr>
              <a:t>driftu</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298450" y="1534317"/>
            <a:ext cx="5184575" cy="3159125"/>
          </a:xfrm>
        </p:spPr>
        <p:txBody>
          <a:bodyPr/>
          <a:lstStyle/>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Formuloval Alfred </a:t>
            </a:r>
            <a:r>
              <a:rPr lang="cs-CZ" sz="1600" dirty="0" err="1">
                <a:solidFill>
                  <a:srgbClr val="114454"/>
                </a:solidFill>
                <a:latin typeface="Weekly Free Light" panose="00000400000000000000" pitchFamily="50" charset="-18"/>
                <a:ea typeface="Nixie One"/>
                <a:cs typeface="Nixie One"/>
                <a:sym typeface="Nixie One"/>
              </a:rPr>
              <a:t>Wegener</a:t>
            </a:r>
            <a:r>
              <a:rPr lang="cs-CZ" sz="1600" dirty="0">
                <a:solidFill>
                  <a:srgbClr val="114454"/>
                </a:solidFill>
                <a:latin typeface="Weekly Free Light" panose="00000400000000000000" pitchFamily="50" charset="-18"/>
                <a:ea typeface="Nixie One"/>
                <a:cs typeface="Nixie One"/>
                <a:sym typeface="Nixie One"/>
              </a:rPr>
              <a:t> na poč. 20. stol.</a:t>
            </a:r>
          </a:p>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Všechny kontinenty dříve tvořily jeden celek – </a:t>
            </a:r>
            <a:r>
              <a:rPr lang="cs-CZ" sz="1600" dirty="0" err="1">
                <a:solidFill>
                  <a:srgbClr val="114454"/>
                </a:solidFill>
                <a:latin typeface="Weekly Free Light" panose="00000400000000000000" pitchFamily="50" charset="-18"/>
                <a:ea typeface="Nixie One"/>
                <a:cs typeface="Nixie One"/>
                <a:sym typeface="Nixie One"/>
              </a:rPr>
              <a:t>prakontinent</a:t>
            </a:r>
            <a:r>
              <a:rPr lang="cs-CZ" sz="1600" dirty="0">
                <a:solidFill>
                  <a:srgbClr val="114454"/>
                </a:solidFill>
                <a:latin typeface="Weekly Free Light" panose="00000400000000000000" pitchFamily="50" charset="-18"/>
                <a:ea typeface="Nixie One"/>
                <a:cs typeface="Nixie One"/>
                <a:sym typeface="Nixie One"/>
              </a:rPr>
              <a:t> Pangea, který se postupem času rozdělil na menší části – zárodky dnešních kontinentů</a:t>
            </a:r>
          </a:p>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Důkaz: </a:t>
            </a:r>
          </a:p>
          <a:p>
            <a:pPr lvl="1"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podobný tvar pobřeží</a:t>
            </a:r>
          </a:p>
          <a:p>
            <a:pPr lvl="1"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Návaznost geologických struktur</a:t>
            </a:r>
          </a:p>
          <a:p>
            <a:pPr lvl="1"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Fosilie stejných rostlin a živočichů vyskytující se v různých světadílech</a:t>
            </a:r>
          </a:p>
          <a:p>
            <a:pPr eaLnBrk="1" fontAlgn="auto" hangingPunct="1">
              <a:buClr>
                <a:srgbClr val="114454"/>
              </a:buClr>
              <a:buFont typeface="Nixie One"/>
              <a:buChar char="▪"/>
              <a:defRPr/>
            </a:pPr>
            <a:r>
              <a:rPr lang="cs-CZ" sz="1600" dirty="0">
                <a:solidFill>
                  <a:srgbClr val="114454"/>
                </a:solidFill>
                <a:latin typeface="Weekly Free Light" panose="00000400000000000000" pitchFamily="50" charset="-18"/>
                <a:ea typeface="Nixie One"/>
                <a:cs typeface="Nixie One"/>
                <a:sym typeface="Nixie One"/>
              </a:rPr>
              <a:t>Pevninské štíty =  jádra dnešních kontinentů (zbytky zaniklých </a:t>
            </a:r>
            <a:r>
              <a:rPr lang="cs-CZ" sz="1600" dirty="0" err="1">
                <a:solidFill>
                  <a:srgbClr val="114454"/>
                </a:solidFill>
                <a:latin typeface="Weekly Free Light" panose="00000400000000000000" pitchFamily="50" charset="-18"/>
                <a:ea typeface="Nixie One"/>
                <a:cs typeface="Nixie One"/>
                <a:sym typeface="Nixie One"/>
              </a:rPr>
              <a:t>prakontinentů</a:t>
            </a:r>
            <a:endParaRPr lang="cs-CZ" sz="1600" dirty="0">
              <a:solidFill>
                <a:srgbClr val="114454"/>
              </a:solidFill>
              <a:latin typeface="Weekly Free Light" panose="00000400000000000000" pitchFamily="50" charset="-18"/>
              <a:ea typeface="Nixie One"/>
              <a:cs typeface="Nixie One"/>
              <a:sym typeface="Nixie One"/>
            </a:endParaRPr>
          </a:p>
          <a:p>
            <a:pPr eaLnBrk="1" fontAlgn="auto" hangingPunct="1">
              <a:buClr>
                <a:srgbClr val="114454"/>
              </a:buClr>
              <a:buFont typeface="Nixie One"/>
              <a:buChar char="▪"/>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20</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2ABB71B-DE99-4C00-A126-125482C36897}"/>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DB63E953-4FBB-43A2-868F-378177B1F20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67793E66-E584-47A2-903B-F7C93672229B}"/>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F655BBC0-D15B-4CBA-B002-EA538E9A2D2B}"/>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6915338E-F828-40B0-A558-D53268F61D96}"/>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A613E40F-2A2D-49F7-9D46-0A448C2965F1}"/>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1B7D1A63-3203-4C3E-A2CC-D2F13FEC1AE9}"/>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mc:AlternateContent xmlns:mc="http://schemas.openxmlformats.org/markup-compatibility/2006" xmlns:pslz="http://schemas.microsoft.com/office/powerpoint/2016/slidezoom">
        <mc:Choice Requires="pslz">
          <p:graphicFrame>
            <p:nvGraphicFramePr>
              <p:cNvPr id="20" name="Náhled snímku 19">
                <a:extLst>
                  <a:ext uri="{FF2B5EF4-FFF2-40B4-BE49-F238E27FC236}">
                    <a16:creationId xmlns:a16="http://schemas.microsoft.com/office/drawing/2014/main" id="{C77003D1-1942-4D1E-BC22-A3C5643F364A}"/>
                  </a:ext>
                </a:extLst>
              </p:cNvPr>
              <p:cNvGraphicFramePr>
                <a:graphicFrameLocks noChangeAspect="1"/>
              </p:cNvGraphicFramePr>
              <p:nvPr>
                <p:extLst>
                  <p:ext uri="{D42A27DB-BD31-4B8C-83A1-F6EECF244321}">
                    <p14:modId xmlns:p14="http://schemas.microsoft.com/office/powerpoint/2010/main" val="2584846862"/>
                  </p:ext>
                </p:extLst>
              </p:nvPr>
            </p:nvGraphicFramePr>
            <p:xfrm>
              <a:off x="5711950" y="771550"/>
              <a:ext cx="2285999" cy="1285875"/>
            </p:xfrm>
            <a:graphic>
              <a:graphicData uri="http://schemas.microsoft.com/office/powerpoint/2016/slidezoom">
                <pslz:sldZm>
                  <pslz:sldZmObj sldId="304" cId="436501485">
                    <pslz:zmPr id="{6DB8AAB8-2F8D-49C4-A3BA-0D9F27161734}" returnToParent="0" transitionDur="1000">
                      <p166:blipFill xmlns:p166="http://schemas.microsoft.com/office/powerpoint/2016/6/main">
                        <a:blip r:embed="rId3"/>
                        <a:stretch>
                          <a:fillRect/>
                        </a:stretch>
                      </p166:blipFill>
                      <p166:spPr xmlns:p166="http://schemas.microsoft.com/office/powerpoint/2016/6/main">
                        <a:xfrm>
                          <a:off x="0" y="0"/>
                          <a:ext cx="2285999" cy="1285875"/>
                        </a:xfrm>
                        <a:prstGeom prst="rect">
                          <a:avLst/>
                        </a:prstGeom>
                        <a:ln w="3175">
                          <a:solidFill>
                            <a:prstClr val="ltGray"/>
                          </a:solidFill>
                        </a:ln>
                      </p166:spPr>
                    </pslz:zmPr>
                  </pslz:sldZmObj>
                </pslz:sldZm>
              </a:graphicData>
            </a:graphic>
          </p:graphicFrame>
        </mc:Choice>
        <mc:Fallback xmlns="">
          <p:pic>
            <p:nvPicPr>
              <p:cNvPr id="20" name="Náhled snímku 19">
                <a:extLst>
                  <a:ext uri="{FF2B5EF4-FFF2-40B4-BE49-F238E27FC236}">
                    <a16:creationId xmlns:a16="http://schemas.microsoft.com/office/drawing/2014/main" id="{C77003D1-1942-4D1E-BC22-A3C5643F364A}"/>
                  </a:ext>
                </a:extLst>
              </p:cNvPr>
              <p:cNvPicPr>
                <a:picLocks noGrp="1" noRot="1" noChangeAspect="1" noMove="1" noResize="1" noEditPoints="1" noAdjustHandles="1" noChangeArrowheads="1" noChangeShapeType="1"/>
              </p:cNvPicPr>
              <p:nvPr/>
            </p:nvPicPr>
            <p:blipFill>
              <a:blip r:embed="rId4"/>
              <a:stretch>
                <a:fillRect/>
              </a:stretch>
            </p:blipFill>
            <p:spPr>
              <a:xfrm>
                <a:off x="5711950" y="771550"/>
                <a:ext cx="2285999" cy="128587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3" name="Náhled snímku 22">
                <a:extLst>
                  <a:ext uri="{FF2B5EF4-FFF2-40B4-BE49-F238E27FC236}">
                    <a16:creationId xmlns:a16="http://schemas.microsoft.com/office/drawing/2014/main" id="{D42F2A54-BEC9-4FD2-89D0-B06A92739F74}"/>
                  </a:ext>
                </a:extLst>
              </p:cNvPr>
              <p:cNvGraphicFramePr>
                <a:graphicFrameLocks noChangeAspect="1"/>
              </p:cNvGraphicFramePr>
              <p:nvPr>
                <p:extLst>
                  <p:ext uri="{D42A27DB-BD31-4B8C-83A1-F6EECF244321}">
                    <p14:modId xmlns:p14="http://schemas.microsoft.com/office/powerpoint/2010/main" val="1227056472"/>
                  </p:ext>
                </p:extLst>
              </p:nvPr>
            </p:nvGraphicFramePr>
            <p:xfrm>
              <a:off x="5711949" y="2139702"/>
              <a:ext cx="2286000" cy="1285875"/>
            </p:xfrm>
            <a:graphic>
              <a:graphicData uri="http://schemas.microsoft.com/office/powerpoint/2016/slidezoom">
                <pslz:sldZm>
                  <pslz:sldZmObj sldId="305" cId="2918071957">
                    <pslz:zmPr id="{95AA0D73-B492-4BAB-9E31-B566B3803FE2}" returnToParent="0" transitionDur="1000">
                      <p166:blipFill xmlns:p166="http://schemas.microsoft.com/office/powerpoint/2016/6/main">
                        <a:blip r:embed="rId5"/>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23" name="Náhled snímku 22">
                <a:extLst>
                  <a:ext uri="{FF2B5EF4-FFF2-40B4-BE49-F238E27FC236}">
                    <a16:creationId xmlns:a16="http://schemas.microsoft.com/office/drawing/2014/main" id="{D42F2A54-BEC9-4FD2-89D0-B06A92739F74}"/>
                  </a:ext>
                </a:extLst>
              </p:cNvPr>
              <p:cNvPicPr>
                <a:picLocks noGrp="1" noRot="1" noChangeAspect="1" noMove="1" noResize="1" noEditPoints="1" noAdjustHandles="1" noChangeArrowheads="1" noChangeShapeType="1"/>
              </p:cNvPicPr>
              <p:nvPr/>
            </p:nvPicPr>
            <p:blipFill>
              <a:blip r:embed="rId6"/>
              <a:stretch>
                <a:fillRect/>
              </a:stretch>
            </p:blipFill>
            <p:spPr>
              <a:xfrm>
                <a:off x="5711949" y="2139702"/>
                <a:ext cx="2286000" cy="1285875"/>
              </a:xfrm>
              <a:prstGeom prst="rect">
                <a:avLst/>
              </a:prstGeom>
              <a:ln w="3175">
                <a:solidFill>
                  <a:prstClr val="ltGray"/>
                </a:solidFill>
              </a:ln>
            </p:spPr>
          </p:pic>
        </mc:Fallback>
      </mc:AlternateContent>
      <p:sp>
        <p:nvSpPr>
          <p:cNvPr id="27" name="Tlačítko akce: Přejít domů 26">
            <a:hlinkClick r:id="rId7" action="ppaction://hlinksldjump" highlightClick="1"/>
            <a:extLst>
              <a:ext uri="{FF2B5EF4-FFF2-40B4-BE49-F238E27FC236}">
                <a16:creationId xmlns:a16="http://schemas.microsoft.com/office/drawing/2014/main" id="{FC39771F-850D-4420-9781-E79DD90B4E74}"/>
              </a:ext>
            </a:extLst>
          </p:cNvPr>
          <p:cNvSpPr/>
          <p:nvPr/>
        </p:nvSpPr>
        <p:spPr>
          <a:xfrm>
            <a:off x="8561112" y="4628772"/>
            <a:ext cx="331434" cy="323850"/>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mc:AlternateContent xmlns:mc="http://schemas.openxmlformats.org/markup-compatibility/2006" xmlns:pslz="http://schemas.microsoft.com/office/powerpoint/2016/slidezoom">
        <mc:Choice Requires="pslz">
          <p:graphicFrame>
            <p:nvGraphicFramePr>
              <p:cNvPr id="18439" name="Náhled snímku 18438">
                <a:extLst>
                  <a:ext uri="{FF2B5EF4-FFF2-40B4-BE49-F238E27FC236}">
                    <a16:creationId xmlns:a16="http://schemas.microsoft.com/office/drawing/2014/main" id="{C7F4EEA3-C666-4EBE-A279-B92237892A6F}"/>
                  </a:ext>
                </a:extLst>
              </p:cNvPr>
              <p:cNvGraphicFramePr>
                <a:graphicFrameLocks noChangeAspect="1"/>
              </p:cNvGraphicFramePr>
              <p:nvPr>
                <p:extLst>
                  <p:ext uri="{D42A27DB-BD31-4B8C-83A1-F6EECF244321}">
                    <p14:modId xmlns:p14="http://schemas.microsoft.com/office/powerpoint/2010/main" val="296302510"/>
                  </p:ext>
                </p:extLst>
              </p:nvPr>
            </p:nvGraphicFramePr>
            <p:xfrm>
              <a:off x="5711949" y="3491357"/>
              <a:ext cx="2286000" cy="1285875"/>
            </p:xfrm>
            <a:graphic>
              <a:graphicData uri="http://schemas.microsoft.com/office/powerpoint/2016/slidezoom">
                <pslz:sldZm>
                  <pslz:sldZmObj sldId="311" cId="700455358">
                    <pslz:zmPr id="{15863A33-4B3C-4CB9-AFE3-2C4592300851}" returnToParent="0" transitionDur="1000">
                      <p166:blipFill xmlns:p166="http://schemas.microsoft.com/office/powerpoint/2016/6/main">
                        <a:blip r:embed="rId8"/>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18439" name="Náhled snímku 18438">
                <a:extLst>
                  <a:ext uri="{FF2B5EF4-FFF2-40B4-BE49-F238E27FC236}">
                    <a16:creationId xmlns:a16="http://schemas.microsoft.com/office/drawing/2014/main" id="{C7F4EEA3-C666-4EBE-A279-B92237892A6F}"/>
                  </a:ext>
                </a:extLst>
              </p:cNvPr>
              <p:cNvPicPr>
                <a:picLocks noGrp="1" noRot="1" noChangeAspect="1" noMove="1" noResize="1" noEditPoints="1" noAdjustHandles="1" noChangeArrowheads="1" noChangeShapeType="1"/>
              </p:cNvPicPr>
              <p:nvPr/>
            </p:nvPicPr>
            <p:blipFill>
              <a:blip r:embed="rId9"/>
              <a:stretch>
                <a:fillRect/>
              </a:stretch>
            </p:blipFill>
            <p:spPr>
              <a:xfrm>
                <a:off x="5711949" y="3491357"/>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1066561937"/>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Pevninské štíty</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23529" y="1766888"/>
            <a:ext cx="4248472"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jádra dnešních kontinentů (zbytky zaniklých </a:t>
            </a:r>
            <a:r>
              <a:rPr lang="cs-CZ" sz="2000" dirty="0" err="1">
                <a:solidFill>
                  <a:srgbClr val="114454"/>
                </a:solidFill>
                <a:latin typeface="Weekly Free Light" panose="00000400000000000000" pitchFamily="50" charset="-18"/>
                <a:ea typeface="Nixie One"/>
                <a:cs typeface="Nixie One"/>
                <a:sym typeface="Nixie One"/>
              </a:rPr>
              <a:t>prakontinentů</a:t>
            </a:r>
            <a:r>
              <a:rPr lang="cs-CZ" sz="2000" dirty="0">
                <a:solidFill>
                  <a:srgbClr val="114454"/>
                </a:solidFill>
                <a:latin typeface="Weekly Free Light" panose="00000400000000000000" pitchFamily="50" charset="-18"/>
                <a:ea typeface="Nixie One"/>
                <a:cs typeface="Nixie One"/>
                <a:sym typeface="Nixie One"/>
              </a:rPr>
              <a:t>) </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nejstarší části pevnin</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geologicky stabilní oblasti</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Např. Baltský štít v Evropě</a:t>
            </a:r>
          </a:p>
          <a:p>
            <a:pPr eaLnBrk="1" fontAlgn="auto" hangingPunct="1">
              <a:buClr>
                <a:srgbClr val="114454"/>
              </a:buClr>
              <a:buFont typeface="Nixie One"/>
              <a:buChar char="▪"/>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21</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2ABB71B-DE99-4C00-A126-125482C36897}"/>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DB63E953-4FBB-43A2-868F-378177B1F20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67793E66-E584-47A2-903B-F7C93672229B}"/>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F655BBC0-D15B-4CBA-B002-EA538E9A2D2B}"/>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6915338E-F828-40B0-A558-D53268F61D96}"/>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A613E40F-2A2D-49F7-9D46-0A448C2965F1}"/>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1B7D1A63-3203-4C3E-A2CC-D2F13FEC1AE9}"/>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9" name="Tlačítko akce: Návrat 18">
            <a:hlinkClick r:id="rId3" action="ppaction://hlinksldjump" highlightClick="1"/>
            <a:extLst>
              <a:ext uri="{FF2B5EF4-FFF2-40B4-BE49-F238E27FC236}">
                <a16:creationId xmlns:a16="http://schemas.microsoft.com/office/drawing/2014/main" id="{68A30D83-A145-4DC4-B6D5-6DBA492DD751}"/>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pic>
        <p:nvPicPr>
          <p:cNvPr id="20" name="Obrázek 19" descr="Obsah obrázku mapa&#10;&#10;Popis byl vytvořen automaticky">
            <a:extLst>
              <a:ext uri="{FF2B5EF4-FFF2-40B4-BE49-F238E27FC236}">
                <a16:creationId xmlns:a16="http://schemas.microsoft.com/office/drawing/2014/main" id="{876A257B-C08A-448A-84CF-DE84D3CBC11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278880" y="1766888"/>
            <a:ext cx="4541591" cy="2410828"/>
          </a:xfrm>
          <a:prstGeom prst="rect">
            <a:avLst/>
          </a:prstGeom>
        </p:spPr>
      </p:pic>
    </p:spTree>
    <p:extLst>
      <p:ext uri="{BB962C8B-B14F-4D97-AF65-F5344CB8AC3E}">
        <p14:creationId xmlns:p14="http://schemas.microsoft.com/office/powerpoint/2010/main" val="700455358"/>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0251555B-D1ED-45CC-BBF0-C3A9719A4076}"/>
              </a:ext>
            </a:extLst>
          </p:cNvPr>
          <p:cNvSpPr>
            <a:spLocks noGrp="1"/>
          </p:cNvSpPr>
          <p:nvPr>
            <p:ph type="body" idx="1"/>
          </p:nvPr>
        </p:nvSpPr>
        <p:spPr/>
        <p:txBody>
          <a:bodyPr/>
          <a:lstStyle/>
          <a:p>
            <a:r>
              <a:rPr lang="cs-CZ" dirty="0">
                <a:solidFill>
                  <a:srgbClr val="124057"/>
                </a:solidFill>
                <a:latin typeface="Weekly Free Light" panose="00000400000000000000" pitchFamily="50" charset="-18"/>
              </a:rPr>
              <a:t>Teorie kontinentálního driftu</a:t>
            </a:r>
          </a:p>
        </p:txBody>
      </p:sp>
      <p:sp>
        <p:nvSpPr>
          <p:cNvPr id="4" name="Zástupný symbol pro číslo snímku 3">
            <a:extLst>
              <a:ext uri="{FF2B5EF4-FFF2-40B4-BE49-F238E27FC236}">
                <a16:creationId xmlns:a16="http://schemas.microsoft.com/office/drawing/2014/main" id="{084E6B5A-B0D2-4E1D-9A11-C01E418B3860}"/>
              </a:ext>
            </a:extLst>
          </p:cNvPr>
          <p:cNvSpPr>
            <a:spLocks noGrp="1"/>
          </p:cNvSpPr>
          <p:nvPr>
            <p:ph type="sldNum" idx="10"/>
          </p:nvPr>
        </p:nvSpPr>
        <p:spPr/>
        <p:txBody>
          <a:bodyPr/>
          <a:lstStyle/>
          <a:p>
            <a:fld id="{E1B91BDA-37F5-4C21-A38D-C9F4403AFF43}" type="slidenum">
              <a:rPr lang="sk-SK" altLang="cs-CZ" smtClean="0"/>
              <a:pPr/>
              <a:t>22</a:t>
            </a:fld>
            <a:endParaRPr lang="sk-SK" altLang="cs-CZ"/>
          </a:p>
        </p:txBody>
      </p:sp>
      <p:pic>
        <p:nvPicPr>
          <p:cNvPr id="6" name="Obrázek 5">
            <a:extLst>
              <a:ext uri="{FF2B5EF4-FFF2-40B4-BE49-F238E27FC236}">
                <a16:creationId xmlns:a16="http://schemas.microsoft.com/office/drawing/2014/main" id="{E70F3847-845C-490F-A689-E65EE4F96D8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3883" y="298769"/>
            <a:ext cx="3211080" cy="4004830"/>
          </a:xfrm>
          <a:prstGeom prst="rect">
            <a:avLst/>
          </a:prstGeom>
        </p:spPr>
      </p:pic>
      <p:sp>
        <p:nvSpPr>
          <p:cNvPr id="7" name="TextovéPole 6">
            <a:extLst>
              <a:ext uri="{FF2B5EF4-FFF2-40B4-BE49-F238E27FC236}">
                <a16:creationId xmlns:a16="http://schemas.microsoft.com/office/drawing/2014/main" id="{8E34C95E-F62D-41D8-9DF8-AC1E8C8FD0AC}"/>
              </a:ext>
            </a:extLst>
          </p:cNvPr>
          <p:cNvSpPr txBox="1"/>
          <p:nvPr/>
        </p:nvSpPr>
        <p:spPr>
          <a:xfrm>
            <a:off x="-9105" y="5348921"/>
            <a:ext cx="4124068" cy="230832"/>
          </a:xfrm>
          <a:prstGeom prst="rect">
            <a:avLst/>
          </a:prstGeom>
          <a:noFill/>
        </p:spPr>
        <p:txBody>
          <a:bodyPr wrap="square" rtlCol="0">
            <a:spAutoFit/>
          </a:bodyPr>
          <a:lstStyle/>
          <a:p>
            <a:r>
              <a:rPr lang="cs-CZ" sz="900">
                <a:hlinkClick r:id="rId3" tooltip="http://geowiki.ucdavis.edu/plate_tectonics/historical_perspective"/>
              </a:rPr>
              <a:t>Tato fotka</a:t>
            </a:r>
            <a:r>
              <a:rPr lang="cs-CZ" sz="900"/>
              <a:t> od autora Neznámý autor s licencí </a:t>
            </a:r>
            <a:r>
              <a:rPr lang="cs-CZ" sz="900">
                <a:hlinkClick r:id="rId4" tooltip="https://creativecommons.org/licenses/by-nc-sa/3.0/"/>
              </a:rPr>
              <a:t>CC BY-SA-NC</a:t>
            </a:r>
            <a:endParaRPr lang="cs-CZ" sz="900"/>
          </a:p>
        </p:txBody>
      </p:sp>
      <p:sp>
        <p:nvSpPr>
          <p:cNvPr id="9" name="Tlačítko akce: Návrat 8">
            <a:hlinkClick r:id="" action="ppaction://hlinkshowjump?jump=lastslideviewed" highlightClick="1"/>
            <a:extLst>
              <a:ext uri="{FF2B5EF4-FFF2-40B4-BE49-F238E27FC236}">
                <a16:creationId xmlns:a16="http://schemas.microsoft.com/office/drawing/2014/main" id="{267614F5-10E9-43CB-89DD-917EC16D2F84}"/>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2" name="TextovéPole 1">
            <a:extLst>
              <a:ext uri="{FF2B5EF4-FFF2-40B4-BE49-F238E27FC236}">
                <a16:creationId xmlns:a16="http://schemas.microsoft.com/office/drawing/2014/main" id="{444B5832-A7D7-43E4-AC27-F0AC8634AB40}"/>
              </a:ext>
            </a:extLst>
          </p:cNvPr>
          <p:cNvSpPr txBox="1"/>
          <p:nvPr/>
        </p:nvSpPr>
        <p:spPr>
          <a:xfrm>
            <a:off x="6228184" y="2027862"/>
            <a:ext cx="649537" cy="307777"/>
          </a:xfrm>
          <a:prstGeom prst="rect">
            <a:avLst/>
          </a:prstGeom>
          <a:noFill/>
        </p:spPr>
        <p:txBody>
          <a:bodyPr wrap="none" rtlCol="0">
            <a:spAutoFit/>
          </a:bodyPr>
          <a:lstStyle/>
          <a:p>
            <a:r>
              <a:rPr lang="cs-CZ" dirty="0">
                <a:solidFill>
                  <a:srgbClr val="124057"/>
                </a:solidFill>
                <a:latin typeface="Weekly Free Light" panose="020B0604020202020204" charset="-18"/>
                <a:hlinkClick r:id="rId5"/>
              </a:rPr>
              <a:t>video</a:t>
            </a:r>
            <a:endParaRPr lang="cs-CZ" dirty="0">
              <a:solidFill>
                <a:srgbClr val="124057"/>
              </a:solidFill>
              <a:latin typeface="Weekly Free Light" panose="020B0604020202020204" charset="-18"/>
            </a:endParaRPr>
          </a:p>
        </p:txBody>
      </p:sp>
    </p:spTree>
    <p:extLst>
      <p:ext uri="{BB962C8B-B14F-4D97-AF65-F5344CB8AC3E}">
        <p14:creationId xmlns:p14="http://schemas.microsoft.com/office/powerpoint/2010/main" val="2918071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C980059E-18F3-476B-9DEF-1E1A9658B008}"/>
              </a:ext>
            </a:extLst>
          </p:cNvPr>
          <p:cNvSpPr>
            <a:spLocks noGrp="1"/>
          </p:cNvSpPr>
          <p:nvPr>
            <p:ph type="body" idx="1"/>
          </p:nvPr>
        </p:nvSpPr>
        <p:spPr/>
        <p:txBody>
          <a:bodyPr/>
          <a:lstStyle/>
          <a:p>
            <a:r>
              <a:rPr lang="cs-CZ" dirty="0">
                <a:solidFill>
                  <a:srgbClr val="124057"/>
                </a:solidFill>
                <a:latin typeface="Weekly Free Light" panose="00000400000000000000" pitchFamily="50" charset="-18"/>
              </a:rPr>
              <a:t>Výskyty </a:t>
            </a:r>
            <a:r>
              <a:rPr lang="cs-CZ" dirty="0" err="1">
                <a:solidFill>
                  <a:srgbClr val="124057"/>
                </a:solidFill>
                <a:latin typeface="Weekly Free Light" panose="00000400000000000000" pitchFamily="50" charset="-18"/>
              </a:rPr>
              <a:t>fosílií</a:t>
            </a:r>
            <a:r>
              <a:rPr lang="cs-CZ" dirty="0">
                <a:solidFill>
                  <a:srgbClr val="124057"/>
                </a:solidFill>
                <a:latin typeface="Weekly Free Light" panose="00000400000000000000" pitchFamily="50" charset="-18"/>
              </a:rPr>
              <a:t> dokládající </a:t>
            </a:r>
            <a:r>
              <a:rPr lang="cs-CZ" dirty="0" err="1">
                <a:solidFill>
                  <a:srgbClr val="124057"/>
                </a:solidFill>
                <a:latin typeface="Weekly Free Light" panose="00000400000000000000" pitchFamily="50" charset="-18"/>
              </a:rPr>
              <a:t>Wegenerovu</a:t>
            </a:r>
            <a:r>
              <a:rPr lang="cs-CZ" dirty="0">
                <a:solidFill>
                  <a:srgbClr val="124057"/>
                </a:solidFill>
                <a:latin typeface="Weekly Free Light" panose="00000400000000000000" pitchFamily="50" charset="-18"/>
              </a:rPr>
              <a:t> teorii kontinentálního driftu</a:t>
            </a:r>
          </a:p>
        </p:txBody>
      </p:sp>
      <p:sp>
        <p:nvSpPr>
          <p:cNvPr id="4" name="Zástupný symbol pro číslo snímku 3">
            <a:extLst>
              <a:ext uri="{FF2B5EF4-FFF2-40B4-BE49-F238E27FC236}">
                <a16:creationId xmlns:a16="http://schemas.microsoft.com/office/drawing/2014/main" id="{D6F31A94-3F10-417E-9EE1-3CB9B63E1882}"/>
              </a:ext>
            </a:extLst>
          </p:cNvPr>
          <p:cNvSpPr>
            <a:spLocks noGrp="1"/>
          </p:cNvSpPr>
          <p:nvPr>
            <p:ph type="sldNum" idx="10"/>
          </p:nvPr>
        </p:nvSpPr>
        <p:spPr/>
        <p:txBody>
          <a:bodyPr/>
          <a:lstStyle/>
          <a:p>
            <a:fld id="{E1B91BDA-37F5-4C21-A38D-C9F4403AFF43}" type="slidenum">
              <a:rPr lang="sk-SK" altLang="cs-CZ" smtClean="0"/>
              <a:pPr/>
              <a:t>23</a:t>
            </a:fld>
            <a:endParaRPr lang="sk-SK" altLang="cs-CZ"/>
          </a:p>
        </p:txBody>
      </p:sp>
      <p:pic>
        <p:nvPicPr>
          <p:cNvPr id="6" name="Obrázek 5" descr="Obsah obrázku mapa&#10;&#10;Popis byl vytvořen automaticky">
            <a:extLst>
              <a:ext uri="{FF2B5EF4-FFF2-40B4-BE49-F238E27FC236}">
                <a16:creationId xmlns:a16="http://schemas.microsoft.com/office/drawing/2014/main" id="{9FCA395B-600A-4682-8434-8D9A95BE1C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67744" y="483518"/>
            <a:ext cx="4763452" cy="3663093"/>
          </a:xfrm>
          <a:prstGeom prst="rect">
            <a:avLst/>
          </a:prstGeom>
        </p:spPr>
      </p:pic>
      <p:sp>
        <p:nvSpPr>
          <p:cNvPr id="8" name="Tlačítko akce: Návrat 7">
            <a:hlinkClick r:id="" action="ppaction://hlinkshowjump?jump=lastslideviewed" highlightClick="1"/>
            <a:extLst>
              <a:ext uri="{FF2B5EF4-FFF2-40B4-BE49-F238E27FC236}">
                <a16:creationId xmlns:a16="http://schemas.microsoft.com/office/drawing/2014/main" id="{6E177521-9DFD-41CB-9733-1E858C0F1C4D}"/>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3650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Kahoot</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23528" y="1766888"/>
            <a:ext cx="8568952"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hlinkClick r:id="rId3"/>
              </a:rPr>
              <a:t>https://kahoot.it/challenge/007456825</a:t>
            </a:r>
            <a:endParaRPr lang="cs-CZ" sz="2000"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endParaRPr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24</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2ABB71B-DE99-4C00-A126-125482C36897}"/>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DB63E953-4FBB-43A2-868F-378177B1F20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67793E66-E584-47A2-903B-F7C93672229B}"/>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F655BBC0-D15B-4CBA-B002-EA538E9A2D2B}"/>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6915338E-F828-40B0-A558-D53268F61D96}"/>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A613E40F-2A2D-49F7-9D46-0A448C2965F1}"/>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1B7D1A63-3203-4C3E-A2CC-D2F13FEC1AE9}"/>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9" name="Tlačítko akce: Přejít vpřed nebo Další 18">
            <a:hlinkClick r:id="rId4" action="ppaction://hlinksldjump" highlightClick="1"/>
            <a:extLst>
              <a:ext uri="{FF2B5EF4-FFF2-40B4-BE49-F238E27FC236}">
                <a16:creationId xmlns:a16="http://schemas.microsoft.com/office/drawing/2014/main" id="{AE43AF54-C910-C162-B541-F03076A961C7}"/>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39426590"/>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76ECCBCF-11EF-433B-97CE-1662E73255AF}"/>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dirty="0">
                <a:solidFill>
                  <a:schemeClr val="bg1"/>
                </a:solidFill>
                <a:latin typeface="Nixie One" panose="020B0604020202020204" charset="0"/>
                <a:cs typeface="Arial" panose="020B0604020202020204" pitchFamily="34" charset="0"/>
                <a:sym typeface="Nixie One" panose="020B0604020202020204" charset="0"/>
              </a:rPr>
              <a:t>Použité zdroje:</a:t>
            </a:r>
          </a:p>
        </p:txBody>
      </p:sp>
      <p:sp>
        <p:nvSpPr>
          <p:cNvPr id="6147" name="Google Shape;141;p15">
            <a:extLst>
              <a:ext uri="{FF2B5EF4-FFF2-40B4-BE49-F238E27FC236}">
                <a16:creationId xmlns:a16="http://schemas.microsoft.com/office/drawing/2014/main" id="{553FF8EC-9626-49A8-977D-C9E09635E23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C9FBC7D-B5E1-499D-A404-C253B012FCAD}"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25</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116080A-025C-4FAE-B80B-439582EEB8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86619737-4648-45B0-A463-0411CFCC65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42875"/>
            <a:ext cx="1368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105924CC-DB33-44E7-A8CD-21899A4AB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8869390B-CC9D-4A61-8668-20206FDC36AC}"/>
              </a:ext>
            </a:extLst>
          </p:cNvPr>
          <p:cNvSpPr txBox="1">
            <a:spLocks noChangeArrowheads="1"/>
          </p:cNvSpPr>
          <p:nvPr/>
        </p:nvSpPr>
        <p:spPr bwMode="auto">
          <a:xfrm>
            <a:off x="309563" y="2379663"/>
            <a:ext cx="24939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cs-CZ" altLang="cs-CZ" dirty="0">
                <a:solidFill>
                  <a:schemeClr val="bg1"/>
                </a:solidFill>
                <a:latin typeface="Nixie One" panose="020B0604020202020204" charset="0"/>
              </a:rPr>
              <a:t>Galerie obrázků </a:t>
            </a:r>
            <a:r>
              <a:rPr lang="cs-CZ" altLang="cs-CZ">
                <a:solidFill>
                  <a:schemeClr val="bg1"/>
                </a:solidFill>
                <a:latin typeface="Nixie One" panose="020B0604020202020204" charset="0"/>
              </a:rPr>
              <a:t>MS Office</a:t>
            </a:r>
            <a:endParaRPr lang="cs-CZ" altLang="cs-CZ" dirty="0">
              <a:solidFill>
                <a:schemeClr val="bg1"/>
              </a:solidFill>
              <a:latin typeface="Nixie One" panose="020B0604020202020204" charset="0"/>
            </a:endParaRPr>
          </a:p>
        </p:txBody>
      </p:sp>
      <p:sp>
        <p:nvSpPr>
          <p:cNvPr id="9" name="Tlačítko akce: Přejít vpřed nebo Další 8">
            <a:hlinkClick r:id="" action="ppaction://hlinkshowjump?jump=nextslide" highlightClick="1"/>
            <a:extLst>
              <a:ext uri="{FF2B5EF4-FFF2-40B4-BE49-F238E27FC236}">
                <a16:creationId xmlns:a16="http://schemas.microsoft.com/office/drawing/2014/main" id="{03EDF383-5ECA-4A42-9450-49EDB4C52943}"/>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39;p15">
            <a:extLst>
              <a:ext uri="{FF2B5EF4-FFF2-40B4-BE49-F238E27FC236}">
                <a16:creationId xmlns:a16="http://schemas.microsoft.com/office/drawing/2014/main" id="{76ECCBCF-11EF-433B-97CE-1662E73255AF}"/>
              </a:ext>
            </a:extLst>
          </p:cNvPr>
          <p:cNvSpPr txBox="1">
            <a:spLocks noGrp="1"/>
          </p:cNvSpPr>
          <p:nvPr>
            <p:ph type="subTitle" idx="4294967295"/>
          </p:nvPr>
        </p:nvSpPr>
        <p:spPr>
          <a:xfrm>
            <a:off x="309563" y="1312863"/>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sk-SK" altLang="sk-SK" sz="2400" b="1" dirty="0">
                <a:solidFill>
                  <a:schemeClr val="bg1"/>
                </a:solidFill>
                <a:latin typeface="Nixie One" panose="020B0604020202020204" charset="0"/>
                <a:cs typeface="Arial" panose="020B0604020202020204" pitchFamily="34" charset="0"/>
                <a:sym typeface="Nixie One" panose="020B0604020202020204" charset="0"/>
              </a:rPr>
              <a:t>2020-1-SK01-KA226-SCH-094350	DIGI SCHOOL</a:t>
            </a:r>
          </a:p>
        </p:txBody>
      </p:sp>
      <p:sp>
        <p:nvSpPr>
          <p:cNvPr id="6147" name="Google Shape;141;p15">
            <a:extLst>
              <a:ext uri="{FF2B5EF4-FFF2-40B4-BE49-F238E27FC236}">
                <a16:creationId xmlns:a16="http://schemas.microsoft.com/office/drawing/2014/main" id="{553FF8EC-9626-49A8-977D-C9E09635E23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5C9FBC7D-B5E1-499D-A404-C253B012FCAD}"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26</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dirty="0">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dirty="0">
              <a:solidFill>
                <a:srgbClr val="114454"/>
              </a:solidFill>
              <a:latin typeface="Nixie One" charset="0"/>
              <a:cs typeface="Arial" charset="0"/>
              <a:sym typeface="Nixie One" charset="0"/>
            </a:endParaRPr>
          </a:p>
        </p:txBody>
      </p:sp>
      <p:pic>
        <p:nvPicPr>
          <p:cNvPr id="6149" name="Obrázok 7" descr="Erasmus+ logo EN.jpg">
            <a:extLst>
              <a:ext uri="{FF2B5EF4-FFF2-40B4-BE49-F238E27FC236}">
                <a16:creationId xmlns:a16="http://schemas.microsoft.com/office/drawing/2014/main" id="{D116080A-025C-4FAE-B80B-439582EEB8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ek 2">
            <a:extLst>
              <a:ext uri="{FF2B5EF4-FFF2-40B4-BE49-F238E27FC236}">
                <a16:creationId xmlns:a16="http://schemas.microsoft.com/office/drawing/2014/main" id="{86619737-4648-45B0-A463-0411CFCC65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42875"/>
            <a:ext cx="1368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Obrázek 4">
            <a:extLst>
              <a:ext uri="{FF2B5EF4-FFF2-40B4-BE49-F238E27FC236}">
                <a16:creationId xmlns:a16="http://schemas.microsoft.com/office/drawing/2014/main" id="{105924CC-DB33-44E7-A8CD-21899A4AB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ovéPole 5">
            <a:extLst>
              <a:ext uri="{FF2B5EF4-FFF2-40B4-BE49-F238E27FC236}">
                <a16:creationId xmlns:a16="http://schemas.microsoft.com/office/drawing/2014/main" id="{8869390B-CC9D-4A61-8668-20206FDC36AC}"/>
              </a:ext>
            </a:extLst>
          </p:cNvPr>
          <p:cNvSpPr txBox="1">
            <a:spLocks noChangeArrowheads="1"/>
          </p:cNvSpPr>
          <p:nvPr/>
        </p:nvSpPr>
        <p:spPr bwMode="auto">
          <a:xfrm>
            <a:off x="309563" y="2379663"/>
            <a:ext cx="88550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cs-CZ" altLang="cs-CZ">
                <a:solidFill>
                  <a:schemeClr val="bg1"/>
                </a:solidFill>
                <a:latin typeface="Nixie One" panose="020B0604020202020204" charset="0"/>
              </a:rPr>
              <a:t>Délka projektu:  01. 03. 2021 – 28. 02. 2023</a:t>
            </a:r>
          </a:p>
          <a:p>
            <a:r>
              <a:rPr lang="cs-CZ" altLang="cs-CZ">
                <a:solidFill>
                  <a:schemeClr val="bg1"/>
                </a:solidFill>
                <a:latin typeface="Nixie One" panose="020B0604020202020204" charset="0"/>
              </a:rPr>
              <a:t>Rozpočet partnerství: 101.092,-€ </a:t>
            </a:r>
          </a:p>
          <a:p>
            <a:r>
              <a:rPr lang="cs-CZ" altLang="cs-CZ">
                <a:solidFill>
                  <a:schemeClr val="bg1"/>
                </a:solidFill>
                <a:latin typeface="Nixie One" panose="020B0604020202020204" charset="0"/>
              </a:rPr>
              <a:t>Rozpočet GJŠ Zlín: 20.829,- €</a:t>
            </a:r>
          </a:p>
          <a:p>
            <a:r>
              <a:rPr lang="cs-CZ" altLang="cs-CZ">
                <a:solidFill>
                  <a:schemeClr val="bg1"/>
                </a:solidFill>
                <a:latin typeface="Nixie One" panose="020B0604020202020204" charset="0"/>
              </a:rPr>
              <a:t>Intelektuální výstupy všech partnerů: ANJ, NEJ, FRJ,SPJ, DEJ, OBN, CHE, GEO, MAT, BIO, EKN, ITK, </a:t>
            </a:r>
          </a:p>
          <a:p>
            <a:r>
              <a:rPr lang="cs-CZ" altLang="cs-CZ">
                <a:solidFill>
                  <a:schemeClr val="bg1"/>
                </a:solidFill>
                <a:latin typeface="Nixie One" panose="020B0604020202020204" charset="0"/>
              </a:rPr>
              <a:t>HUV, ETV</a:t>
            </a:r>
          </a:p>
          <a:p>
            <a:r>
              <a:rPr lang="cs-CZ" altLang="cs-CZ">
                <a:solidFill>
                  <a:schemeClr val="bg1"/>
                </a:solidFill>
                <a:latin typeface="Nixie One" panose="020B0604020202020204" charset="0"/>
              </a:rPr>
              <a:t>Intelektuální výstupy GJŠ Zlín v předmětech MAT, GEO, CHE, SPJ</a:t>
            </a:r>
          </a:p>
        </p:txBody>
      </p:sp>
      <p:sp>
        <p:nvSpPr>
          <p:cNvPr id="9" name="Tlačítko akce: Přejít vpřed nebo Další 8">
            <a:hlinkClick r:id="" action="ppaction://hlinkshowjump?jump=nextslide" highlightClick="1"/>
            <a:extLst>
              <a:ext uri="{FF2B5EF4-FFF2-40B4-BE49-F238E27FC236}">
                <a16:creationId xmlns:a16="http://schemas.microsoft.com/office/drawing/2014/main" id="{54C84723-8F96-4731-9051-6AE207011FC9}"/>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6820AE68-92D7-4501-A525-D62649E34F70}"/>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Arial" panose="020B0604020202020204" pitchFamily="34"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Nixie One" charset="0"/>
              <a:cs typeface="Arial" panose="020B0604020202020204" pitchFamily="34" charset="0"/>
              <a:sym typeface="Nixie One" charset="0"/>
            </a:endParaRPr>
          </a:p>
        </p:txBody>
      </p:sp>
      <p:sp>
        <p:nvSpPr>
          <p:cNvPr id="4099" name="Google Shape;141;p15">
            <a:extLst>
              <a:ext uri="{FF2B5EF4-FFF2-40B4-BE49-F238E27FC236}">
                <a16:creationId xmlns:a16="http://schemas.microsoft.com/office/drawing/2014/main" id="{638CF17A-26D1-41BE-8AF2-6D4FC309BFA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6D3805B-DFE0-4009-8A99-C80C13CCBC8E}"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27</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45268501-61E9-4399-8785-B2BE8396F784}"/>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a:latin typeface="Arial" charset="0"/>
                <a:sym typeface="Arial" charset="0"/>
              </a:rPr>
              <a:t>2020-1-SK01-KA226-SCH-094350</a:t>
            </a:r>
          </a:p>
          <a:p>
            <a:pPr eaLnBrk="1" hangingPunct="1">
              <a:spcBef>
                <a:spcPts val="1000"/>
              </a:spcBef>
              <a:buClr>
                <a:srgbClr val="000000"/>
              </a:buClr>
              <a:buFont typeface="Arial" charset="0"/>
              <a:buNone/>
              <a:defRPr/>
            </a:pPr>
            <a:endParaRPr lang="sk-SK" altLang="sk-SK" sz="1000" b="1">
              <a:solidFill>
                <a:srgbClr val="114454"/>
              </a:solidFill>
              <a:latin typeface="Ariel"/>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1000" b="1">
              <a:solidFill>
                <a:srgbClr val="114454"/>
              </a:solidFill>
              <a:latin typeface="Nixie One" charset="0"/>
              <a:cs typeface="Arial" charset="0"/>
              <a:sym typeface="Nixie One" charset="0"/>
            </a:endParaRPr>
          </a:p>
        </p:txBody>
      </p:sp>
      <p:pic>
        <p:nvPicPr>
          <p:cNvPr id="4101" name="Obrázok 7" descr="Erasmus+ logo EN.jpg">
            <a:extLst>
              <a:ext uri="{FF2B5EF4-FFF2-40B4-BE49-F238E27FC236}">
                <a16:creationId xmlns:a16="http://schemas.microsoft.com/office/drawing/2014/main" id="{1DC1842B-BDC5-4756-AE21-897891BA7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BlokTextu 9">
            <a:extLst>
              <a:ext uri="{FF2B5EF4-FFF2-40B4-BE49-F238E27FC236}">
                <a16:creationId xmlns:a16="http://schemas.microsoft.com/office/drawing/2014/main" id="{EE724D8E-65BC-4A9F-9EB0-CE804EC2B616}"/>
              </a:ext>
            </a:extLst>
          </p:cNvPr>
          <p:cNvSpPr txBox="1">
            <a:spLocks noChangeArrowheads="1"/>
          </p:cNvSpPr>
          <p:nvPr/>
        </p:nvSpPr>
        <p:spPr bwMode="auto">
          <a:xfrm>
            <a:off x="214313" y="2643188"/>
            <a:ext cx="5143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rPr>
              <a:t>ČR Podpora Evropské komise na zhotovení této práce nevyjadřuje názor Komise, obsah je názorem autora a Komise není zodpovědná za informace v práci obsažené. </a:t>
            </a:r>
          </a:p>
        </p:txBody>
      </p:sp>
      <p:pic>
        <p:nvPicPr>
          <p:cNvPr id="8" name="Obrázek 4">
            <a:extLst>
              <a:ext uri="{FF2B5EF4-FFF2-40B4-BE49-F238E27FC236}">
                <a16:creationId xmlns:a16="http://schemas.microsoft.com/office/drawing/2014/main" id="{5D676C18-19B7-4FAB-B685-7BF5E845A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ázek 2">
            <a:extLst>
              <a:ext uri="{FF2B5EF4-FFF2-40B4-BE49-F238E27FC236}">
                <a16:creationId xmlns:a16="http://schemas.microsoft.com/office/drawing/2014/main" id="{06A5BFCB-2C67-49EA-B5A4-380AF8AF6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142875"/>
            <a:ext cx="1368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lačítko akce: Přejít vpřed nebo Další 9">
            <a:hlinkClick r:id="" action="ppaction://hlinkshowjump?jump=nextslide" highlightClick="1"/>
            <a:extLst>
              <a:ext uri="{FF2B5EF4-FFF2-40B4-BE49-F238E27FC236}">
                <a16:creationId xmlns:a16="http://schemas.microsoft.com/office/drawing/2014/main" id="{B748A4B3-4808-43EB-824E-4AACCF5D110E}"/>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Google Shape;141;p15">
            <a:extLst>
              <a:ext uri="{FF2B5EF4-FFF2-40B4-BE49-F238E27FC236}">
                <a16:creationId xmlns:a16="http://schemas.microsoft.com/office/drawing/2014/main" id="{D069E92B-0C1D-46F3-AEFE-CEED4E53727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80102A84-CB2A-4A22-B57D-6FF49AC7DF28}" type="slidenum">
              <a:rPr lang="sk-SK" altLang="sk-SK" sz="800">
                <a:solidFill>
                  <a:srgbClr val="FFFFFF"/>
                </a:solidFill>
                <a:latin typeface="Roboto Slab" pitchFamily="2" charset="0"/>
                <a:sym typeface="Roboto Slab" pitchFamily="2" charset="0"/>
              </a:rPr>
              <a:pPr eaLnBrk="1" hangingPunct="1"/>
              <a:t>3</a:t>
            </a:fld>
            <a:endParaRPr lang="sk-SK" altLang="sk-SK" sz="800">
              <a:solidFill>
                <a:srgbClr val="FFFFFF"/>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66AB832D-5613-4C87-BDF6-7CBB14F61469}"/>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a:defRPr/>
            </a:pPr>
            <a:r>
              <a:rPr lang="sk-SK" sz="900" b="1" dirty="0">
                <a:latin typeface="Arial" charset="0"/>
                <a:sym typeface="Arial" charset="0"/>
              </a:rPr>
              <a:t>2020-1-SK01-KA226-SCH-094350</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D20CC59E-9786-4862-A0BA-8CF6C13057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BB67E8B1-98C9-488B-B4B3-5D6D7CB7A27D}"/>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Font typeface="Wingdings" panose="05000000000000000000" pitchFamily="2" charset="2"/>
              <a:buChar char="Ø"/>
            </a:pPr>
            <a:r>
              <a:rPr lang="sk-SK" altLang="cs-CZ" dirty="0">
                <a:solidFill>
                  <a:schemeClr val="bg1"/>
                </a:solidFill>
                <a:latin typeface="Nixie One" charset="0"/>
              </a:rPr>
              <a:t>SUBJECT: Geografie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SPECIFICATION: </a:t>
            </a:r>
            <a:r>
              <a:rPr lang="sk-SK" altLang="cs-CZ" dirty="0" err="1">
                <a:solidFill>
                  <a:schemeClr val="bg1"/>
                </a:solidFill>
                <a:latin typeface="Nixie One" charset="0"/>
              </a:rPr>
              <a:t>lze</a:t>
            </a:r>
            <a:r>
              <a:rPr lang="sk-SK" altLang="cs-CZ" dirty="0">
                <a:solidFill>
                  <a:schemeClr val="bg1"/>
                </a:solidFill>
                <a:latin typeface="Nixie One" charset="0"/>
              </a:rPr>
              <a:t> </a:t>
            </a:r>
            <a:r>
              <a:rPr lang="sk-SK" altLang="cs-CZ" dirty="0" err="1">
                <a:solidFill>
                  <a:schemeClr val="bg1"/>
                </a:solidFill>
                <a:latin typeface="Nixie One" charset="0"/>
              </a:rPr>
              <a:t>použít</a:t>
            </a:r>
            <a:r>
              <a:rPr lang="sk-SK" altLang="cs-CZ" dirty="0">
                <a:solidFill>
                  <a:schemeClr val="bg1"/>
                </a:solidFill>
                <a:latin typeface="Nixie One" charset="0"/>
              </a:rPr>
              <a:t> k </a:t>
            </a:r>
            <a:r>
              <a:rPr lang="sk-SK" altLang="cs-CZ" dirty="0" err="1">
                <a:solidFill>
                  <a:schemeClr val="bg1"/>
                </a:solidFill>
                <a:latin typeface="Nixie One" charset="0"/>
              </a:rPr>
              <a:t>prezentaci</a:t>
            </a:r>
            <a:r>
              <a:rPr lang="sk-SK" altLang="cs-CZ" dirty="0">
                <a:solidFill>
                  <a:schemeClr val="bg1"/>
                </a:solidFill>
                <a:latin typeface="Nixie One" charset="0"/>
              </a:rPr>
              <a:t> i </a:t>
            </a:r>
            <a:r>
              <a:rPr lang="sk-SK" altLang="cs-CZ" dirty="0" err="1">
                <a:solidFill>
                  <a:schemeClr val="bg1"/>
                </a:solidFill>
                <a:latin typeface="Nixie One" charset="0"/>
              </a:rPr>
              <a:t>samostudiu</a:t>
            </a:r>
            <a:r>
              <a:rPr lang="sk-SK" altLang="cs-CZ" dirty="0">
                <a:solidFill>
                  <a:schemeClr val="bg1"/>
                </a:solidFill>
                <a:latin typeface="Nixie One" charset="0"/>
              </a:rPr>
              <a:t>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AGE OF STUDENTS: 15 – 16 let</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1 LESSON : 45 min</a:t>
            </a:r>
          </a:p>
          <a:p>
            <a:pPr eaLnBrk="1" hangingPunct="1"/>
            <a:endParaRPr lang="sk-SK" altLang="cs-CZ" dirty="0"/>
          </a:p>
        </p:txBody>
      </p:sp>
      <p:pic>
        <p:nvPicPr>
          <p:cNvPr id="8" name="Obrázek 7">
            <a:extLst>
              <a:ext uri="{FF2B5EF4-FFF2-40B4-BE49-F238E27FC236}">
                <a16:creationId xmlns:a16="http://schemas.microsoft.com/office/drawing/2014/main" id="{375A0AC3-5B6B-4FBA-A202-521E53502D5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142875"/>
            <a:ext cx="1622425" cy="914400"/>
          </a:xfrm>
          <a:prstGeom prst="rect">
            <a:avLst/>
          </a:prstGeom>
          <a:noFill/>
          <a:ln>
            <a:noFill/>
          </a:ln>
        </p:spPr>
      </p:pic>
      <p:pic>
        <p:nvPicPr>
          <p:cNvPr id="9" name="Obrázek 4">
            <a:extLst>
              <a:ext uri="{FF2B5EF4-FFF2-40B4-BE49-F238E27FC236}">
                <a16:creationId xmlns:a16="http://schemas.microsoft.com/office/drawing/2014/main" id="{248F5573-8694-4262-A5C1-6950EC283A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5875"/>
            <a:ext cx="8413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lačítko akce: Přejít vpřed nebo Další 9">
            <a:hlinkClick r:id="" action="ppaction://hlinkshowjump?jump=nextslide" highlightClick="1"/>
            <a:extLst>
              <a:ext uri="{FF2B5EF4-FFF2-40B4-BE49-F238E27FC236}">
                <a16:creationId xmlns:a16="http://schemas.microsoft.com/office/drawing/2014/main" id="{B10935AC-19E9-4648-851E-71EAC35EC8E1}"/>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Google Shape;265;p25">
            <a:extLst>
              <a:ext uri="{FF2B5EF4-FFF2-40B4-BE49-F238E27FC236}">
                <a16:creationId xmlns:a16="http://schemas.microsoft.com/office/drawing/2014/main" id="{1A12AE3E-C423-489E-AE26-AE5F37E53702}"/>
              </a:ext>
            </a:extLst>
          </p:cNvPr>
          <p:cNvSpPr txBox="1">
            <a:spLocks noGrp="1"/>
          </p:cNvSpPr>
          <p:nvPr>
            <p:ph type="title" idx="4294967295"/>
          </p:nvPr>
        </p:nvSpPr>
        <p:spPr>
          <a:xfrm>
            <a:off x="387350" y="366713"/>
            <a:ext cx="2759075" cy="884237"/>
          </a:xfrm>
        </p:spPr>
        <p:txBody>
          <a:bodyPr anchor="t"/>
          <a:lstStyle/>
          <a:p>
            <a:pPr>
              <a:buSzPts val="1800"/>
              <a:buFont typeface="Roboto Slab" pitchFamily="2" charset="0"/>
            </a:pPr>
            <a:r>
              <a:rPr lang="sk-SK" altLang="cs-CZ" sz="1800" b="1" dirty="0">
                <a:solidFill>
                  <a:srgbClr val="124057"/>
                </a:solidFill>
                <a:latin typeface="Roboto Slab"/>
                <a:sym typeface="Roboto Slab" pitchFamily="2" charset="0"/>
              </a:rPr>
              <a:t>Obsah </a:t>
            </a:r>
            <a:r>
              <a:rPr lang="sk-SK" altLang="cs-CZ" sz="1800" b="1" dirty="0" err="1">
                <a:solidFill>
                  <a:srgbClr val="124057"/>
                </a:solidFill>
                <a:latin typeface="Roboto Slab"/>
                <a:sym typeface="Roboto Slab" pitchFamily="2" charset="0"/>
              </a:rPr>
              <a:t>lekce</a:t>
            </a:r>
            <a:endParaRPr lang="cs-CZ" dirty="0" err="1"/>
          </a:p>
        </p:txBody>
      </p:sp>
      <p:sp>
        <p:nvSpPr>
          <p:cNvPr id="25603" name="Google Shape;266;p25">
            <a:extLst>
              <a:ext uri="{FF2B5EF4-FFF2-40B4-BE49-F238E27FC236}">
                <a16:creationId xmlns:a16="http://schemas.microsoft.com/office/drawing/2014/main" id="{C0A90E75-3FEC-40E6-9FE1-C381B7867226}"/>
              </a:ext>
            </a:extLst>
          </p:cNvPr>
          <p:cNvSpPr>
            <a:spLocks noChangeArrowheads="1"/>
          </p:cNvSpPr>
          <p:nvPr/>
        </p:nvSpPr>
        <p:spPr bwMode="auto">
          <a:xfrm>
            <a:off x="3759200" y="3738563"/>
            <a:ext cx="2717800" cy="749300"/>
          </a:xfrm>
          <a:prstGeom prst="homePlate">
            <a:avLst>
              <a:gd name="adj" fmla="val 35448"/>
            </a:avLst>
          </a:pr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4" name="Google Shape;267;p25">
            <a:extLst>
              <a:ext uri="{FF2B5EF4-FFF2-40B4-BE49-F238E27FC236}">
                <a16:creationId xmlns:a16="http://schemas.microsoft.com/office/drawing/2014/main" id="{EB4BF33E-71DD-4D2B-BF4F-587CFEA31A7F}"/>
              </a:ext>
            </a:extLst>
          </p:cNvPr>
          <p:cNvSpPr>
            <a:spLocks noChangeArrowheads="1"/>
          </p:cNvSpPr>
          <p:nvPr/>
        </p:nvSpPr>
        <p:spPr bwMode="auto">
          <a:xfrm>
            <a:off x="3759200" y="3003550"/>
            <a:ext cx="3487738" cy="749300"/>
          </a:xfrm>
          <a:prstGeom prst="homePlate">
            <a:avLst>
              <a:gd name="adj" fmla="val 35449"/>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5" name="Google Shape;268;p25">
            <a:extLst>
              <a:ext uri="{FF2B5EF4-FFF2-40B4-BE49-F238E27FC236}">
                <a16:creationId xmlns:a16="http://schemas.microsoft.com/office/drawing/2014/main" id="{5C0D6BD5-3F48-4CB4-B271-4EE183769ADE}"/>
              </a:ext>
            </a:extLst>
          </p:cNvPr>
          <p:cNvSpPr>
            <a:spLocks noChangeArrowheads="1"/>
          </p:cNvSpPr>
          <p:nvPr/>
        </p:nvSpPr>
        <p:spPr bwMode="auto">
          <a:xfrm>
            <a:off x="3759200" y="2259013"/>
            <a:ext cx="2227263" cy="749300"/>
          </a:xfrm>
          <a:prstGeom prst="homePlate">
            <a:avLst>
              <a:gd name="adj" fmla="val 35449"/>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6" name="Google Shape;269;p25">
            <a:extLst>
              <a:ext uri="{FF2B5EF4-FFF2-40B4-BE49-F238E27FC236}">
                <a16:creationId xmlns:a16="http://schemas.microsoft.com/office/drawing/2014/main" id="{2738E059-E50F-4B9F-9CB8-FEE967634EEE}"/>
              </a:ext>
            </a:extLst>
          </p:cNvPr>
          <p:cNvSpPr>
            <a:spLocks noChangeArrowheads="1"/>
          </p:cNvSpPr>
          <p:nvPr/>
        </p:nvSpPr>
        <p:spPr bwMode="auto">
          <a:xfrm>
            <a:off x="3759200" y="1508125"/>
            <a:ext cx="2554288" cy="750888"/>
          </a:xfrm>
          <a:prstGeom prst="homePlate">
            <a:avLst>
              <a:gd name="adj" fmla="val 35371"/>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ts val="1100"/>
              <a:buFont typeface="Arial" panose="020B0604020202020204" pitchFamily="34" charset="0"/>
              <a:buNone/>
            </a:pPr>
            <a:endParaRPr lang="cs-CZ" altLang="cs-CZ"/>
          </a:p>
        </p:txBody>
      </p:sp>
      <p:sp>
        <p:nvSpPr>
          <p:cNvPr id="25607" name="Google Shape;270;p25">
            <a:extLst>
              <a:ext uri="{FF2B5EF4-FFF2-40B4-BE49-F238E27FC236}">
                <a16:creationId xmlns:a16="http://schemas.microsoft.com/office/drawing/2014/main" id="{7990C13C-F9AF-43EF-9E00-481E6B431E9C}"/>
              </a:ext>
            </a:extLst>
          </p:cNvPr>
          <p:cNvSpPr>
            <a:spLocks noChangeArrowheads="1"/>
          </p:cNvSpPr>
          <p:nvPr/>
        </p:nvSpPr>
        <p:spPr bwMode="auto">
          <a:xfrm>
            <a:off x="2898775" y="1312863"/>
            <a:ext cx="882650" cy="954087"/>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08" name="Google Shape;271;p25">
            <a:extLst>
              <a:ext uri="{FF2B5EF4-FFF2-40B4-BE49-F238E27FC236}">
                <a16:creationId xmlns:a16="http://schemas.microsoft.com/office/drawing/2014/main" id="{FEE31190-D93C-4D83-9111-20A8FAB5E2A1}"/>
              </a:ext>
            </a:extLst>
          </p:cNvPr>
          <p:cNvSpPr>
            <a:spLocks noChangeArrowheads="1"/>
          </p:cNvSpPr>
          <p:nvPr/>
        </p:nvSpPr>
        <p:spPr bwMode="auto">
          <a:xfrm>
            <a:off x="2892425" y="2132013"/>
            <a:ext cx="889000" cy="879475"/>
          </a:xfrm>
          <a:custGeom>
            <a:avLst/>
            <a:gdLst>
              <a:gd name="T0" fmla="*/ 0 w 120000"/>
              <a:gd name="T1" fmla="*/ 0 h 120000"/>
              <a:gd name="T2" fmla="*/ 120000 w 120000"/>
              <a:gd name="T3" fmla="*/ 120000 h 120000"/>
            </a:gdLst>
            <a:ahLst/>
            <a:cxnLst/>
            <a:rect l="T0" t="T1" r="T2" b="T3"/>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dirty="0">
              <a:solidFill>
                <a:srgbClr val="FFFFFF"/>
              </a:solidFill>
            </a:endParaRPr>
          </a:p>
        </p:txBody>
      </p:sp>
      <p:sp>
        <p:nvSpPr>
          <p:cNvPr id="25609" name="Google Shape;272;p25">
            <a:extLst>
              <a:ext uri="{FF2B5EF4-FFF2-40B4-BE49-F238E27FC236}">
                <a16:creationId xmlns:a16="http://schemas.microsoft.com/office/drawing/2014/main" id="{ECADB1EE-862F-41EC-A630-B233A155F621}"/>
              </a:ext>
            </a:extLst>
          </p:cNvPr>
          <p:cNvSpPr>
            <a:spLocks noChangeArrowheads="1"/>
          </p:cNvSpPr>
          <p:nvPr/>
        </p:nvSpPr>
        <p:spPr bwMode="auto">
          <a:xfrm rot="10800000" flipH="1">
            <a:off x="2892425" y="3008313"/>
            <a:ext cx="889000" cy="874712"/>
          </a:xfrm>
          <a:custGeom>
            <a:avLst/>
            <a:gdLst>
              <a:gd name="T0" fmla="*/ 0 w 120000"/>
              <a:gd name="T1" fmla="*/ 0 h 120000"/>
              <a:gd name="T2" fmla="*/ 120000 w 120000"/>
              <a:gd name="T3" fmla="*/ 120000 h 120000"/>
            </a:gdLst>
            <a:ahLst/>
            <a:cxnLst/>
            <a:rect l="T0" t="T1" r="T2" b="T3"/>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0" name="Google Shape;273;p25">
            <a:extLst>
              <a:ext uri="{FF2B5EF4-FFF2-40B4-BE49-F238E27FC236}">
                <a16:creationId xmlns:a16="http://schemas.microsoft.com/office/drawing/2014/main" id="{ED365E1D-24D7-47E2-89BB-22BAC1169AFB}"/>
              </a:ext>
            </a:extLst>
          </p:cNvPr>
          <p:cNvSpPr>
            <a:spLocks noChangeArrowheads="1"/>
          </p:cNvSpPr>
          <p:nvPr/>
        </p:nvSpPr>
        <p:spPr bwMode="auto">
          <a:xfrm rot="10800000" flipH="1">
            <a:off x="2894013" y="3751263"/>
            <a:ext cx="887412" cy="939800"/>
          </a:xfrm>
          <a:custGeom>
            <a:avLst/>
            <a:gdLst>
              <a:gd name="T0" fmla="*/ 0 w 120000"/>
              <a:gd name="T1" fmla="*/ 0 h 120000"/>
              <a:gd name="T2" fmla="*/ 120000 w 120000"/>
              <a:gd name="T3" fmla="*/ 120000 h 120000"/>
            </a:gdLst>
            <a:ahLst/>
            <a:cxnLst/>
            <a:rect l="T0" t="T1" r="T2" b="T3"/>
            <a:pathLst>
              <a:path w="120000" h="120000" extrusionOk="0">
                <a:moveTo>
                  <a:pt x="277" y="0"/>
                </a:moveTo>
                <a:lnTo>
                  <a:pt x="120000" y="25882"/>
                </a:lnTo>
                <a:lnTo>
                  <a:pt x="120000" y="120000"/>
                </a:lnTo>
                <a:lnTo>
                  <a:pt x="0" y="105098"/>
                </a:lnTo>
                <a:cubicBezTo>
                  <a:pt x="184" y="70065"/>
                  <a:pt x="92" y="35032"/>
                  <a:pt x="277" y="0"/>
                </a:cubicBezTo>
                <a:close/>
              </a:path>
            </a:pathLst>
          </a:custGeom>
          <a:solidFill>
            <a:srgbClr val="0B29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dirty="0">
              <a:solidFill>
                <a:srgbClr val="FFFFFF"/>
              </a:solidFill>
            </a:endParaRPr>
          </a:p>
        </p:txBody>
      </p:sp>
      <p:sp>
        <p:nvSpPr>
          <p:cNvPr id="25611" name="Google Shape;274;p25">
            <a:extLst>
              <a:ext uri="{FF2B5EF4-FFF2-40B4-BE49-F238E27FC236}">
                <a16:creationId xmlns:a16="http://schemas.microsoft.com/office/drawing/2014/main" id="{1F8816EF-F617-4B2B-A5B4-EB085BC96C30}"/>
              </a:ext>
            </a:extLst>
          </p:cNvPr>
          <p:cNvSpPr>
            <a:spLocks noChangeArrowheads="1"/>
          </p:cNvSpPr>
          <p:nvPr/>
        </p:nvSpPr>
        <p:spPr bwMode="auto">
          <a:xfrm rot="10800000">
            <a:off x="2022475" y="3748088"/>
            <a:ext cx="877888" cy="941387"/>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565"/>
                </a:lnTo>
                <a:lnTo>
                  <a:pt x="120000" y="120000"/>
                </a:lnTo>
                <a:lnTo>
                  <a:pt x="313" y="105130"/>
                </a:lnTo>
                <a:cubicBezTo>
                  <a:pt x="499" y="70173"/>
                  <a:pt x="-152" y="34956"/>
                  <a:pt x="33" y="0"/>
                </a:cubicBezTo>
                <a:close/>
              </a:path>
            </a:pathLst>
          </a:custGeom>
          <a:solidFill>
            <a:srgbClr val="1240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2" name="Google Shape;275;p25">
            <a:extLst>
              <a:ext uri="{FF2B5EF4-FFF2-40B4-BE49-F238E27FC236}">
                <a16:creationId xmlns:a16="http://schemas.microsoft.com/office/drawing/2014/main" id="{3B388418-617F-495B-8E6A-156BD2621273}"/>
              </a:ext>
            </a:extLst>
          </p:cNvPr>
          <p:cNvSpPr>
            <a:spLocks noChangeArrowheads="1"/>
          </p:cNvSpPr>
          <p:nvPr/>
        </p:nvSpPr>
        <p:spPr bwMode="auto">
          <a:xfrm flipH="1">
            <a:off x="2017713" y="2127250"/>
            <a:ext cx="884237" cy="876300"/>
          </a:xfrm>
          <a:custGeom>
            <a:avLst/>
            <a:gdLst>
              <a:gd name="T0" fmla="*/ 0 w 120000"/>
              <a:gd name="T1" fmla="*/ 0 h 120000"/>
              <a:gd name="T2" fmla="*/ 120000 w 120000"/>
              <a:gd name="T3" fmla="*/ 120000 h 120000"/>
            </a:gdLst>
            <a:ahLst/>
            <a:cxnLst/>
            <a:rect l="T0" t="T1" r="T2" b="T3"/>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3" name="Google Shape;276;p25">
            <a:extLst>
              <a:ext uri="{FF2B5EF4-FFF2-40B4-BE49-F238E27FC236}">
                <a16:creationId xmlns:a16="http://schemas.microsoft.com/office/drawing/2014/main" id="{1256E71E-25B8-4058-B6AA-817CF776B2D2}"/>
              </a:ext>
            </a:extLst>
          </p:cNvPr>
          <p:cNvSpPr>
            <a:spLocks noChangeArrowheads="1"/>
          </p:cNvSpPr>
          <p:nvPr/>
        </p:nvSpPr>
        <p:spPr bwMode="auto">
          <a:xfrm flipH="1">
            <a:off x="2016125" y="1314450"/>
            <a:ext cx="887413" cy="939800"/>
          </a:xfrm>
          <a:custGeom>
            <a:avLst/>
            <a:gdLst>
              <a:gd name="T0" fmla="*/ 0 w 120000"/>
              <a:gd name="T1" fmla="*/ 0 h 120000"/>
              <a:gd name="T2" fmla="*/ 120000 w 120000"/>
              <a:gd name="T3" fmla="*/ 120000 h 120000"/>
            </a:gdLst>
            <a:ahLst/>
            <a:cxnLst/>
            <a:rect l="T0" t="T1" r="T2" b="T3"/>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4" name="Google Shape;277;p25">
            <a:extLst>
              <a:ext uri="{FF2B5EF4-FFF2-40B4-BE49-F238E27FC236}">
                <a16:creationId xmlns:a16="http://schemas.microsoft.com/office/drawing/2014/main" id="{B044840B-E5EB-4998-8E6D-13C0DBA7650A}"/>
              </a:ext>
            </a:extLst>
          </p:cNvPr>
          <p:cNvSpPr>
            <a:spLocks noChangeArrowheads="1"/>
          </p:cNvSpPr>
          <p:nvPr/>
        </p:nvSpPr>
        <p:spPr bwMode="auto">
          <a:xfrm rot="10800000">
            <a:off x="2020888" y="3003550"/>
            <a:ext cx="877887" cy="871538"/>
          </a:xfrm>
          <a:custGeom>
            <a:avLst/>
            <a:gdLst>
              <a:gd name="T0" fmla="*/ 0 w 120000"/>
              <a:gd name="T1" fmla="*/ 0 h 120000"/>
              <a:gd name="T2" fmla="*/ 120000 w 120000"/>
              <a:gd name="T3" fmla="*/ 120000 h 120000"/>
            </a:gdLst>
            <a:ahLst/>
            <a:cxnLst/>
            <a:rect l="T0" t="T1" r="T2" b="T3"/>
            <a:pathLst>
              <a:path w="120000" h="120000" extrusionOk="0">
                <a:moveTo>
                  <a:pt x="120000" y="120000"/>
                </a:moveTo>
                <a:lnTo>
                  <a:pt x="54" y="120000"/>
                </a:lnTo>
                <a:cubicBezTo>
                  <a:pt x="240" y="79812"/>
                  <a:pt x="-132" y="40187"/>
                  <a:pt x="53" y="0"/>
                </a:cubicBezTo>
                <a:lnTo>
                  <a:pt x="120000" y="16766"/>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5" name="Google Shape;278;p25">
            <a:extLst>
              <a:ext uri="{FF2B5EF4-FFF2-40B4-BE49-F238E27FC236}">
                <a16:creationId xmlns:a16="http://schemas.microsoft.com/office/drawing/2014/main" id="{658E34AE-145C-43E7-9820-1CC017A46479}"/>
              </a:ext>
            </a:extLst>
          </p:cNvPr>
          <p:cNvSpPr>
            <a:spLocks noChangeArrowheads="1"/>
          </p:cNvSpPr>
          <p:nvPr/>
        </p:nvSpPr>
        <p:spPr bwMode="auto">
          <a:xfrm>
            <a:off x="1985963" y="1412875"/>
            <a:ext cx="477837" cy="3290888"/>
          </a:xfrm>
          <a:custGeom>
            <a:avLst/>
            <a:gdLst>
              <a:gd name="T0" fmla="*/ 0 w 120000"/>
              <a:gd name="T1" fmla="*/ 0 h 120000"/>
              <a:gd name="T2" fmla="*/ 120000 w 120000"/>
              <a:gd name="T3" fmla="*/ 120000 h 120000"/>
            </a:gdLst>
            <a:ahLst/>
            <a:cxnLst/>
            <a:rect l="T0" t="T1" r="T2" b="T3"/>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sp>
        <p:nvSpPr>
          <p:cNvPr id="25616" name="Google Shape;279;p25">
            <a:extLst>
              <a:ext uri="{FF2B5EF4-FFF2-40B4-BE49-F238E27FC236}">
                <a16:creationId xmlns:a16="http://schemas.microsoft.com/office/drawing/2014/main" id="{A2B7060F-9C69-471B-B7B9-E531B4C93985}"/>
              </a:ext>
            </a:extLst>
          </p:cNvPr>
          <p:cNvSpPr txBox="1">
            <a:spLocks noChangeArrowheads="1"/>
          </p:cNvSpPr>
          <p:nvPr/>
        </p:nvSpPr>
        <p:spPr bwMode="auto">
          <a:xfrm>
            <a:off x="3878263" y="1654175"/>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01</a:t>
            </a:r>
          </a:p>
        </p:txBody>
      </p:sp>
      <p:cxnSp>
        <p:nvCxnSpPr>
          <p:cNvPr id="25617" name="Google Shape;280;p25">
            <a:extLst>
              <a:ext uri="{FF2B5EF4-FFF2-40B4-BE49-F238E27FC236}">
                <a16:creationId xmlns:a16="http://schemas.microsoft.com/office/drawing/2014/main" id="{9A51A5E5-3741-4B7B-A378-87FAD003445E}"/>
              </a:ext>
            </a:extLst>
          </p:cNvPr>
          <p:cNvCxnSpPr>
            <a:cxnSpLocks noChangeShapeType="1"/>
          </p:cNvCxnSpPr>
          <p:nvPr/>
        </p:nvCxnSpPr>
        <p:spPr bwMode="auto">
          <a:xfrm>
            <a:off x="4476750" y="1682750"/>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18" name="Google Shape;281;p25">
            <a:hlinkClick r:id="rId3" action="ppaction://hlinksldjump"/>
            <a:extLst>
              <a:ext uri="{FF2B5EF4-FFF2-40B4-BE49-F238E27FC236}">
                <a16:creationId xmlns:a16="http://schemas.microsoft.com/office/drawing/2014/main" id="{7DE014D0-1AE3-413E-AA8F-16B09C0B348D}"/>
              </a:ext>
            </a:extLst>
          </p:cNvPr>
          <p:cNvSpPr txBox="1">
            <a:spLocks noChangeArrowheads="1"/>
          </p:cNvSpPr>
          <p:nvPr/>
        </p:nvSpPr>
        <p:spPr bwMode="auto">
          <a:xfrm>
            <a:off x="4532313" y="1666875"/>
            <a:ext cx="1454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cs-CZ" sz="1200" b="1" dirty="0">
                <a:solidFill>
                  <a:srgbClr val="FFFFFF"/>
                </a:solidFill>
                <a:latin typeface="Weekly Free Light" panose="00000400000000000000" pitchFamily="50" charset="-18"/>
                <a:sym typeface="Nixie One" panose="02000503080000020004" pitchFamily="50" charset="0"/>
              </a:rPr>
              <a:t>Litosféra </a:t>
            </a:r>
            <a:endParaRPr lang="sk-SK" altLang="cs-CZ" dirty="0">
              <a:solidFill>
                <a:srgbClr val="FFFFFF"/>
              </a:solidFill>
              <a:latin typeface="Weekly Free Light" panose="00000400000000000000" pitchFamily="50" charset="-18"/>
              <a:sym typeface="Nixie One" panose="02000503080000020004" pitchFamily="50" charset="0"/>
            </a:endParaRPr>
          </a:p>
        </p:txBody>
      </p:sp>
      <p:sp>
        <p:nvSpPr>
          <p:cNvPr id="25619" name="Google Shape;282;p25">
            <a:extLst>
              <a:ext uri="{FF2B5EF4-FFF2-40B4-BE49-F238E27FC236}">
                <a16:creationId xmlns:a16="http://schemas.microsoft.com/office/drawing/2014/main" id="{F31F18EC-293A-4F56-B6CC-1706872366BE}"/>
              </a:ext>
            </a:extLst>
          </p:cNvPr>
          <p:cNvSpPr txBox="1">
            <a:spLocks noChangeArrowheads="1"/>
          </p:cNvSpPr>
          <p:nvPr/>
        </p:nvSpPr>
        <p:spPr bwMode="auto">
          <a:xfrm>
            <a:off x="3878263" y="23923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02</a:t>
            </a:r>
            <a:endParaRPr lang="sk-SK" altLang="cs-CZ" sz="2400" b="1" dirty="0">
              <a:latin typeface="Weekly Free Light" panose="00000400000000000000" pitchFamily="50" charset="-18"/>
              <a:sym typeface="Nixie One" panose="02000503080000020004" pitchFamily="50" charset="0"/>
            </a:endParaRPr>
          </a:p>
        </p:txBody>
      </p:sp>
      <p:cxnSp>
        <p:nvCxnSpPr>
          <p:cNvPr id="25620" name="Google Shape;283;p25">
            <a:extLst>
              <a:ext uri="{FF2B5EF4-FFF2-40B4-BE49-F238E27FC236}">
                <a16:creationId xmlns:a16="http://schemas.microsoft.com/office/drawing/2014/main" id="{5FE08788-C72F-4D56-891F-AE62CCB7A616}"/>
              </a:ext>
            </a:extLst>
          </p:cNvPr>
          <p:cNvCxnSpPr>
            <a:cxnSpLocks noChangeShapeType="1"/>
          </p:cNvCxnSpPr>
          <p:nvPr/>
        </p:nvCxnSpPr>
        <p:spPr bwMode="auto">
          <a:xfrm>
            <a:off x="4476750" y="242093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1" name="Google Shape;284;p25">
            <a:hlinkClick r:id="rId4" action="ppaction://hlinksldjump"/>
            <a:extLst>
              <a:ext uri="{FF2B5EF4-FFF2-40B4-BE49-F238E27FC236}">
                <a16:creationId xmlns:a16="http://schemas.microsoft.com/office/drawing/2014/main" id="{4473CE7E-D6B4-46BD-B53D-91AE76CA304A}"/>
              </a:ext>
            </a:extLst>
          </p:cNvPr>
          <p:cNvSpPr txBox="1">
            <a:spLocks noChangeArrowheads="1"/>
          </p:cNvSpPr>
          <p:nvPr/>
        </p:nvSpPr>
        <p:spPr bwMode="auto">
          <a:xfrm>
            <a:off x="4540251" y="2400777"/>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cs-CZ" sz="1200" b="1" dirty="0" err="1">
                <a:solidFill>
                  <a:srgbClr val="FFFFFF"/>
                </a:solidFill>
                <a:latin typeface="Weekly Free Light" panose="00000400000000000000" pitchFamily="50" charset="-18"/>
                <a:sym typeface="Nixie One" panose="02000503080000020004" pitchFamily="50" charset="0"/>
              </a:rPr>
              <a:t>Litosférické</a:t>
            </a:r>
            <a:r>
              <a:rPr lang="sk-SK" altLang="cs-CZ" sz="1200" b="1" dirty="0">
                <a:solidFill>
                  <a:srgbClr val="FFFFFF"/>
                </a:solidFill>
                <a:latin typeface="Weekly Free Light" panose="00000400000000000000" pitchFamily="50" charset="-18"/>
                <a:sym typeface="Nixie One" panose="02000503080000020004" pitchFamily="50" charset="0"/>
              </a:rPr>
              <a:t> </a:t>
            </a:r>
            <a:r>
              <a:rPr lang="sk-SK" altLang="cs-CZ" sz="1200" b="1" dirty="0" err="1">
                <a:solidFill>
                  <a:srgbClr val="FFFFFF"/>
                </a:solidFill>
                <a:latin typeface="Weekly Free Light" panose="00000400000000000000" pitchFamily="50" charset="-18"/>
                <a:sym typeface="Nixie One" panose="02000503080000020004" pitchFamily="50" charset="0"/>
              </a:rPr>
              <a:t>desky</a:t>
            </a:r>
            <a:endParaRPr lang="sk-SK" altLang="cs-CZ" dirty="0">
              <a:latin typeface="Weekly Free Light" panose="00000400000000000000" pitchFamily="50" charset="-18"/>
              <a:sym typeface="Nixie One" panose="02000503080000020004" pitchFamily="50" charset="0"/>
            </a:endParaRPr>
          </a:p>
        </p:txBody>
      </p:sp>
      <p:sp>
        <p:nvSpPr>
          <p:cNvPr id="25622" name="Google Shape;285;p25">
            <a:extLst>
              <a:ext uri="{FF2B5EF4-FFF2-40B4-BE49-F238E27FC236}">
                <a16:creationId xmlns:a16="http://schemas.microsoft.com/office/drawing/2014/main" id="{DA8E3CFA-F3F9-4A7A-829D-5446A748F956}"/>
              </a:ext>
            </a:extLst>
          </p:cNvPr>
          <p:cNvSpPr txBox="1">
            <a:spLocks noChangeArrowheads="1"/>
          </p:cNvSpPr>
          <p:nvPr/>
        </p:nvSpPr>
        <p:spPr bwMode="auto">
          <a:xfrm>
            <a:off x="3878263" y="31511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03</a:t>
            </a:r>
          </a:p>
        </p:txBody>
      </p:sp>
      <p:cxnSp>
        <p:nvCxnSpPr>
          <p:cNvPr id="25623" name="Google Shape;286;p25">
            <a:extLst>
              <a:ext uri="{FF2B5EF4-FFF2-40B4-BE49-F238E27FC236}">
                <a16:creationId xmlns:a16="http://schemas.microsoft.com/office/drawing/2014/main" id="{3292D679-5B44-4F87-A9A0-F20743FDC29F}"/>
              </a:ext>
            </a:extLst>
          </p:cNvPr>
          <p:cNvCxnSpPr>
            <a:cxnSpLocks noChangeShapeType="1"/>
          </p:cNvCxnSpPr>
          <p:nvPr/>
        </p:nvCxnSpPr>
        <p:spPr bwMode="auto">
          <a:xfrm>
            <a:off x="4476750" y="31797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4" name="Google Shape;287;p25">
            <a:hlinkClick r:id="rId5" action="ppaction://hlinksldjump"/>
            <a:extLst>
              <a:ext uri="{FF2B5EF4-FFF2-40B4-BE49-F238E27FC236}">
                <a16:creationId xmlns:a16="http://schemas.microsoft.com/office/drawing/2014/main" id="{5B9E291E-BFC3-44DF-880C-2679CEC3C9A7}"/>
              </a:ext>
            </a:extLst>
          </p:cNvPr>
          <p:cNvSpPr txBox="1">
            <a:spLocks noChangeArrowheads="1"/>
          </p:cNvSpPr>
          <p:nvPr/>
        </p:nvSpPr>
        <p:spPr bwMode="auto">
          <a:xfrm>
            <a:off x="4565651" y="3825875"/>
            <a:ext cx="1384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cs-CZ" sz="1200" b="1" dirty="0" err="1">
                <a:solidFill>
                  <a:srgbClr val="FFFFFF"/>
                </a:solidFill>
                <a:latin typeface="Weekly Free Light" panose="00000400000000000000" pitchFamily="50" charset="-18"/>
                <a:sym typeface="Nixie One" panose="02000503080000020004" pitchFamily="50" charset="0"/>
              </a:rPr>
              <a:t>Teorie</a:t>
            </a:r>
            <a:r>
              <a:rPr lang="sk-SK" altLang="cs-CZ" sz="1200" b="1" dirty="0">
                <a:solidFill>
                  <a:srgbClr val="FFFFFF"/>
                </a:solidFill>
                <a:latin typeface="Weekly Free Light" panose="00000400000000000000" pitchFamily="50" charset="-18"/>
                <a:sym typeface="Nixie One" panose="02000503080000020004" pitchFamily="50" charset="0"/>
              </a:rPr>
              <a:t> </a:t>
            </a:r>
            <a:r>
              <a:rPr lang="sk-SK" altLang="cs-CZ" sz="1200" b="1" dirty="0" err="1">
                <a:solidFill>
                  <a:srgbClr val="FFFFFF"/>
                </a:solidFill>
                <a:latin typeface="Weekly Free Light" panose="00000400000000000000" pitchFamily="50" charset="-18"/>
                <a:sym typeface="Nixie One" panose="02000503080000020004" pitchFamily="50" charset="0"/>
              </a:rPr>
              <a:t>kontinentálního</a:t>
            </a:r>
            <a:r>
              <a:rPr lang="sk-SK" altLang="cs-CZ" sz="1200" b="1" dirty="0">
                <a:solidFill>
                  <a:srgbClr val="FFFFFF"/>
                </a:solidFill>
                <a:latin typeface="Weekly Free Light" panose="00000400000000000000" pitchFamily="50" charset="-18"/>
                <a:sym typeface="Nixie One" panose="02000503080000020004" pitchFamily="50" charset="0"/>
              </a:rPr>
              <a:t> </a:t>
            </a:r>
            <a:r>
              <a:rPr lang="sk-SK" altLang="cs-CZ" sz="1200" b="1" dirty="0" err="1">
                <a:solidFill>
                  <a:srgbClr val="FFFFFF"/>
                </a:solidFill>
                <a:latin typeface="Weekly Free Light" panose="00000400000000000000" pitchFamily="50" charset="-18"/>
                <a:sym typeface="Nixie One" panose="02000503080000020004" pitchFamily="50" charset="0"/>
              </a:rPr>
              <a:t>driftu</a:t>
            </a:r>
            <a:endParaRPr lang="sk-SK" altLang="cs-CZ" sz="1000" dirty="0">
              <a:solidFill>
                <a:srgbClr val="FFFFFF"/>
              </a:solidFill>
              <a:latin typeface="Weekly Free Light" panose="00000400000000000000" pitchFamily="50" charset="-18"/>
              <a:sym typeface="Nixie One" panose="02000503080000020004" pitchFamily="50" charset="0"/>
            </a:endParaRPr>
          </a:p>
        </p:txBody>
      </p:sp>
      <p:sp>
        <p:nvSpPr>
          <p:cNvPr id="25625" name="Google Shape;288;p25">
            <a:extLst>
              <a:ext uri="{FF2B5EF4-FFF2-40B4-BE49-F238E27FC236}">
                <a16:creationId xmlns:a16="http://schemas.microsoft.com/office/drawing/2014/main" id="{34C2E9C1-77B9-47DA-BE36-E5F3E02A20AC}"/>
              </a:ext>
            </a:extLst>
          </p:cNvPr>
          <p:cNvSpPr txBox="1">
            <a:spLocks noChangeArrowheads="1"/>
          </p:cNvSpPr>
          <p:nvPr/>
        </p:nvSpPr>
        <p:spPr bwMode="auto">
          <a:xfrm>
            <a:off x="3878263" y="388143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400" b="1" dirty="0">
                <a:solidFill>
                  <a:srgbClr val="FFFFFF"/>
                </a:solidFill>
                <a:latin typeface="Weekly Free Light" panose="00000400000000000000" pitchFamily="50" charset="-18"/>
                <a:sym typeface="Nixie One" panose="02000503080000020004" pitchFamily="50" charset="0"/>
              </a:rPr>
              <a:t>04</a:t>
            </a:r>
          </a:p>
        </p:txBody>
      </p:sp>
      <p:cxnSp>
        <p:nvCxnSpPr>
          <p:cNvPr id="25626" name="Google Shape;289;p25">
            <a:extLst>
              <a:ext uri="{FF2B5EF4-FFF2-40B4-BE49-F238E27FC236}">
                <a16:creationId xmlns:a16="http://schemas.microsoft.com/office/drawing/2014/main" id="{EA7277BC-257F-4C6C-82BF-772197ED5776}"/>
              </a:ext>
            </a:extLst>
          </p:cNvPr>
          <p:cNvCxnSpPr>
            <a:cxnSpLocks noChangeShapeType="1"/>
          </p:cNvCxnSpPr>
          <p:nvPr/>
        </p:nvCxnSpPr>
        <p:spPr bwMode="auto">
          <a:xfrm>
            <a:off x="4476750" y="3910013"/>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25628" name="Google Shape;291;p25">
            <a:extLst>
              <a:ext uri="{FF2B5EF4-FFF2-40B4-BE49-F238E27FC236}">
                <a16:creationId xmlns:a16="http://schemas.microsoft.com/office/drawing/2014/main" id="{B23D4561-CEBA-4B04-AD9E-CEE756F0DAEC}"/>
              </a:ext>
            </a:extLst>
          </p:cNvPr>
          <p:cNvSpPr>
            <a:spLocks noChangeArrowheads="1"/>
          </p:cNvSpPr>
          <p:nvPr/>
        </p:nvSpPr>
        <p:spPr bwMode="auto">
          <a:xfrm flipH="1">
            <a:off x="3787775" y="1509713"/>
            <a:ext cx="90488" cy="2978150"/>
          </a:xfrm>
          <a:custGeom>
            <a:avLst/>
            <a:gdLst>
              <a:gd name="T0" fmla="*/ 0 w 120000"/>
              <a:gd name="T1" fmla="*/ 0 h 120000"/>
              <a:gd name="T2" fmla="*/ 120000 w 120000"/>
              <a:gd name="T3" fmla="*/ 120000 h 120000"/>
            </a:gdLst>
            <a:ahLst/>
            <a:cxnLst/>
            <a:rect l="T0" t="T1" r="T2" b="T3"/>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endParaRPr lang="cs-CZ" altLang="cs-CZ" sz="2400">
              <a:solidFill>
                <a:srgbClr val="FFFFFF"/>
              </a:solidFill>
            </a:endParaRPr>
          </a:p>
        </p:txBody>
      </p:sp>
      <p:grpSp>
        <p:nvGrpSpPr>
          <p:cNvPr id="25631" name="Google Shape;294;p25">
            <a:extLst>
              <a:ext uri="{FF2B5EF4-FFF2-40B4-BE49-F238E27FC236}">
                <a16:creationId xmlns:a16="http://schemas.microsoft.com/office/drawing/2014/main" id="{73CCB8B6-2332-41E9-8C98-5A022CB32243}"/>
              </a:ext>
            </a:extLst>
          </p:cNvPr>
          <p:cNvGrpSpPr>
            <a:grpSpLocks/>
          </p:cNvGrpSpPr>
          <p:nvPr/>
        </p:nvGrpSpPr>
        <p:grpSpPr bwMode="auto">
          <a:xfrm>
            <a:off x="3184525" y="2463800"/>
            <a:ext cx="334963" cy="334963"/>
            <a:chOff x="5941025" y="3634400"/>
            <a:chExt cx="467650" cy="467650"/>
          </a:xfrm>
        </p:grpSpPr>
        <p:sp>
          <p:nvSpPr>
            <p:cNvPr id="25644" name="Google Shape;295;p25">
              <a:extLst>
                <a:ext uri="{FF2B5EF4-FFF2-40B4-BE49-F238E27FC236}">
                  <a16:creationId xmlns:a16="http://schemas.microsoft.com/office/drawing/2014/main" id="{4DC60864-A610-4CFB-914C-85DA82A56CBF}"/>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5" name="Google Shape;296;p25">
              <a:extLst>
                <a:ext uri="{FF2B5EF4-FFF2-40B4-BE49-F238E27FC236}">
                  <a16:creationId xmlns:a16="http://schemas.microsoft.com/office/drawing/2014/main" id="{9B548468-DA7A-4390-944F-E6AA4E58F856}"/>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6" name="Google Shape;297;p25">
              <a:extLst>
                <a:ext uri="{FF2B5EF4-FFF2-40B4-BE49-F238E27FC236}">
                  <a16:creationId xmlns:a16="http://schemas.microsoft.com/office/drawing/2014/main" id="{A2D08DF9-15DC-4C66-BCD3-8C147F4A6F47}"/>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7" name="Google Shape;298;p25">
              <a:extLst>
                <a:ext uri="{FF2B5EF4-FFF2-40B4-BE49-F238E27FC236}">
                  <a16:creationId xmlns:a16="http://schemas.microsoft.com/office/drawing/2014/main" id="{7AB27266-E5CF-4D2A-88F0-3F5DBFDF6CD8}"/>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8" name="Google Shape;299;p25">
              <a:extLst>
                <a:ext uri="{FF2B5EF4-FFF2-40B4-BE49-F238E27FC236}">
                  <a16:creationId xmlns:a16="http://schemas.microsoft.com/office/drawing/2014/main" id="{39435534-C422-4385-BF10-48B5DB79E13C}"/>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5649" name="Google Shape;300;p25">
              <a:extLst>
                <a:ext uri="{FF2B5EF4-FFF2-40B4-BE49-F238E27FC236}">
                  <a16:creationId xmlns:a16="http://schemas.microsoft.com/office/drawing/2014/main" id="{D5615764-8C7C-43BC-AE30-1CAE154E9D5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5634" name="Google Shape;312;p25">
            <a:extLst>
              <a:ext uri="{FF2B5EF4-FFF2-40B4-BE49-F238E27FC236}">
                <a16:creationId xmlns:a16="http://schemas.microsoft.com/office/drawing/2014/main" id="{69237724-62F4-432F-8CF5-8954A5FED9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F837128C-9D50-40FB-B2B1-5D698E5B4DAE}"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sp>
        <p:nvSpPr>
          <p:cNvPr id="49" name="Google Shape;284;p25">
            <a:hlinkClick r:id="rId6" action="ppaction://hlinksldjump"/>
            <a:extLst>
              <a:ext uri="{FF2B5EF4-FFF2-40B4-BE49-F238E27FC236}">
                <a16:creationId xmlns:a16="http://schemas.microsoft.com/office/drawing/2014/main" id="{48468EA5-6C8C-4160-8A94-61543BE3AA27}"/>
              </a:ext>
            </a:extLst>
          </p:cNvPr>
          <p:cNvSpPr txBox="1">
            <a:spLocks noChangeArrowheads="1"/>
          </p:cNvSpPr>
          <p:nvPr/>
        </p:nvSpPr>
        <p:spPr bwMode="auto">
          <a:xfrm>
            <a:off x="4565044" y="3170268"/>
            <a:ext cx="1384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Clr>
                <a:srgbClr val="000000"/>
              </a:buClr>
              <a:buFont typeface="Arial" panose="020B0604020202020204" pitchFamily="34" charset="0"/>
              <a:buNone/>
            </a:pPr>
            <a:r>
              <a:rPr lang="sk-SK" altLang="cs-CZ" sz="1200" b="1" dirty="0">
                <a:solidFill>
                  <a:srgbClr val="FFFFFF"/>
                </a:solidFill>
                <a:latin typeface="Weekly Free Light" panose="00000400000000000000" pitchFamily="50" charset="-18"/>
                <a:sym typeface="Nixie One" panose="02000503080000020004" pitchFamily="50" charset="0"/>
              </a:rPr>
              <a:t>Pohyb </a:t>
            </a:r>
            <a:r>
              <a:rPr lang="sk-SK" altLang="cs-CZ" sz="1200" b="1" dirty="0" err="1">
                <a:solidFill>
                  <a:srgbClr val="FFFFFF"/>
                </a:solidFill>
                <a:latin typeface="Weekly Free Light" panose="00000400000000000000" pitchFamily="50" charset="-18"/>
                <a:sym typeface="Nixie One" panose="02000503080000020004" pitchFamily="50" charset="0"/>
              </a:rPr>
              <a:t>litosférických</a:t>
            </a:r>
            <a:r>
              <a:rPr lang="sk-SK" altLang="cs-CZ" sz="1200" b="1" dirty="0">
                <a:solidFill>
                  <a:srgbClr val="FFFFFF"/>
                </a:solidFill>
                <a:latin typeface="Weekly Free Light" panose="00000400000000000000" pitchFamily="50" charset="-18"/>
                <a:sym typeface="Nixie One" panose="02000503080000020004" pitchFamily="50" charset="0"/>
              </a:rPr>
              <a:t> </a:t>
            </a:r>
            <a:r>
              <a:rPr lang="sk-SK" altLang="cs-CZ" sz="1200" b="1" dirty="0" err="1">
                <a:solidFill>
                  <a:srgbClr val="FFFFFF"/>
                </a:solidFill>
                <a:latin typeface="Weekly Free Light" panose="00000400000000000000" pitchFamily="50" charset="-18"/>
                <a:sym typeface="Nixie One" panose="02000503080000020004" pitchFamily="50" charset="0"/>
              </a:rPr>
              <a:t>desek</a:t>
            </a:r>
            <a:endParaRPr lang="sk-SK" altLang="cs-CZ" dirty="0">
              <a:latin typeface="Weekly Free Light" panose="00000400000000000000" pitchFamily="50" charset="-18"/>
              <a:sym typeface="Nixie One" panose="02000503080000020004" pitchFamily="50" charset="0"/>
            </a:endParaRPr>
          </a:p>
        </p:txBody>
      </p:sp>
      <p:grpSp>
        <p:nvGrpSpPr>
          <p:cNvPr id="53" name="Google Shape;294;p25">
            <a:extLst>
              <a:ext uri="{FF2B5EF4-FFF2-40B4-BE49-F238E27FC236}">
                <a16:creationId xmlns:a16="http://schemas.microsoft.com/office/drawing/2014/main" id="{64E6A73E-7BDD-4E9F-AD5F-0F16ECC4A34E}"/>
              </a:ext>
            </a:extLst>
          </p:cNvPr>
          <p:cNvGrpSpPr>
            <a:grpSpLocks/>
          </p:cNvGrpSpPr>
          <p:nvPr/>
        </p:nvGrpSpPr>
        <p:grpSpPr bwMode="auto">
          <a:xfrm>
            <a:off x="3173972" y="1666875"/>
            <a:ext cx="334963" cy="334963"/>
            <a:chOff x="5941025" y="3634400"/>
            <a:chExt cx="467650" cy="467650"/>
          </a:xfrm>
        </p:grpSpPr>
        <p:sp>
          <p:nvSpPr>
            <p:cNvPr id="54" name="Google Shape;295;p25">
              <a:extLst>
                <a:ext uri="{FF2B5EF4-FFF2-40B4-BE49-F238E27FC236}">
                  <a16:creationId xmlns:a16="http://schemas.microsoft.com/office/drawing/2014/main" id="{F6D9BB7F-43EB-441B-AD3D-63ECFCE39649}"/>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5" name="Google Shape;296;p25">
              <a:extLst>
                <a:ext uri="{FF2B5EF4-FFF2-40B4-BE49-F238E27FC236}">
                  <a16:creationId xmlns:a16="http://schemas.microsoft.com/office/drawing/2014/main" id="{06322C64-A192-468A-94F6-5662068CBA19}"/>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6" name="Google Shape;297;p25">
              <a:extLst>
                <a:ext uri="{FF2B5EF4-FFF2-40B4-BE49-F238E27FC236}">
                  <a16:creationId xmlns:a16="http://schemas.microsoft.com/office/drawing/2014/main" id="{1385EAC1-B4CC-4E90-AF11-DE8509F3FA4B}"/>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7" name="Google Shape;298;p25">
              <a:extLst>
                <a:ext uri="{FF2B5EF4-FFF2-40B4-BE49-F238E27FC236}">
                  <a16:creationId xmlns:a16="http://schemas.microsoft.com/office/drawing/2014/main" id="{FE1A2C51-4CF3-49EC-8334-ECD52FCFF2A8}"/>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8" name="Google Shape;299;p25">
              <a:extLst>
                <a:ext uri="{FF2B5EF4-FFF2-40B4-BE49-F238E27FC236}">
                  <a16:creationId xmlns:a16="http://schemas.microsoft.com/office/drawing/2014/main" id="{E446198B-E5E1-4AC2-A7C3-B30A63C0CA11}"/>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59" name="Google Shape;300;p25">
              <a:extLst>
                <a:ext uri="{FF2B5EF4-FFF2-40B4-BE49-F238E27FC236}">
                  <a16:creationId xmlns:a16="http://schemas.microsoft.com/office/drawing/2014/main" id="{C548E24F-FDB0-4BDA-8958-663AF2DA7A96}"/>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60" name="Google Shape;294;p25">
            <a:extLst>
              <a:ext uri="{FF2B5EF4-FFF2-40B4-BE49-F238E27FC236}">
                <a16:creationId xmlns:a16="http://schemas.microsoft.com/office/drawing/2014/main" id="{6B0352AC-DC49-43B3-BFDD-73C06AB42636}"/>
              </a:ext>
            </a:extLst>
          </p:cNvPr>
          <p:cNvGrpSpPr>
            <a:grpSpLocks/>
          </p:cNvGrpSpPr>
          <p:nvPr/>
        </p:nvGrpSpPr>
        <p:grpSpPr bwMode="auto">
          <a:xfrm>
            <a:off x="3173412" y="3995737"/>
            <a:ext cx="334963" cy="334963"/>
            <a:chOff x="5941025" y="3634400"/>
            <a:chExt cx="467650" cy="467650"/>
          </a:xfrm>
        </p:grpSpPr>
        <p:sp>
          <p:nvSpPr>
            <p:cNvPr id="61" name="Google Shape;295;p25">
              <a:extLst>
                <a:ext uri="{FF2B5EF4-FFF2-40B4-BE49-F238E27FC236}">
                  <a16:creationId xmlns:a16="http://schemas.microsoft.com/office/drawing/2014/main" id="{A5C93CB7-53C0-4EE8-9979-8B1E85A69DC7}"/>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2" name="Google Shape;296;p25">
              <a:extLst>
                <a:ext uri="{FF2B5EF4-FFF2-40B4-BE49-F238E27FC236}">
                  <a16:creationId xmlns:a16="http://schemas.microsoft.com/office/drawing/2014/main" id="{F93BCDB6-0204-4777-B94B-0123DA26FC9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3" name="Google Shape;297;p25">
              <a:extLst>
                <a:ext uri="{FF2B5EF4-FFF2-40B4-BE49-F238E27FC236}">
                  <a16:creationId xmlns:a16="http://schemas.microsoft.com/office/drawing/2014/main" id="{BADC5845-3E5A-42EE-BB96-335A0807B266}"/>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4" name="Google Shape;298;p25">
              <a:extLst>
                <a:ext uri="{FF2B5EF4-FFF2-40B4-BE49-F238E27FC236}">
                  <a16:creationId xmlns:a16="http://schemas.microsoft.com/office/drawing/2014/main" id="{FB0C8925-0E54-40D5-835F-AF0FD5499CD9}"/>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5" name="Google Shape;299;p25">
              <a:extLst>
                <a:ext uri="{FF2B5EF4-FFF2-40B4-BE49-F238E27FC236}">
                  <a16:creationId xmlns:a16="http://schemas.microsoft.com/office/drawing/2014/main" id="{29823790-535B-4662-A265-79588BF89FFD}"/>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6" name="Google Shape;300;p25">
              <a:extLst>
                <a:ext uri="{FF2B5EF4-FFF2-40B4-BE49-F238E27FC236}">
                  <a16:creationId xmlns:a16="http://schemas.microsoft.com/office/drawing/2014/main" id="{AB8D9E04-0140-4B2C-9AFC-849ABC2C3D9B}"/>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grpSp>
        <p:nvGrpSpPr>
          <p:cNvPr id="67" name="Google Shape;294;p25">
            <a:extLst>
              <a:ext uri="{FF2B5EF4-FFF2-40B4-BE49-F238E27FC236}">
                <a16:creationId xmlns:a16="http://schemas.microsoft.com/office/drawing/2014/main" id="{EB14654B-C49F-4EDE-A39B-7749A59FA51D}"/>
              </a:ext>
            </a:extLst>
          </p:cNvPr>
          <p:cNvGrpSpPr>
            <a:grpSpLocks/>
          </p:cNvGrpSpPr>
          <p:nvPr/>
        </p:nvGrpSpPr>
        <p:grpSpPr bwMode="auto">
          <a:xfrm>
            <a:off x="3184525" y="3257114"/>
            <a:ext cx="334963" cy="334963"/>
            <a:chOff x="5941025" y="3634400"/>
            <a:chExt cx="467650" cy="467650"/>
          </a:xfrm>
        </p:grpSpPr>
        <p:sp>
          <p:nvSpPr>
            <p:cNvPr id="68" name="Google Shape;295;p25">
              <a:extLst>
                <a:ext uri="{FF2B5EF4-FFF2-40B4-BE49-F238E27FC236}">
                  <a16:creationId xmlns:a16="http://schemas.microsoft.com/office/drawing/2014/main" id="{41E8F308-962F-4B26-B021-C9040550639C}"/>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69" name="Google Shape;296;p25">
              <a:extLst>
                <a:ext uri="{FF2B5EF4-FFF2-40B4-BE49-F238E27FC236}">
                  <a16:creationId xmlns:a16="http://schemas.microsoft.com/office/drawing/2014/main" id="{A44D5308-F5AD-47F4-9B25-235EB111E93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0" name="Google Shape;297;p25">
              <a:extLst>
                <a:ext uri="{FF2B5EF4-FFF2-40B4-BE49-F238E27FC236}">
                  <a16:creationId xmlns:a16="http://schemas.microsoft.com/office/drawing/2014/main" id="{8DE6C64B-74AA-486D-B03B-FA1FB9234489}"/>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1" name="Google Shape;298;p25">
              <a:extLst>
                <a:ext uri="{FF2B5EF4-FFF2-40B4-BE49-F238E27FC236}">
                  <a16:creationId xmlns:a16="http://schemas.microsoft.com/office/drawing/2014/main" id="{74E49B29-8EF2-412A-9900-062B8A1664F5}"/>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2" name="Google Shape;299;p25">
              <a:extLst>
                <a:ext uri="{FF2B5EF4-FFF2-40B4-BE49-F238E27FC236}">
                  <a16:creationId xmlns:a16="http://schemas.microsoft.com/office/drawing/2014/main" id="{F843F4F0-891F-4D0C-8F72-232357923355}"/>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73" name="Google Shape;300;p25">
              <a:extLst>
                <a:ext uri="{FF2B5EF4-FFF2-40B4-BE49-F238E27FC236}">
                  <a16:creationId xmlns:a16="http://schemas.microsoft.com/office/drawing/2014/main" id="{4D9F0002-4A0A-43F4-9C40-B59D9EAB0725}"/>
                </a:ext>
              </a:extLst>
            </p:cNvPr>
            <p:cNvSpPr>
              <a:spLocks noChangeArrowheads="1"/>
            </p:cNvSpPr>
            <p:nvPr/>
          </p:nvSpPr>
          <p:spPr bwMode="auto">
            <a:xfrm>
              <a:off x="6202853" y="3720875"/>
              <a:ext cx="204000" cy="278874"/>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dirty="0"/>
            </a:p>
          </p:txBody>
        </p:sp>
      </p:grpSp>
      <p:sp>
        <p:nvSpPr>
          <p:cNvPr id="74" name="Tlačítko akce: Přejít vpřed nebo Další 73">
            <a:hlinkClick r:id="rId7" action="ppaction://hlinksldjump" highlightClick="1"/>
            <a:extLst>
              <a:ext uri="{FF2B5EF4-FFF2-40B4-BE49-F238E27FC236}">
                <a16:creationId xmlns:a16="http://schemas.microsoft.com/office/drawing/2014/main" id="{8F2BA4FF-A66F-4D5F-A4A3-A698B2E8D0CD}"/>
              </a:ext>
            </a:extLst>
          </p:cNvPr>
          <p:cNvSpPr/>
          <p:nvPr/>
        </p:nvSpPr>
        <p:spPr>
          <a:xfrm>
            <a:off x="8532440" y="4662234"/>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Litosféra</a:t>
            </a: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789033"/>
            <a:ext cx="4176464"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 horninový (kamenný) obal Země</a:t>
            </a:r>
            <a:endParaRPr sz="2000" dirty="0">
              <a:solidFill>
                <a:srgbClr val="114454"/>
              </a:solidFill>
              <a:latin typeface="Weekly Free Light" panose="00000400000000000000" pitchFamily="50" charset="-18"/>
              <a:ea typeface="Nixie One"/>
              <a:cs typeface="Nixie One"/>
              <a:sym typeface="Nixie One"/>
            </a:endParaRPr>
          </a:p>
          <a:p>
            <a:pPr eaLnBrk="1" fontAlgn="auto" hangingPunct="1">
              <a:spcBef>
                <a:spcPts val="0"/>
              </a:spcBef>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Tvořena zemskou kůrou a nejsvrchnější vrstvou zemského pláště (pevná a křehká hmota)</a:t>
            </a:r>
            <a:endParaRPr sz="2000" dirty="0">
              <a:solidFill>
                <a:srgbClr val="114454"/>
              </a:solidFill>
              <a:latin typeface="Weekly Free Light" panose="00000400000000000000" pitchFamily="50" charset="-18"/>
              <a:ea typeface="Nixie One"/>
              <a:cs typeface="Nixie One"/>
              <a:sym typeface="Nixie One"/>
            </a:endParaRPr>
          </a:p>
          <a:p>
            <a:pPr marL="50800" indent="0" eaLnBrk="1" fontAlgn="auto" hangingPunct="1">
              <a:spcBef>
                <a:spcPts val="0"/>
              </a:spcBef>
              <a:buClr>
                <a:srgbClr val="114454"/>
              </a:buClr>
              <a:buNone/>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pic>
        <p:nvPicPr>
          <p:cNvPr id="22" name="Obrázek 21">
            <a:extLst>
              <a:ext uri="{FF2B5EF4-FFF2-40B4-BE49-F238E27FC236}">
                <a16:creationId xmlns:a16="http://schemas.microsoft.com/office/drawing/2014/main" id="{93738C4E-21C2-4D0D-AF72-8F3587A51FA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69086" y="1995686"/>
            <a:ext cx="4338804" cy="2376264"/>
          </a:xfrm>
          <a:prstGeom prst="rect">
            <a:avLst/>
          </a:prstGeom>
        </p:spPr>
      </p:pic>
      <p:sp>
        <p:nvSpPr>
          <p:cNvPr id="27" name="Tlačítko akce: Přejít domů 26">
            <a:hlinkClick r:id="rId5" action="ppaction://hlinksldjump" highlightClick="1"/>
            <a:extLst>
              <a:ext uri="{FF2B5EF4-FFF2-40B4-BE49-F238E27FC236}">
                <a16:creationId xmlns:a16="http://schemas.microsoft.com/office/drawing/2014/main" id="{34FEACE1-8E1E-4E0B-8E19-82AEC094DA0D}"/>
              </a:ext>
            </a:extLst>
          </p:cNvPr>
          <p:cNvSpPr/>
          <p:nvPr/>
        </p:nvSpPr>
        <p:spPr>
          <a:xfrm>
            <a:off x="8676456" y="4731990"/>
            <a:ext cx="331434" cy="323850"/>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err="1">
                <a:solidFill>
                  <a:srgbClr val="FFFFFF"/>
                </a:solidFill>
                <a:latin typeface="Roboto Slab" pitchFamily="2" charset="0"/>
                <a:cs typeface="Arial" panose="020B0604020202020204" pitchFamily="34" charset="0"/>
                <a:sym typeface="Roboto Slab" pitchFamily="2" charset="0"/>
              </a:rPr>
              <a:t>Litosférické</a:t>
            </a:r>
            <a:r>
              <a:rPr lang="sk-SK" altLang="cs-CZ" sz="1800" b="1" dirty="0">
                <a:solidFill>
                  <a:srgbClr val="FFFFFF"/>
                </a:solidFill>
                <a:latin typeface="Roboto Slab" pitchFamily="2" charset="0"/>
                <a:cs typeface="Arial" panose="020B0604020202020204" pitchFamily="34" charset="0"/>
                <a:sym typeface="Roboto Slab" pitchFamily="2" charset="0"/>
              </a:rPr>
              <a:t> </a:t>
            </a:r>
            <a:r>
              <a:rPr lang="sk-SK" altLang="cs-CZ" sz="1800" b="1" dirty="0" err="1">
                <a:solidFill>
                  <a:srgbClr val="FFFFFF"/>
                </a:solidFill>
                <a:latin typeface="Roboto Slab" pitchFamily="2" charset="0"/>
                <a:cs typeface="Arial" panose="020B0604020202020204" pitchFamily="34" charset="0"/>
                <a:sym typeface="Roboto Slab" pitchFamily="2" charset="0"/>
              </a:rPr>
              <a:t>desky</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95536" y="1789033"/>
            <a:ext cx="4464496"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7 – 9 velkých + řada menších</a:t>
            </a:r>
            <a:endParaRPr sz="2000" dirty="0">
              <a:solidFill>
                <a:srgbClr val="114454"/>
              </a:solidFill>
              <a:latin typeface="Weekly Free Light" panose="00000400000000000000" pitchFamily="50" charset="-18"/>
              <a:ea typeface="Nixie One"/>
              <a:cs typeface="Nixie One"/>
              <a:sym typeface="Nixie One"/>
            </a:endParaRPr>
          </a:p>
          <a:p>
            <a:pPr eaLnBrk="1" fontAlgn="auto" hangingPunct="1">
              <a:spcBef>
                <a:spcPts val="0"/>
              </a:spcBef>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Pevninské </a:t>
            </a:r>
          </a:p>
          <a:p>
            <a:pPr lvl="1"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Zahrnují světadíly s částmi okolních moří (např. Africká)</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Oceánské (např. Tichooceánská)</a:t>
            </a:r>
            <a:endParaRPr sz="2000" dirty="0">
              <a:solidFill>
                <a:srgbClr val="114454"/>
              </a:solidFill>
              <a:latin typeface="Weekly Free Light" panose="00000400000000000000" pitchFamily="50" charset="-18"/>
              <a:ea typeface="Nixie One"/>
              <a:cs typeface="Nixie One"/>
              <a:sym typeface="Nixie One"/>
            </a:endParaRPr>
          </a:p>
          <a:p>
            <a:pPr marL="50800" indent="0" eaLnBrk="1" fontAlgn="auto" hangingPunct="1">
              <a:spcBef>
                <a:spcPts val="0"/>
              </a:spcBef>
              <a:buClr>
                <a:srgbClr val="114454"/>
              </a:buClr>
              <a:buNone/>
              <a:defRPr/>
            </a:pPr>
            <a:endParaRPr lang="cs-CZ"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76ACC88F-84C2-40C7-899E-ECFB6742BA82}"/>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4387BE26-616F-43D5-9224-D0433D562541}"/>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E000AD5E-7C1D-407F-98DF-8A3EA02887B0}"/>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5BCAD4C4-E219-4158-A3A2-4E7766CBA9D2}"/>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85BCB4C8-B441-4F07-A391-77FC4527D252}"/>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8E7C5ED6-4C44-477C-A1F2-A77F6CA58CEB}"/>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92220265-F635-44A7-A1B9-0D391311BE4F}"/>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7" name="Tlačítko akce: Přejít domů 26">
            <a:hlinkClick r:id="rId3" action="ppaction://hlinksldjump" highlightClick="1"/>
            <a:extLst>
              <a:ext uri="{FF2B5EF4-FFF2-40B4-BE49-F238E27FC236}">
                <a16:creationId xmlns:a16="http://schemas.microsoft.com/office/drawing/2014/main" id="{34FEACE1-8E1E-4E0B-8E19-82AEC094DA0D}"/>
              </a:ext>
            </a:extLst>
          </p:cNvPr>
          <p:cNvSpPr/>
          <p:nvPr/>
        </p:nvSpPr>
        <p:spPr>
          <a:xfrm>
            <a:off x="8676456" y="4731990"/>
            <a:ext cx="331434" cy="323850"/>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mc:AlternateContent xmlns:mc="http://schemas.openxmlformats.org/markup-compatibility/2006" xmlns:pslz="http://schemas.microsoft.com/office/powerpoint/2016/slidezoom">
        <mc:Choice Requires="pslz">
          <p:graphicFrame>
            <p:nvGraphicFramePr>
              <p:cNvPr id="5" name="Náhled snímku 4">
                <a:extLst>
                  <a:ext uri="{FF2B5EF4-FFF2-40B4-BE49-F238E27FC236}">
                    <a16:creationId xmlns:a16="http://schemas.microsoft.com/office/drawing/2014/main" id="{2CF8C870-ACE1-476B-B6EA-957963B92830}"/>
                  </a:ext>
                </a:extLst>
              </p:cNvPr>
              <p:cNvGraphicFramePr>
                <a:graphicFrameLocks noChangeAspect="1"/>
              </p:cNvGraphicFramePr>
              <p:nvPr>
                <p:extLst>
                  <p:ext uri="{D42A27DB-BD31-4B8C-83A1-F6EECF244321}">
                    <p14:modId xmlns:p14="http://schemas.microsoft.com/office/powerpoint/2010/main" val="1780385173"/>
                  </p:ext>
                </p:extLst>
              </p:nvPr>
            </p:nvGraphicFramePr>
            <p:xfrm>
              <a:off x="5652120" y="2139702"/>
              <a:ext cx="2286000" cy="1285875"/>
            </p:xfrm>
            <a:graphic>
              <a:graphicData uri="http://schemas.microsoft.com/office/powerpoint/2016/slidezoom">
                <pslz:sldZm>
                  <pslz:sldZmObj sldId="294" cId="3606130548">
                    <pslz:zmPr id="{0D52466C-DD10-4623-A976-CCA45AF1AD3F}" returnToParent="0" transitionDur="1000">
                      <p166:blipFill xmlns:p166="http://schemas.microsoft.com/office/powerpoint/2016/6/main">
                        <a:blip r:embed="rId4"/>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5" name="Náhled snímku 4">
                <a:extLst>
                  <a:ext uri="{FF2B5EF4-FFF2-40B4-BE49-F238E27FC236}">
                    <a16:creationId xmlns:a16="http://schemas.microsoft.com/office/drawing/2014/main" id="{2CF8C870-ACE1-476B-B6EA-957963B92830}"/>
                  </a:ext>
                </a:extLst>
              </p:cNvPr>
              <p:cNvPicPr>
                <a:picLocks noGrp="1" noRot="1" noChangeAspect="1" noMove="1" noResize="1" noEditPoints="1" noAdjustHandles="1" noChangeArrowheads="1" noChangeShapeType="1"/>
              </p:cNvPicPr>
              <p:nvPr/>
            </p:nvPicPr>
            <p:blipFill>
              <a:blip r:embed="rId5"/>
              <a:stretch>
                <a:fillRect/>
              </a:stretch>
            </p:blipFill>
            <p:spPr>
              <a:xfrm>
                <a:off x="5652120" y="2139702"/>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52970785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D4403754-8CE8-41DB-ACD0-EB2981E81BFB}"/>
              </a:ext>
            </a:extLst>
          </p:cNvPr>
          <p:cNvSpPr>
            <a:spLocks noGrp="1"/>
          </p:cNvSpPr>
          <p:nvPr>
            <p:ph type="sldNum" idx="10"/>
          </p:nvPr>
        </p:nvSpPr>
        <p:spPr/>
        <p:txBody>
          <a:bodyPr/>
          <a:lstStyle/>
          <a:p>
            <a:fld id="{E1B91BDA-37F5-4C21-A38D-C9F4403AFF43}" type="slidenum">
              <a:rPr lang="sk-SK" altLang="cs-CZ" smtClean="0"/>
              <a:pPr/>
              <a:t>7</a:t>
            </a:fld>
            <a:endParaRPr lang="sk-SK" altLang="cs-CZ"/>
          </a:p>
        </p:txBody>
      </p:sp>
      <p:pic>
        <p:nvPicPr>
          <p:cNvPr id="5" name="Obrázek 4" descr="Obsah obrázku mapa&#10;&#10;Popis byl vytvořen automaticky">
            <a:extLst>
              <a:ext uri="{FF2B5EF4-FFF2-40B4-BE49-F238E27FC236}">
                <a16:creationId xmlns:a16="http://schemas.microsoft.com/office/drawing/2014/main" id="{5110E15C-7BB2-4C98-B882-779A49D2ED7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59631" y="157133"/>
            <a:ext cx="7024429" cy="4790881"/>
          </a:xfrm>
          <a:prstGeom prst="rect">
            <a:avLst/>
          </a:prstGeom>
        </p:spPr>
      </p:pic>
      <p:sp>
        <p:nvSpPr>
          <p:cNvPr id="7" name="Tlačítko akce: Návrat 6">
            <a:hlinkClick r:id="" action="ppaction://hlinkshowjump?jump=lastslideviewed" highlightClick="1"/>
            <a:extLst>
              <a:ext uri="{FF2B5EF4-FFF2-40B4-BE49-F238E27FC236}">
                <a16:creationId xmlns:a16="http://schemas.microsoft.com/office/drawing/2014/main" id="{4ED7665D-3A5B-464B-AE02-DFCEC276290E}"/>
              </a:ext>
            </a:extLst>
          </p:cNvPr>
          <p:cNvSpPr/>
          <p:nvPr/>
        </p:nvSpPr>
        <p:spPr>
          <a:xfrm>
            <a:off x="8676456" y="4731990"/>
            <a:ext cx="349250" cy="323850"/>
          </a:xfrm>
          <a:prstGeom prst="actionButtonRetur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0613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Pohyb </a:t>
            </a:r>
            <a:r>
              <a:rPr lang="sk-SK" altLang="cs-CZ" sz="1800" b="1" dirty="0" err="1">
                <a:solidFill>
                  <a:srgbClr val="FFFFFF"/>
                </a:solidFill>
                <a:latin typeface="Roboto Slab" pitchFamily="2" charset="0"/>
                <a:cs typeface="Arial" panose="020B0604020202020204" pitchFamily="34" charset="0"/>
                <a:sym typeface="Roboto Slab" pitchFamily="2" charset="0"/>
              </a:rPr>
              <a:t>litosférických</a:t>
            </a:r>
            <a:r>
              <a:rPr lang="sk-SK" altLang="cs-CZ" sz="1800" b="1" dirty="0">
                <a:solidFill>
                  <a:srgbClr val="FFFFFF"/>
                </a:solidFill>
                <a:latin typeface="Roboto Slab" pitchFamily="2" charset="0"/>
                <a:cs typeface="Arial" panose="020B0604020202020204" pitchFamily="34" charset="0"/>
                <a:sym typeface="Roboto Slab" pitchFamily="2" charset="0"/>
              </a:rPr>
              <a:t> </a:t>
            </a:r>
            <a:r>
              <a:rPr lang="sk-SK" altLang="cs-CZ" sz="1800" b="1" dirty="0" err="1">
                <a:solidFill>
                  <a:srgbClr val="FFFFFF"/>
                </a:solidFill>
                <a:latin typeface="Roboto Slab" pitchFamily="2" charset="0"/>
                <a:cs typeface="Arial" panose="020B0604020202020204" pitchFamily="34" charset="0"/>
                <a:sym typeface="Roboto Slab" pitchFamily="2" charset="0"/>
              </a:rPr>
              <a:t>desek</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323528" y="1766888"/>
            <a:ext cx="8568952" cy="3159125"/>
          </a:xfrm>
        </p:spPr>
        <p:txBody>
          <a:bodyPr/>
          <a:lstStyle/>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hlinkClick r:id="rId3" action="ppaction://hlinksldjump"/>
              </a:rPr>
              <a:t>Litosférické desky </a:t>
            </a:r>
            <a:r>
              <a:rPr lang="cs-CZ" sz="2000" dirty="0">
                <a:solidFill>
                  <a:srgbClr val="114454"/>
                </a:solidFill>
                <a:latin typeface="Weekly Free Light" panose="00000400000000000000" pitchFamily="50" charset="-18"/>
                <a:ea typeface="Nixie One"/>
                <a:cs typeface="Nixie One"/>
                <a:sym typeface="Nixie One"/>
              </a:rPr>
              <a:t>se pohybují po astenosféře (plastické vrstvě zemského pláště, která sahá do hloubky cca 150 m)</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hlinkClick r:id="rId4"/>
              </a:rPr>
              <a:t>Příčina pohybu</a:t>
            </a:r>
            <a:r>
              <a:rPr lang="cs-CZ" sz="2000" dirty="0">
                <a:solidFill>
                  <a:srgbClr val="114454"/>
                </a:solidFill>
                <a:latin typeface="Weekly Free Light" panose="00000400000000000000" pitchFamily="50" charset="-18"/>
                <a:ea typeface="Nixie One"/>
                <a:cs typeface="Nixie One"/>
                <a:sym typeface="Nixie One"/>
              </a:rPr>
              <a:t>: konvekční proudění ve svrchním zemském plášti</a:t>
            </a:r>
          </a:p>
          <a:p>
            <a:pPr eaLnBrk="1" fontAlgn="auto" hangingPunct="1">
              <a:buClr>
                <a:srgbClr val="114454"/>
              </a:buClr>
              <a:buFont typeface="Nixie One"/>
              <a:buChar char="▪"/>
              <a:defRPr/>
            </a:pPr>
            <a:r>
              <a:rPr lang="cs-CZ" sz="2000" dirty="0">
                <a:solidFill>
                  <a:srgbClr val="114454"/>
                </a:solidFill>
                <a:latin typeface="Weekly Free Light" panose="00000400000000000000" pitchFamily="50" charset="-18"/>
                <a:ea typeface="Nixie One"/>
                <a:cs typeface="Nixie One"/>
                <a:sym typeface="Nixie One"/>
              </a:rPr>
              <a:t>Rychlost pohybu: v řádech cm/rok</a:t>
            </a:r>
            <a:endParaRPr sz="2000" dirty="0">
              <a:solidFill>
                <a:srgbClr val="114454"/>
              </a:solidFill>
              <a:latin typeface="Weekly Free Light" panose="00000400000000000000" pitchFamily="50" charset="-18"/>
              <a:ea typeface="Nixie One"/>
              <a:cs typeface="Nixie One"/>
              <a:sym typeface="Nixie One"/>
            </a:endParaRPr>
          </a:p>
        </p:txBody>
      </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grpSp>
        <p:nvGrpSpPr>
          <p:cNvPr id="12" name="Google Shape;679;p40">
            <a:extLst>
              <a:ext uri="{FF2B5EF4-FFF2-40B4-BE49-F238E27FC236}">
                <a16:creationId xmlns:a16="http://schemas.microsoft.com/office/drawing/2014/main" id="{02ABB71B-DE99-4C00-A126-125482C36897}"/>
              </a:ext>
            </a:extLst>
          </p:cNvPr>
          <p:cNvGrpSpPr>
            <a:grpSpLocks/>
          </p:cNvGrpSpPr>
          <p:nvPr/>
        </p:nvGrpSpPr>
        <p:grpSpPr bwMode="auto">
          <a:xfrm>
            <a:off x="467544" y="877887"/>
            <a:ext cx="334962" cy="333375"/>
            <a:chOff x="5941025" y="3634400"/>
            <a:chExt cx="467650" cy="467650"/>
          </a:xfrm>
        </p:grpSpPr>
        <p:sp>
          <p:nvSpPr>
            <p:cNvPr id="13" name="Google Shape;680;p40">
              <a:extLst>
                <a:ext uri="{FF2B5EF4-FFF2-40B4-BE49-F238E27FC236}">
                  <a16:creationId xmlns:a16="http://schemas.microsoft.com/office/drawing/2014/main" id="{DB63E953-4FBB-43A2-868F-378177B1F208}"/>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4" name="Google Shape;681;p40">
              <a:extLst>
                <a:ext uri="{FF2B5EF4-FFF2-40B4-BE49-F238E27FC236}">
                  <a16:creationId xmlns:a16="http://schemas.microsoft.com/office/drawing/2014/main" id="{67793E66-E584-47A2-903B-F7C93672229B}"/>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5" name="Google Shape;682;p40">
              <a:extLst>
                <a:ext uri="{FF2B5EF4-FFF2-40B4-BE49-F238E27FC236}">
                  <a16:creationId xmlns:a16="http://schemas.microsoft.com/office/drawing/2014/main" id="{F655BBC0-D15B-4CBA-B002-EA538E9A2D2B}"/>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3;p40">
              <a:extLst>
                <a:ext uri="{FF2B5EF4-FFF2-40B4-BE49-F238E27FC236}">
                  <a16:creationId xmlns:a16="http://schemas.microsoft.com/office/drawing/2014/main" id="{6915338E-F828-40B0-A558-D53268F61D96}"/>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4;p40">
              <a:extLst>
                <a:ext uri="{FF2B5EF4-FFF2-40B4-BE49-F238E27FC236}">
                  <a16:creationId xmlns:a16="http://schemas.microsoft.com/office/drawing/2014/main" id="{A613E40F-2A2D-49F7-9D46-0A448C2965F1}"/>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5;p40">
              <a:extLst>
                <a:ext uri="{FF2B5EF4-FFF2-40B4-BE49-F238E27FC236}">
                  <a16:creationId xmlns:a16="http://schemas.microsoft.com/office/drawing/2014/main" id="{1B7D1A63-3203-4C3E-A2CC-D2F13FEC1AE9}"/>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Tree>
    <p:extLst>
      <p:ext uri="{BB962C8B-B14F-4D97-AF65-F5344CB8AC3E}">
        <p14:creationId xmlns:p14="http://schemas.microsoft.com/office/powerpoint/2010/main" val="110542723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descr="Obsah obrázku text, kompaktní disk&#10;&#10;Popis byl vytvořen automaticky">
            <a:extLst>
              <a:ext uri="{FF2B5EF4-FFF2-40B4-BE49-F238E27FC236}">
                <a16:creationId xmlns:a16="http://schemas.microsoft.com/office/drawing/2014/main" id="{24F59B00-5EEE-4AD3-9F87-5CC895D5447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09122" y="3507854"/>
            <a:ext cx="2736304" cy="1444768"/>
          </a:xfrm>
          <a:prstGeom prst="rect">
            <a:avLst/>
          </a:prstGeom>
        </p:spPr>
      </p:pic>
      <p:sp>
        <p:nvSpPr>
          <p:cNvPr id="21506" name="Google Shape;207;p21">
            <a:extLst>
              <a:ext uri="{FF2B5EF4-FFF2-40B4-BE49-F238E27FC236}">
                <a16:creationId xmlns:a16="http://schemas.microsoft.com/office/drawing/2014/main" id="{FD4D4772-375C-47A7-8A20-FA47452DDFE6}"/>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Rozhraní </a:t>
            </a:r>
            <a:r>
              <a:rPr lang="sk-SK" altLang="cs-CZ" sz="1800" b="1" dirty="0" err="1">
                <a:solidFill>
                  <a:srgbClr val="FFFFFF"/>
                </a:solidFill>
                <a:latin typeface="Roboto Slab" pitchFamily="2" charset="0"/>
                <a:cs typeface="Arial" panose="020B0604020202020204" pitchFamily="34" charset="0"/>
                <a:sym typeface="Roboto Slab" pitchFamily="2" charset="0"/>
              </a:rPr>
              <a:t>litosférických</a:t>
            </a:r>
            <a:r>
              <a:rPr lang="sk-SK" altLang="cs-CZ" sz="1800" b="1" dirty="0">
                <a:solidFill>
                  <a:srgbClr val="FFFFFF"/>
                </a:solidFill>
                <a:latin typeface="Roboto Slab" pitchFamily="2" charset="0"/>
                <a:cs typeface="Arial" panose="020B0604020202020204" pitchFamily="34" charset="0"/>
                <a:sym typeface="Roboto Slab" pitchFamily="2" charset="0"/>
              </a:rPr>
              <a:t> </a:t>
            </a:r>
            <a:r>
              <a:rPr lang="sk-SK" altLang="cs-CZ" sz="1800" b="1" dirty="0" err="1">
                <a:solidFill>
                  <a:srgbClr val="FFFFFF"/>
                </a:solidFill>
                <a:latin typeface="Roboto Slab" pitchFamily="2" charset="0"/>
                <a:cs typeface="Arial" panose="020B0604020202020204" pitchFamily="34" charset="0"/>
                <a:sym typeface="Roboto Slab" pitchFamily="2" charset="0"/>
              </a:rPr>
              <a:t>desek</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sp>
        <p:nvSpPr>
          <p:cNvPr id="21507" name="Google Shape;208;p21">
            <a:extLst>
              <a:ext uri="{FF2B5EF4-FFF2-40B4-BE49-F238E27FC236}">
                <a16:creationId xmlns:a16="http://schemas.microsoft.com/office/drawing/2014/main" id="{00AFEB8F-EEC8-4617-8B43-BD5ECEB05E6E}"/>
              </a:ext>
            </a:extLst>
          </p:cNvPr>
          <p:cNvSpPr txBox="1">
            <a:spLocks noGrp="1"/>
          </p:cNvSpPr>
          <p:nvPr>
            <p:ph type="body" idx="1"/>
          </p:nvPr>
        </p:nvSpPr>
        <p:spPr>
          <a:xfrm>
            <a:off x="534320" y="1715186"/>
            <a:ext cx="2409825" cy="3152775"/>
          </a:xfrm>
        </p:spPr>
        <p:txBody>
          <a:bodyPr/>
          <a:lstStyle/>
          <a:p>
            <a:pPr marL="0" indent="0" eaLnBrk="1" hangingPunct="1">
              <a:spcAft>
                <a:spcPct val="0"/>
              </a:spcAft>
              <a:buClr>
                <a:srgbClr val="114454"/>
              </a:buClr>
              <a:buFont typeface="Nixie One" panose="02000503080000020004" pitchFamily="50" charset="0"/>
              <a:buNone/>
            </a:pPr>
            <a:r>
              <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hlinkClick r:id="rId5" action="ppaction://hlinksldjump"/>
              </a:rPr>
              <a:t>Konvergentní</a:t>
            </a:r>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285750" indent="-285750" eaLnBrk="1" hangingPunct="1">
              <a:spcAft>
                <a:spcPct val="0"/>
              </a:spcAft>
              <a:buClr>
                <a:srgbClr val="114454"/>
              </a:buClr>
            </a:pP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Pohyb lit.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desek</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proti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sobě</a:t>
            </a:r>
            <a:endPar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285750" indent="-285750" eaLnBrk="1" hangingPunct="1">
              <a:spcAft>
                <a:spcPct val="0"/>
              </a:spcAft>
              <a:buClr>
                <a:srgbClr val="114454"/>
              </a:buClr>
            </a:pP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Jedna lit.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deska</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se</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podsouvá</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pod druhou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subdukce</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a:t>
            </a:r>
          </a:p>
          <a:p>
            <a:pPr marL="285750" indent="-285750" eaLnBrk="1" hangingPunct="1">
              <a:spcAft>
                <a:spcPct val="0"/>
              </a:spcAft>
              <a:buClr>
                <a:srgbClr val="114454"/>
              </a:buClr>
            </a:pP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Dochází</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k zániku zemské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kůry</a:t>
            </a:r>
            <a:endPar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285750" indent="-285750" eaLnBrk="1" hangingPunct="1">
              <a:spcAft>
                <a:spcPct val="0"/>
              </a:spcAft>
              <a:buClr>
                <a:srgbClr val="114454"/>
              </a:buClr>
            </a:pP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Provázeno</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sopečnou činností a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zemětřesením</a:t>
            </a:r>
            <a:endPar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hlinkClick r:id="rId5" action="ppaction://hlinksldjump"/>
            </a:endParaRPr>
          </a:p>
        </p:txBody>
      </p:sp>
      <p:sp>
        <p:nvSpPr>
          <p:cNvPr id="21508" name="Google Shape;209;p21">
            <a:extLst>
              <a:ext uri="{FF2B5EF4-FFF2-40B4-BE49-F238E27FC236}">
                <a16:creationId xmlns:a16="http://schemas.microsoft.com/office/drawing/2014/main" id="{EF32E242-AC16-4105-8D90-B5A51E86A263}"/>
              </a:ext>
            </a:extLst>
          </p:cNvPr>
          <p:cNvSpPr txBox="1">
            <a:spLocks noGrp="1"/>
          </p:cNvSpPr>
          <p:nvPr>
            <p:ph type="body" idx="2"/>
          </p:nvPr>
        </p:nvSpPr>
        <p:spPr>
          <a:xfrm>
            <a:off x="3270625" y="1715186"/>
            <a:ext cx="2409825" cy="3152775"/>
          </a:xfrm>
        </p:spPr>
        <p:txBody>
          <a:bodyPr/>
          <a:lstStyle/>
          <a:p>
            <a:pPr marL="0" indent="0" eaLnBrk="1" hangingPunct="1">
              <a:spcAft>
                <a:spcPct val="0"/>
              </a:spcAft>
              <a:buClr>
                <a:srgbClr val="114454"/>
              </a:buClr>
              <a:buFont typeface="Nixie One" panose="02000503080000020004" pitchFamily="50" charset="0"/>
              <a:buNone/>
            </a:pPr>
            <a:r>
              <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hlinkClick r:id="rId6" action="ppaction://hlinksldjump"/>
              </a:rPr>
              <a:t>Divergentní</a:t>
            </a:r>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285750" indent="-285750" eaLnBrk="1" hangingPunct="1">
              <a:spcAft>
                <a:spcPct val="0"/>
              </a:spcAft>
              <a:buClr>
                <a:srgbClr val="114454"/>
              </a:buClr>
            </a:pP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Litosférické</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desky</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se</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pohybují</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od sebe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vzdalují</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se</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a:t>
            </a:r>
          </a:p>
          <a:p>
            <a:pPr marL="285750" indent="-285750" eaLnBrk="1" hangingPunct="1">
              <a:spcAft>
                <a:spcPct val="0"/>
              </a:spcAft>
              <a:buClr>
                <a:srgbClr val="114454"/>
              </a:buClr>
            </a:pP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Vzniká nová zemská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kůra</a:t>
            </a:r>
            <a:endPar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285750" indent="-285750" eaLnBrk="1" hangingPunct="1">
              <a:spcAft>
                <a:spcPct val="0"/>
              </a:spcAft>
              <a:buClr>
                <a:srgbClr val="114454"/>
              </a:buClr>
            </a:pP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Provázeno</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sopečnou činností a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zemětřesením</a:t>
            </a:r>
            <a:endPar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hlinkClick r:id="rId5" action="ppaction://hlinksldjump"/>
            </a:endParaRPr>
          </a:p>
        </p:txBody>
      </p:sp>
      <p:sp>
        <p:nvSpPr>
          <p:cNvPr id="21509" name="Google Shape;210;p21">
            <a:extLst>
              <a:ext uri="{FF2B5EF4-FFF2-40B4-BE49-F238E27FC236}">
                <a16:creationId xmlns:a16="http://schemas.microsoft.com/office/drawing/2014/main" id="{23418AC2-829F-4C98-AB03-F51666E43167}"/>
              </a:ext>
            </a:extLst>
          </p:cNvPr>
          <p:cNvSpPr txBox="1">
            <a:spLocks noGrp="1"/>
          </p:cNvSpPr>
          <p:nvPr>
            <p:ph type="body" idx="3"/>
          </p:nvPr>
        </p:nvSpPr>
        <p:spPr>
          <a:xfrm>
            <a:off x="5796136" y="1715185"/>
            <a:ext cx="2462981" cy="3152775"/>
          </a:xfrm>
        </p:spPr>
        <p:txBody>
          <a:bodyPr/>
          <a:lstStyle/>
          <a:p>
            <a:pPr marL="0" indent="0" eaLnBrk="1" hangingPunct="1">
              <a:spcAft>
                <a:spcPct val="0"/>
              </a:spcAft>
              <a:buClr>
                <a:srgbClr val="114454"/>
              </a:buClr>
              <a:buFont typeface="Nixie One" panose="02000503080000020004" pitchFamily="50" charset="0"/>
              <a:buNone/>
            </a:pPr>
            <a:r>
              <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hlinkClick r:id="rId7" action="ppaction://hlinksldjump"/>
              </a:rPr>
              <a:t>Transformní</a:t>
            </a:r>
            <a:endParaRPr lang="sk-SK" altLang="cs-CZ" sz="1600" b="1"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a:p>
            <a:pPr marL="285750" indent="-285750" eaLnBrk="1" hangingPunct="1">
              <a:spcAft>
                <a:spcPct val="0"/>
              </a:spcAft>
              <a:buClr>
                <a:srgbClr val="114454"/>
              </a:buClr>
            </a:pP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Litosférické</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desky</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se</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pohybují</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podél</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sebe</a:t>
            </a:r>
          </a:p>
          <a:p>
            <a:pPr marL="285750" indent="-285750" eaLnBrk="1" hangingPunct="1">
              <a:spcAft>
                <a:spcPct val="0"/>
              </a:spcAft>
              <a:buClr>
                <a:srgbClr val="114454"/>
              </a:buClr>
            </a:pP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Provázeno</a:t>
            </a:r>
            <a:r>
              <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1600" dirty="0" err="1">
                <a:solidFill>
                  <a:srgbClr val="114454"/>
                </a:solidFill>
                <a:latin typeface="Weekly Free Light" panose="00000400000000000000" pitchFamily="50" charset="-18"/>
                <a:cs typeface="Arial" panose="020B0604020202020204" pitchFamily="34" charset="0"/>
                <a:sym typeface="Nixie One" panose="02000503080000020004" pitchFamily="50" charset="0"/>
              </a:rPr>
              <a:t>zemětřesením</a:t>
            </a:r>
            <a:endParaRPr lang="sk-SK" altLang="cs-CZ" sz="1600" dirty="0">
              <a:solidFill>
                <a:srgbClr val="114454"/>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21511" name="Google Shape;218;p21">
            <a:extLst>
              <a:ext uri="{FF2B5EF4-FFF2-40B4-BE49-F238E27FC236}">
                <a16:creationId xmlns:a16="http://schemas.microsoft.com/office/drawing/2014/main" id="{D8CA0C07-D59F-4DE9-9096-6429F709668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69B4CD7-469E-4C65-9753-E637B3A6357B}"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p:grpSp>
        <p:nvGrpSpPr>
          <p:cNvPr id="14" name="Google Shape;679;p40">
            <a:extLst>
              <a:ext uri="{FF2B5EF4-FFF2-40B4-BE49-F238E27FC236}">
                <a16:creationId xmlns:a16="http://schemas.microsoft.com/office/drawing/2014/main" id="{F6F9B29B-F612-4855-BA95-92A3776CF67C}"/>
              </a:ext>
            </a:extLst>
          </p:cNvPr>
          <p:cNvGrpSpPr>
            <a:grpSpLocks/>
          </p:cNvGrpSpPr>
          <p:nvPr/>
        </p:nvGrpSpPr>
        <p:grpSpPr bwMode="auto">
          <a:xfrm>
            <a:off x="457200" y="877887"/>
            <a:ext cx="334962" cy="333375"/>
            <a:chOff x="5941025" y="3634400"/>
            <a:chExt cx="467650" cy="467650"/>
          </a:xfrm>
        </p:grpSpPr>
        <p:sp>
          <p:nvSpPr>
            <p:cNvPr id="15" name="Google Shape;680;p40">
              <a:extLst>
                <a:ext uri="{FF2B5EF4-FFF2-40B4-BE49-F238E27FC236}">
                  <a16:creationId xmlns:a16="http://schemas.microsoft.com/office/drawing/2014/main" id="{A2F2235E-D33C-4481-A022-3AD7DA96D42E}"/>
                </a:ext>
              </a:extLst>
            </p:cNvPr>
            <p:cNvSpPr>
              <a:spLocks noChangeArrowheads="1"/>
            </p:cNvSpPr>
            <p:nvPr/>
          </p:nvSpPr>
          <p:spPr bwMode="auto">
            <a:xfrm>
              <a:off x="5941025" y="3634400"/>
              <a:ext cx="467650" cy="467650"/>
            </a:xfrm>
            <a:custGeom>
              <a:avLst/>
              <a:gdLst>
                <a:gd name="T0" fmla="*/ 0 w 18706"/>
                <a:gd name="T1" fmla="*/ 0 h 18706"/>
                <a:gd name="T2" fmla="*/ 18706 w 18706"/>
                <a:gd name="T3" fmla="*/ 18706 h 18706"/>
              </a:gdLst>
              <a:ahLst/>
              <a:cxnLst/>
              <a:rect l="T0" t="T1" r="T2" b="T3"/>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6" name="Google Shape;681;p40">
              <a:extLst>
                <a:ext uri="{FF2B5EF4-FFF2-40B4-BE49-F238E27FC236}">
                  <a16:creationId xmlns:a16="http://schemas.microsoft.com/office/drawing/2014/main" id="{41E86E9C-C628-4FCD-BC37-0B66E3C9FBDE}"/>
                </a:ext>
              </a:extLst>
            </p:cNvPr>
            <p:cNvSpPr>
              <a:spLocks noChangeArrowheads="1"/>
            </p:cNvSpPr>
            <p:nvPr/>
          </p:nvSpPr>
          <p:spPr bwMode="auto">
            <a:xfrm>
              <a:off x="6211975" y="3753150"/>
              <a:ext cx="19525" cy="18900"/>
            </a:xfrm>
            <a:custGeom>
              <a:avLst/>
              <a:gdLst>
                <a:gd name="T0" fmla="*/ 0 w 781"/>
                <a:gd name="T1" fmla="*/ 0 h 756"/>
                <a:gd name="T2" fmla="*/ 781 w 781"/>
                <a:gd name="T3" fmla="*/ 756 h 756"/>
              </a:gdLst>
              <a:ahLst/>
              <a:cxnLst/>
              <a:rect l="T0" t="T1" r="T2" b="T3"/>
              <a:pathLst>
                <a:path w="781" h="756" fill="none" extrusionOk="0">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7" name="Google Shape;682;p40">
              <a:extLst>
                <a:ext uri="{FF2B5EF4-FFF2-40B4-BE49-F238E27FC236}">
                  <a16:creationId xmlns:a16="http://schemas.microsoft.com/office/drawing/2014/main" id="{E82BF6C8-A3A1-46AA-9239-3C8825CB9CF9}"/>
                </a:ext>
              </a:extLst>
            </p:cNvPr>
            <p:cNvSpPr>
              <a:spLocks noChangeArrowheads="1"/>
            </p:cNvSpPr>
            <p:nvPr/>
          </p:nvSpPr>
          <p:spPr bwMode="auto">
            <a:xfrm>
              <a:off x="5943475" y="3695900"/>
              <a:ext cx="177800" cy="351350"/>
            </a:xfrm>
            <a:custGeom>
              <a:avLst/>
              <a:gdLst>
                <a:gd name="T0" fmla="*/ 0 w 7112"/>
                <a:gd name="T1" fmla="*/ 0 h 14054"/>
                <a:gd name="T2" fmla="*/ 7112 w 7112"/>
                <a:gd name="T3" fmla="*/ 14054 h 14054"/>
              </a:gdLst>
              <a:ahLst/>
              <a:cxnLst/>
              <a:rect l="T0" t="T1" r="T2" b="T3"/>
              <a:pathLst>
                <a:path w="7112" h="14054" fill="none" extrusionOk="0">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 name="Google Shape;683;p40">
              <a:extLst>
                <a:ext uri="{FF2B5EF4-FFF2-40B4-BE49-F238E27FC236}">
                  <a16:creationId xmlns:a16="http://schemas.microsoft.com/office/drawing/2014/main" id="{83B769F0-1BBD-4A81-8ECB-FA77A222DEBF}"/>
                </a:ext>
              </a:extLst>
            </p:cNvPr>
            <p:cNvSpPr>
              <a:spLocks noChangeArrowheads="1"/>
            </p:cNvSpPr>
            <p:nvPr/>
          </p:nvSpPr>
          <p:spPr bwMode="auto">
            <a:xfrm>
              <a:off x="6128575" y="3695900"/>
              <a:ext cx="86475" cy="47525"/>
            </a:xfrm>
            <a:custGeom>
              <a:avLst/>
              <a:gdLst>
                <a:gd name="T0" fmla="*/ 0 w 3459"/>
                <a:gd name="T1" fmla="*/ 0 h 1901"/>
                <a:gd name="T2" fmla="*/ 3459 w 3459"/>
                <a:gd name="T3" fmla="*/ 1901 h 1901"/>
              </a:gdLst>
              <a:ahLst/>
              <a:cxnLst/>
              <a:rect l="T0" t="T1" r="T2" b="T3"/>
              <a:pathLst>
                <a:path w="3459" h="1901" fill="none" extrusionOk="0">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9" name="Google Shape;684;p40">
              <a:extLst>
                <a:ext uri="{FF2B5EF4-FFF2-40B4-BE49-F238E27FC236}">
                  <a16:creationId xmlns:a16="http://schemas.microsoft.com/office/drawing/2014/main" id="{FC50D708-ECAE-438E-9941-940F51A45174}"/>
                </a:ext>
              </a:extLst>
            </p:cNvPr>
            <p:cNvSpPr>
              <a:spLocks noChangeArrowheads="1"/>
            </p:cNvSpPr>
            <p:nvPr/>
          </p:nvSpPr>
          <p:spPr bwMode="auto">
            <a:xfrm>
              <a:off x="6357500" y="3940075"/>
              <a:ext cx="18900" cy="34725"/>
            </a:xfrm>
            <a:custGeom>
              <a:avLst/>
              <a:gdLst>
                <a:gd name="T0" fmla="*/ 0 w 756"/>
                <a:gd name="T1" fmla="*/ 0 h 1389"/>
                <a:gd name="T2" fmla="*/ 756 w 756"/>
                <a:gd name="T3" fmla="*/ 1389 h 1389"/>
              </a:gdLst>
              <a:ahLst/>
              <a:cxnLst/>
              <a:rect l="T0" t="T1" r="T2" b="T3"/>
              <a:pathLst>
                <a:path w="756" h="1389" fill="none" extrusionOk="0">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0" name="Google Shape;685;p40">
              <a:extLst>
                <a:ext uri="{FF2B5EF4-FFF2-40B4-BE49-F238E27FC236}">
                  <a16:creationId xmlns:a16="http://schemas.microsoft.com/office/drawing/2014/main" id="{258FE2EC-890C-4FE7-9BD0-26EEF20B1A38}"/>
                </a:ext>
              </a:extLst>
            </p:cNvPr>
            <p:cNvSpPr>
              <a:spLocks noChangeArrowheads="1"/>
            </p:cNvSpPr>
            <p:nvPr/>
          </p:nvSpPr>
          <p:spPr bwMode="auto">
            <a:xfrm>
              <a:off x="6202850" y="3720875"/>
              <a:ext cx="204000" cy="278875"/>
            </a:xfrm>
            <a:custGeom>
              <a:avLst/>
              <a:gdLst>
                <a:gd name="T0" fmla="*/ 0 w 8160"/>
                <a:gd name="T1" fmla="*/ 0 h 11155"/>
                <a:gd name="T2" fmla="*/ 8160 w 8160"/>
                <a:gd name="T3" fmla="*/ 11155 h 11155"/>
              </a:gdLst>
              <a:ahLst/>
              <a:cxnLst/>
              <a:rect l="T0" t="T1" r="T2" b="T3"/>
              <a:pathLst>
                <a:path w="8160" h="11155" fill="none" extrusionOk="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2" name="TextovéPole 21">
            <a:extLst>
              <a:ext uri="{FF2B5EF4-FFF2-40B4-BE49-F238E27FC236}">
                <a16:creationId xmlns:a16="http://schemas.microsoft.com/office/drawing/2014/main" id="{FFEC04E1-DCCD-4735-8183-F081F61443DF}"/>
              </a:ext>
            </a:extLst>
          </p:cNvPr>
          <p:cNvSpPr txBox="1"/>
          <p:nvPr/>
        </p:nvSpPr>
        <p:spPr>
          <a:xfrm>
            <a:off x="2707092" y="6583266"/>
            <a:ext cx="4762500" cy="230832"/>
          </a:xfrm>
          <a:prstGeom prst="rect">
            <a:avLst/>
          </a:prstGeom>
          <a:noFill/>
        </p:spPr>
        <p:txBody>
          <a:bodyPr wrap="square" rtlCol="0">
            <a:spAutoFit/>
          </a:bodyPr>
          <a:lstStyle/>
          <a:p>
            <a:r>
              <a:rPr lang="cs-CZ" sz="900">
                <a:hlinkClick r:id="rId4" tooltip="https://www.thegeographeronline.net/plate-tectonics.html"/>
              </a:rPr>
              <a:t>Tato fotka</a:t>
            </a:r>
            <a:r>
              <a:rPr lang="cs-CZ" sz="900"/>
              <a:t> od autora Neznámý autor s licencí </a:t>
            </a:r>
            <a:r>
              <a:rPr lang="cs-CZ" sz="900">
                <a:hlinkClick r:id="rId8" tooltip="https://creativecommons.org/licenses/by-nc-sa/3.0/"/>
              </a:rPr>
              <a:t>CC BY-SA-NC</a:t>
            </a:r>
            <a:endParaRPr lang="cs-CZ" sz="900"/>
          </a:p>
        </p:txBody>
      </p:sp>
      <p:sp>
        <p:nvSpPr>
          <p:cNvPr id="23" name="Tlačítko akce: Přejít domů 22">
            <a:hlinkClick r:id="rId9" action="ppaction://hlinksldjump" highlightClick="1"/>
            <a:extLst>
              <a:ext uri="{FF2B5EF4-FFF2-40B4-BE49-F238E27FC236}">
                <a16:creationId xmlns:a16="http://schemas.microsoft.com/office/drawing/2014/main" id="{81394467-C486-4C55-AE72-84AA1B6593DB}"/>
              </a:ext>
            </a:extLst>
          </p:cNvPr>
          <p:cNvSpPr/>
          <p:nvPr/>
        </p:nvSpPr>
        <p:spPr>
          <a:xfrm>
            <a:off x="8561112" y="4628772"/>
            <a:ext cx="331434" cy="323850"/>
          </a:xfrm>
          <a:prstGeom prst="actionButtonHo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6C5F9FB8060D64C8E0B7464069D83AF" ma:contentTypeVersion="14" ma:contentTypeDescription="Vytvoří nový dokument" ma:contentTypeScope="" ma:versionID="aca2db119d2fc9146f131250d316edef">
  <xsd:schema xmlns:xsd="http://www.w3.org/2001/XMLSchema" xmlns:xs="http://www.w3.org/2001/XMLSchema" xmlns:p="http://schemas.microsoft.com/office/2006/metadata/properties" xmlns:ns3="9224fa2c-b553-45c2-91a6-950e6445eb78" xmlns:ns4="eb673eca-9c6d-4111-bd5b-36b76387af34" targetNamespace="http://schemas.microsoft.com/office/2006/metadata/properties" ma:root="true" ma:fieldsID="56c3da60272842989489ef3965f72a9e" ns3:_="" ns4:_="">
    <xsd:import namespace="9224fa2c-b553-45c2-91a6-950e6445eb78"/>
    <xsd:import namespace="eb673eca-9c6d-4111-bd5b-36b76387af3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4fa2c-b553-45c2-91a6-950e6445eb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673eca-9c6d-4111-bd5b-36b76387af34"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element name="SharingHintHash" ma:index="19"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B902D3-76AC-4766-BFBE-81385D9384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4fa2c-b553-45c2-91a6-950e6445eb78"/>
    <ds:schemaRef ds:uri="eb673eca-9c6d-4111-bd5b-36b76387a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3F7843-97FE-4602-8B1C-67A2D54F7E34}">
  <ds:schemaRefs>
    <ds:schemaRef ds:uri="http://purl.org/dc/terms/"/>
    <ds:schemaRef ds:uri="eb673eca-9c6d-4111-bd5b-36b76387af34"/>
    <ds:schemaRef ds:uri="http://purl.org/dc/elements/1.1/"/>
    <ds:schemaRef ds:uri="http://schemas.openxmlformats.org/package/2006/metadata/core-properties"/>
    <ds:schemaRef ds:uri="http://purl.org/dc/dcmitype/"/>
    <ds:schemaRef ds:uri="http://schemas.microsoft.com/office/2006/documentManagement/types"/>
    <ds:schemaRef ds:uri="http://www.w3.org/XML/1998/namespace"/>
    <ds:schemaRef ds:uri="http://schemas.microsoft.com/office/infopath/2007/PartnerControls"/>
    <ds:schemaRef ds:uri="9224fa2c-b553-45c2-91a6-950e6445eb78"/>
    <ds:schemaRef ds:uri="http://schemas.microsoft.com/office/2006/metadata/properties"/>
  </ds:schemaRefs>
</ds:datastoreItem>
</file>

<file path=customXml/itemProps3.xml><?xml version="1.0" encoding="utf-8"?>
<ds:datastoreItem xmlns:ds="http://schemas.openxmlformats.org/officeDocument/2006/customXml" ds:itemID="{0D21ADFE-A6F6-455A-83A9-BE66980099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444</TotalTime>
  <Words>682</Words>
  <Application>Microsoft Office PowerPoint</Application>
  <PresentationFormat>Předvádění na obrazovce (16:9)</PresentationFormat>
  <Paragraphs>143</Paragraphs>
  <Slides>27</Slides>
  <Notes>20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27</vt:i4>
      </vt:variant>
    </vt:vector>
  </HeadingPairs>
  <TitlesOfParts>
    <vt:vector size="34" baseType="lpstr">
      <vt:lpstr>Roboto Slab</vt:lpstr>
      <vt:lpstr>Nixie One</vt:lpstr>
      <vt:lpstr>Arial</vt:lpstr>
      <vt:lpstr>Wingdings</vt:lpstr>
      <vt:lpstr>Ariel</vt:lpstr>
      <vt:lpstr>Weekly Free Light</vt:lpstr>
      <vt:lpstr>Warwick template</vt:lpstr>
      <vt:lpstr>Digi school  Geomorfologie</vt:lpstr>
      <vt:lpstr>Litosféra</vt:lpstr>
      <vt:lpstr>Prezentace aplikace PowerPoint</vt:lpstr>
      <vt:lpstr>Obsah lekce</vt:lpstr>
      <vt:lpstr>Litosféra</vt:lpstr>
      <vt:lpstr>Litosférické desky</vt:lpstr>
      <vt:lpstr>Prezentace aplikace PowerPoint</vt:lpstr>
      <vt:lpstr>Pohyb litosférických desek</vt:lpstr>
      <vt:lpstr>Rozhraní litosférických desek</vt:lpstr>
      <vt:lpstr>Konvergentní rozhraní</vt:lpstr>
      <vt:lpstr>Oceánská  - pevninská</vt:lpstr>
      <vt:lpstr>Prezentace aplikace PowerPoint</vt:lpstr>
      <vt:lpstr>Oceánská  - oceánská</vt:lpstr>
      <vt:lpstr>Prezentace aplikace PowerPoint</vt:lpstr>
      <vt:lpstr>Pevninská - pevninská</vt:lpstr>
      <vt:lpstr>Prezentace aplikace PowerPoint</vt:lpstr>
      <vt:lpstr>Divergentní rozhraní</vt:lpstr>
      <vt:lpstr>Transformní rozhraní</vt:lpstr>
      <vt:lpstr>Prezentace aplikace PowerPoint</vt:lpstr>
      <vt:lpstr>Teorie kontinentálního driftu</vt:lpstr>
      <vt:lpstr>Pevninské štíty</vt:lpstr>
      <vt:lpstr>Prezentace aplikace PowerPoint</vt:lpstr>
      <vt:lpstr>Prezentace aplikace PowerPoint</vt:lpstr>
      <vt:lpstr>Kahoot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Markéta Brucháčková</cp:lastModifiedBy>
  <cp:revision>31</cp:revision>
  <dcterms:modified xsi:type="dcterms:W3CDTF">2022-07-20T19:42:44Z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0x01010086C5F9FB8060D64C8E0B7464069D83AF</vt:lpwstr>
  </property>
</Properties>
</file>