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4"/>
  </p:notesMasterIdLst>
  <p:sldIdLst>
    <p:sldId id="295" r:id="rId2"/>
    <p:sldId id="298" r:id="rId3"/>
    <p:sldId id="261" r:id="rId4"/>
    <p:sldId id="262" r:id="rId5"/>
    <p:sldId id="289" r:id="rId6"/>
    <p:sldId id="268" r:id="rId7"/>
    <p:sldId id="291" r:id="rId8"/>
    <p:sldId id="273" r:id="rId9"/>
    <p:sldId id="290" r:id="rId10"/>
    <p:sldId id="292" r:id="rId11"/>
    <p:sldId id="296" r:id="rId12"/>
    <p:sldId id="297" r:id="rId13"/>
  </p:sldIdLst>
  <p:sldSz cx="9144000" cy="5143500" type="screen16x9"/>
  <p:notesSz cx="6858000" cy="9144000"/>
  <p:embeddedFontLst>
    <p:embeddedFont>
      <p:font typeface="Nixie One" panose="020B0604020202020204" charset="0"/>
      <p:regular r:id="rId15"/>
    </p:embeddedFont>
    <p:embeddedFont>
      <p:font typeface="Roboto Slab" panose="020B0604020202020204" charset="0"/>
      <p:regular r:id="rId16"/>
      <p:bold r:id="rId17"/>
    </p:embeddedFont>
  </p:embeddedFontLst>
  <p:defaultTextStyle>
    <a:defPPr>
      <a:defRPr lang="sk-SK"/>
    </a:defPPr>
    <a:lvl1pPr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fontAlgn="base">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521415D9-36F7-43E2-AB2F-B90AF26B5E84}">
      <p14:sectionLst xmlns:p14="http://schemas.microsoft.com/office/powerpoint/2010/main">
        <p14:section name="Výchozí oddíl" id="{4591E234-21D8-4D7B-B982-4D164F6D17DE}">
          <p14:sldIdLst>
            <p14:sldId id="295"/>
            <p14:sldId id="298"/>
            <p14:sldId id="261"/>
            <p14:sldId id="262"/>
            <p14:sldId id="289"/>
          </p14:sldIdLst>
        </p14:section>
        <p14:section name="Oddíl bez názvu" id="{5C6B6EAF-B42B-4ADF-86C4-A5A8D7FB51CB}">
          <p14:sldIdLst>
            <p14:sldId id="268"/>
            <p14:sldId id="291"/>
            <p14:sldId id="273"/>
            <p14:sldId id="290"/>
            <p14:sldId id="292"/>
            <p14:sldId id="296"/>
            <p14:sldId id="29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24AA01-677E-4B3F-866E-0B0BC4DA0CBA}">
  <a:tblStyle styleId="{9424AA01-677E-4B3F-866E-0B0BC4DA0C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80" y="6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řina Juříčková" userId="d7bc9bb3-e006-4dad-8404-c19b67946cec" providerId="ADAL" clId="{888DE39E-8B9E-4946-9A2A-B8023D4614D1}"/>
    <pc:docChg chg="modSld">
      <pc:chgData name="Jiřina Juříčková" userId="d7bc9bb3-e006-4dad-8404-c19b67946cec" providerId="ADAL" clId="{888DE39E-8B9E-4946-9A2A-B8023D4614D1}" dt="2022-09-27T17:19:53.172" v="8"/>
      <pc:docMkLst>
        <pc:docMk/>
      </pc:docMkLst>
      <pc:sldChg chg="addSp delSp">
        <pc:chgData name="Jiřina Juříčková" userId="d7bc9bb3-e006-4dad-8404-c19b67946cec" providerId="ADAL" clId="{888DE39E-8B9E-4946-9A2A-B8023D4614D1}" dt="2022-09-27T17:11:26.431" v="6"/>
        <pc:sldMkLst>
          <pc:docMk/>
          <pc:sldMk cId="2536051921" sldId="295"/>
        </pc:sldMkLst>
        <pc:picChg chg="add">
          <ac:chgData name="Jiřina Juříčková" userId="d7bc9bb3-e006-4dad-8404-c19b67946cec" providerId="ADAL" clId="{888DE39E-8B9E-4946-9A2A-B8023D4614D1}" dt="2022-09-27T17:11:26.431" v="6"/>
          <ac:picMkLst>
            <pc:docMk/>
            <pc:sldMk cId="2536051921" sldId="295"/>
            <ac:picMk id="10" creationId="{A833E80D-1DE7-493A-B0F5-5EC9A311046D}"/>
          </ac:picMkLst>
        </pc:picChg>
        <pc:picChg chg="del">
          <ac:chgData name="Jiřina Juříčková" userId="d7bc9bb3-e006-4dad-8404-c19b67946cec" providerId="ADAL" clId="{888DE39E-8B9E-4946-9A2A-B8023D4614D1}" dt="2022-09-27T17:10:42.671" v="0"/>
          <ac:picMkLst>
            <pc:docMk/>
            <pc:sldMk cId="2536051921" sldId="295"/>
            <ac:picMk id="13" creationId="{44AEE65B-E79A-463A-815F-5553CD7FDB99}"/>
          </ac:picMkLst>
        </pc:picChg>
      </pc:sldChg>
      <pc:sldChg chg="addSp delSp modSp">
        <pc:chgData name="Jiřina Juříčková" userId="d7bc9bb3-e006-4dad-8404-c19b67946cec" providerId="ADAL" clId="{888DE39E-8B9E-4946-9A2A-B8023D4614D1}" dt="2022-09-27T17:11:12.112" v="5" actId="1076"/>
        <pc:sldMkLst>
          <pc:docMk/>
          <pc:sldMk cId="3347931583" sldId="296"/>
        </pc:sldMkLst>
        <pc:picChg chg="del">
          <ac:chgData name="Jiřina Juříčková" userId="d7bc9bb3-e006-4dad-8404-c19b67946cec" providerId="ADAL" clId="{888DE39E-8B9E-4946-9A2A-B8023D4614D1}" dt="2022-09-27T17:11:01.469" v="3"/>
          <ac:picMkLst>
            <pc:docMk/>
            <pc:sldMk cId="3347931583" sldId="296"/>
            <ac:picMk id="12" creationId="{CDEA266D-25A9-46F7-B18C-C711B5CF0D4E}"/>
          </ac:picMkLst>
        </pc:picChg>
        <pc:picChg chg="add mod">
          <ac:chgData name="Jiřina Juříčková" userId="d7bc9bb3-e006-4dad-8404-c19b67946cec" providerId="ADAL" clId="{888DE39E-8B9E-4946-9A2A-B8023D4614D1}" dt="2022-09-27T17:11:12.112" v="5" actId="1076"/>
          <ac:picMkLst>
            <pc:docMk/>
            <pc:sldMk cId="3347931583" sldId="296"/>
            <ac:picMk id="16" creationId="{388A42D3-E23C-4BC0-8CA2-21DCCFF25CCD}"/>
          </ac:picMkLst>
        </pc:picChg>
      </pc:sldChg>
      <pc:sldChg chg="delSp">
        <pc:chgData name="Jiřina Juříčková" userId="d7bc9bb3-e006-4dad-8404-c19b67946cec" providerId="ADAL" clId="{888DE39E-8B9E-4946-9A2A-B8023D4614D1}" dt="2022-09-27T17:19:53.172" v="8"/>
        <pc:sldMkLst>
          <pc:docMk/>
          <pc:sldMk cId="677240811" sldId="298"/>
        </pc:sldMkLst>
        <pc:spChg chg="del">
          <ac:chgData name="Jiřina Juříčková" userId="d7bc9bb3-e006-4dad-8404-c19b67946cec" providerId="ADAL" clId="{888DE39E-8B9E-4946-9A2A-B8023D4614D1}" dt="2022-09-27T17:10:54.422" v="2"/>
          <ac:spMkLst>
            <pc:docMk/>
            <pc:sldMk cId="677240811" sldId="298"/>
            <ac:spMk id="3" creationId="{10480D1F-174D-4894-9A66-C0840EA7360A}"/>
          </ac:spMkLst>
        </pc:spChg>
        <pc:spChg chg="del">
          <ac:chgData name="Jiřina Juříčková" userId="d7bc9bb3-e006-4dad-8404-c19b67946cec" providerId="ADAL" clId="{888DE39E-8B9E-4946-9A2A-B8023D4614D1}" dt="2022-09-27T17:19:53.172" v="8"/>
          <ac:spMkLst>
            <pc:docMk/>
            <pc:sldMk cId="677240811" sldId="298"/>
            <ac:spMk id="17" creationId="{DD23D06D-61C9-4AD7-8856-AFB10FD5ADD2}"/>
          </ac:spMkLst>
        </pc:spChg>
        <pc:picChg chg="del">
          <ac:chgData name="Jiřina Juříčková" userId="d7bc9bb3-e006-4dad-8404-c19b67946cec" providerId="ADAL" clId="{888DE39E-8B9E-4946-9A2A-B8023D4614D1}" dt="2022-09-27T17:19:49.351" v="7"/>
          <ac:picMkLst>
            <pc:docMk/>
            <pc:sldMk cId="677240811" sldId="298"/>
            <ac:picMk id="5" creationId="{CF7F9464-9837-4436-8933-BA174B1FA079}"/>
          </ac:picMkLst>
        </pc:picChg>
        <pc:picChg chg="del">
          <ac:chgData name="Jiřina Juříčková" userId="d7bc9bb3-e006-4dad-8404-c19b67946cec" providerId="ADAL" clId="{888DE39E-8B9E-4946-9A2A-B8023D4614D1}" dt="2022-09-27T17:10:46.391" v="1"/>
          <ac:picMkLst>
            <pc:docMk/>
            <pc:sldMk cId="677240811" sldId="298"/>
            <ac:picMk id="13" creationId="{44AEE65B-E79A-463A-815F-5553CD7FDB9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120000 h 120000"/>
            </a:gdLst>
            <a:ahLst/>
            <a:cxnLst/>
            <a:rect l="T0" t="T1" r="T2" b="T3"/>
            <a:pathLst>
              <a:path w="120000" h="120000" extrusionOk="0">
                <a:moveTo>
                  <a:pt x="0" y="0"/>
                </a:moveTo>
                <a:lnTo>
                  <a:pt x="120000" y="0"/>
                </a:lnTo>
                <a:lnTo>
                  <a:pt x="120000" y="120000"/>
                </a:lnTo>
                <a:lnTo>
                  <a:pt x="0" y="120000"/>
                </a:lnTo>
                <a:close/>
              </a:path>
            </a:pathLst>
          </a:custGeom>
          <a:noFill/>
          <a:ln w="9525">
            <a:solidFill>
              <a:srgbClr val="000000"/>
            </a:solidFill>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45059" name="Google Shape;4;n"/>
          <p:cNvSpPr txBox="1">
            <a:spLocks noGrp="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Google Shape;106;g35f391192_00:notes">
            <a:extLst>
              <a:ext uri="{FF2B5EF4-FFF2-40B4-BE49-F238E27FC236}">
                <a16:creationId xmlns:a16="http://schemas.microsoft.com/office/drawing/2014/main" id="{747E764E-85FB-4804-BBF5-F2FC02791F87}"/>
              </a:ext>
            </a:extLst>
          </p:cNvPr>
          <p:cNvSpPr>
            <a:spLocks noGrp="1" noRot="1" noChangeAspect="1" noTextEdit="1"/>
          </p:cNvSpPr>
          <p:nvPr>
            <p:ph type="sldImg" idx="2"/>
          </p:nvPr>
        </p:nvSpPr>
        <p:spPr>
          <a:ln>
            <a:miter lim="800000"/>
            <a:headEnd/>
            <a:tailEnd/>
          </a:ln>
        </p:spPr>
      </p:sp>
      <p:sp>
        <p:nvSpPr>
          <p:cNvPr id="46083" name="Google Shape;107;g35f391192_00:notes">
            <a:extLst>
              <a:ext uri="{FF2B5EF4-FFF2-40B4-BE49-F238E27FC236}">
                <a16:creationId xmlns:a16="http://schemas.microsoft.com/office/drawing/2014/main" id="{29ED8877-3FA3-472C-8018-9C54863A621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961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p:cNvSpPr>
            <a:spLocks noGrp="1" noRot="1" noChangeAspect="1" noTextEdit="1"/>
          </p:cNvSpPr>
          <p:nvPr>
            <p:ph type="sldImg" idx="2"/>
          </p:nvPr>
        </p:nvSpPr>
        <p:spPr>
          <a:ln>
            <a:miter lim="800000"/>
            <a:headEnd/>
            <a:tailEnd/>
          </a:ln>
        </p:spPr>
      </p:sp>
      <p:sp>
        <p:nvSpPr>
          <p:cNvPr id="51203" name="Google Shape;158;p: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14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1A97BABB-4E25-425C-B7E3-0050CAE80E57}"/>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9CB1E280-1AB5-4DEF-A9AE-2598F9AECD6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2407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Google Shape;135;g35f391192_04:notes">
            <a:extLst>
              <a:ext uri="{FF2B5EF4-FFF2-40B4-BE49-F238E27FC236}">
                <a16:creationId xmlns:a16="http://schemas.microsoft.com/office/drawing/2014/main" id="{1A97BABB-4E25-425C-B7E3-0050CAE80E57}"/>
              </a:ext>
            </a:extLst>
          </p:cNvPr>
          <p:cNvSpPr>
            <a:spLocks noGrp="1" noRot="1" noChangeAspect="1" noTextEdit="1"/>
          </p:cNvSpPr>
          <p:nvPr>
            <p:ph type="sldImg" idx="2"/>
          </p:nvPr>
        </p:nvSpPr>
        <p:spPr>
          <a:ln>
            <a:miter lim="800000"/>
            <a:headEnd/>
            <a:tailEnd/>
          </a:ln>
        </p:spPr>
      </p:sp>
      <p:sp>
        <p:nvSpPr>
          <p:cNvPr id="5123" name="Google Shape;136;g35f391192_04:notes">
            <a:extLst>
              <a:ext uri="{FF2B5EF4-FFF2-40B4-BE49-F238E27FC236}">
                <a16:creationId xmlns:a16="http://schemas.microsoft.com/office/drawing/2014/main" id="{9CB1E280-1AB5-4DEF-A9AE-2598F9AECD65}"/>
              </a:ext>
            </a:extLst>
          </p:cNvPr>
          <p:cNvSpPr txBox="1">
            <a:spLocks noGrp="1"/>
          </p:cNvSpPr>
          <p:nvPr>
            <p:ph type="body" idx="1"/>
          </p:nvPr>
        </p:nvSpPr>
        <p:spPr/>
        <p:txBody>
          <a:bodyPr/>
          <a:lstStyle/>
          <a:p>
            <a:pPr marL="0" indent="0" eaLnBrk="1" hangingPunct="1">
              <a:buSzPts val="1400"/>
            </a:pPr>
            <a:endParaRPr lang="sk-SK" altLang="sk-SK"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159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2" name="Google Shape;106;g35f391192_00:notes">
            <a:extLst>
              <a:ext uri="{FF2B5EF4-FFF2-40B4-BE49-F238E27FC236}">
                <a16:creationId xmlns:a16="http://schemas.microsoft.com/office/drawing/2014/main" id="{747E764E-85FB-4804-BBF5-F2FC02791F87}"/>
              </a:ext>
            </a:extLst>
          </p:cNvPr>
          <p:cNvSpPr>
            <a:spLocks noGrp="1" noRot="1" noChangeAspect="1" noTextEdit="1"/>
          </p:cNvSpPr>
          <p:nvPr>
            <p:ph type="sldImg" idx="2"/>
          </p:nvPr>
        </p:nvSpPr>
        <p:spPr>
          <a:ln>
            <a:miter lim="800000"/>
            <a:headEnd/>
            <a:tailEnd/>
          </a:ln>
        </p:spPr>
      </p:sp>
      <p:sp>
        <p:nvSpPr>
          <p:cNvPr id="46083" name="Google Shape;107;g35f391192_00:notes">
            <a:extLst>
              <a:ext uri="{FF2B5EF4-FFF2-40B4-BE49-F238E27FC236}">
                <a16:creationId xmlns:a16="http://schemas.microsoft.com/office/drawing/2014/main" id="{29ED8877-3FA3-472C-8018-9C54863A6218}"/>
              </a:ext>
            </a:extLst>
          </p:cNvPr>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7924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p:cNvSpPr>
            <a:spLocks noGrp="1" noRot="1" noChangeAspect="1" noTextEdit="1"/>
          </p:cNvSpPr>
          <p:nvPr>
            <p:ph type="sldImg" idx="2"/>
          </p:nvPr>
        </p:nvSpPr>
        <p:spPr>
          <a:ln>
            <a:miter lim="800000"/>
            <a:headEnd/>
            <a:tailEnd/>
          </a:ln>
        </p:spPr>
      </p:sp>
      <p:sp>
        <p:nvSpPr>
          <p:cNvPr id="51203" name="Google Shape;158;p: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6" name="Google Shape;171;g35ed75ccf_015:notes"/>
          <p:cNvSpPr>
            <a:spLocks noGrp="1" noRot="1" noChangeAspect="1" noTextEdit="1"/>
          </p:cNvSpPr>
          <p:nvPr>
            <p:ph type="sldImg" idx="2"/>
          </p:nvPr>
        </p:nvSpPr>
        <p:spPr>
          <a:ln>
            <a:miter lim="800000"/>
            <a:headEnd/>
            <a:tailEnd/>
          </a:ln>
        </p:spPr>
      </p:sp>
      <p:sp>
        <p:nvSpPr>
          <p:cNvPr id="52227" name="Google Shape;172;g35ed75ccf_015: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Google Shape;157;p:notes"/>
          <p:cNvSpPr>
            <a:spLocks noGrp="1" noRot="1" noChangeAspect="1" noTextEdit="1"/>
          </p:cNvSpPr>
          <p:nvPr>
            <p:ph type="sldImg" idx="2"/>
          </p:nvPr>
        </p:nvSpPr>
        <p:spPr>
          <a:ln>
            <a:miter lim="800000"/>
            <a:headEnd/>
            <a:tailEnd/>
          </a:ln>
        </p:spPr>
      </p:sp>
      <p:sp>
        <p:nvSpPr>
          <p:cNvPr id="51203" name="Google Shape;158;p: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0267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70" name="Google Shape;262;gcd36154fc_196_0:notes"/>
          <p:cNvSpPr>
            <a:spLocks noGrp="1" noRot="1" noChangeAspect="1" noTextEdit="1"/>
          </p:cNvSpPr>
          <p:nvPr>
            <p:ph type="sldImg" idx="2"/>
          </p:nvPr>
        </p:nvSpPr>
        <p:spPr>
          <a:ln>
            <a:miter lim="800000"/>
            <a:headEnd/>
            <a:tailEnd/>
          </a:ln>
        </p:spPr>
      </p:sp>
      <p:sp>
        <p:nvSpPr>
          <p:cNvPr id="58371" name="Google Shape;263;gcd36154fc_196_0: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7346" name="Google Shape;247;g35f391192_073:notes"/>
          <p:cNvSpPr>
            <a:spLocks noGrp="1" noRot="1" noChangeAspect="1" noTextEdit="1"/>
          </p:cNvSpPr>
          <p:nvPr>
            <p:ph type="sldImg" idx="2"/>
          </p:nvPr>
        </p:nvSpPr>
        <p:spPr>
          <a:ln>
            <a:miter lim="800000"/>
            <a:headEnd/>
            <a:tailEnd/>
          </a:ln>
        </p:spPr>
      </p:sp>
      <p:sp>
        <p:nvSpPr>
          <p:cNvPr id="57347" name="Google Shape;248;g35f391192_073: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3205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Google Shape;366;g35ed75ccf_044:notes"/>
          <p:cNvSpPr>
            <a:spLocks noGrp="1" noRot="1" noChangeAspect="1" noTextEdit="1"/>
          </p:cNvSpPr>
          <p:nvPr>
            <p:ph type="sldImg" idx="2"/>
          </p:nvPr>
        </p:nvSpPr>
        <p:spPr>
          <a:ln>
            <a:miter lim="800000"/>
            <a:headEnd/>
            <a:tailEnd/>
          </a:ln>
        </p:spPr>
      </p:sp>
      <p:sp>
        <p:nvSpPr>
          <p:cNvPr id="63491" name="Google Shape;367;g35ed75ccf_044: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3490" name="Google Shape;366;g35ed75ccf_044:notes"/>
          <p:cNvSpPr>
            <a:spLocks noGrp="1" noRot="1" noChangeAspect="1" noTextEdit="1"/>
          </p:cNvSpPr>
          <p:nvPr>
            <p:ph type="sldImg" idx="2"/>
          </p:nvPr>
        </p:nvSpPr>
        <p:spPr>
          <a:ln>
            <a:miter lim="800000"/>
            <a:headEnd/>
            <a:tailEnd/>
          </a:ln>
        </p:spPr>
      </p:sp>
      <p:sp>
        <p:nvSpPr>
          <p:cNvPr id="63491" name="Google Shape;367;g35ed75ccf_044:notes"/>
          <p:cNvSpPr txBox="1">
            <a:spLocks noGrp="1"/>
          </p:cNvSpPr>
          <p:nvPr>
            <p:ph type="body" idx="1"/>
          </p:nvPr>
        </p:nvSpPr>
        <p:spPr/>
        <p:txBody>
          <a:bodyPr/>
          <a:lstStyle/>
          <a:p>
            <a:pPr marL="0" indent="0" eaLnBrk="1" hangingPunct="1">
              <a:buSzPts val="1400"/>
            </a:pPr>
            <a:endParaRPr lang="cs-CZ" altLang="cs-CZ" sz="11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0879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3" name="Google Shape;10;p2"/>
          <p:cNvSpPr>
            <a:spLocks noChangeArrowheads="1"/>
          </p:cNvSpPr>
          <p:nvPr/>
        </p:nvSpPr>
        <p:spPr bwMode="auto">
          <a:xfrm>
            <a:off x="0" y="4287838"/>
            <a:ext cx="9144000" cy="247650"/>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11;p2"/>
          <p:cNvSpPr>
            <a:spLocks noChangeArrowheads="1"/>
          </p:cNvSpPr>
          <p:nvPr/>
        </p:nvSpPr>
        <p:spPr bwMode="auto">
          <a:xfrm>
            <a:off x="0" y="0"/>
            <a:ext cx="914400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12;p2"/>
          <p:cNvSpPr>
            <a:spLocks noChangeArrowheads="1"/>
          </p:cNvSpPr>
          <p:nvPr/>
        </p:nvSpPr>
        <p:spPr bwMode="auto">
          <a:xfrm>
            <a:off x="0" y="500063"/>
            <a:ext cx="9144000" cy="3824287"/>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13;p2"/>
          <p:cNvSpPr>
            <a:spLocks noChangeArrowheads="1"/>
          </p:cNvSpPr>
          <p:nvPr/>
        </p:nvSpPr>
        <p:spPr bwMode="auto">
          <a:xfrm>
            <a:off x="0" y="4494213"/>
            <a:ext cx="9144000" cy="117475"/>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14;p2"/>
          <p:cNvSpPr>
            <a:spLocks noChangeArrowheads="1"/>
          </p:cNvSpPr>
          <p:nvPr/>
        </p:nvSpPr>
        <p:spPr bwMode="auto">
          <a:xfrm>
            <a:off x="0" y="4584700"/>
            <a:ext cx="9144000" cy="558800"/>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15" name="Google Shape;15;p2"/>
          <p:cNvSpPr txBox="1">
            <a:spLocks noGrp="1"/>
          </p:cNvSpPr>
          <p:nvPr>
            <p:ph type="ctrTitle"/>
          </p:nvPr>
        </p:nvSpPr>
        <p:spPr>
          <a:xfrm>
            <a:off x="685800" y="2601425"/>
            <a:ext cx="5810400" cy="1159800"/>
          </a:xfrm>
          <a:prstGeom prst="rect">
            <a:avLst/>
          </a:prstGeom>
        </p:spPr>
        <p:txBody>
          <a:bodyPr spcFirstLastPara="1" anchor="b">
            <a:noAutofit/>
          </a:bodyPr>
          <a:lstStyle>
            <a:lvl1pPr lvl="0">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extLst>
      <p:ext uri="{BB962C8B-B14F-4D97-AF65-F5344CB8AC3E}">
        <p14:creationId xmlns:p14="http://schemas.microsoft.com/office/powerpoint/2010/main" val="198195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34"/>
        <p:cNvGrpSpPr/>
        <p:nvPr/>
      </p:nvGrpSpPr>
      <p:grpSpPr>
        <a:xfrm>
          <a:off x="0" y="0"/>
          <a:ext cx="0" cy="0"/>
          <a:chOff x="0" y="0"/>
          <a:chExt cx="0" cy="0"/>
        </a:xfrm>
      </p:grpSpPr>
      <p:sp>
        <p:nvSpPr>
          <p:cNvPr id="4" name="Google Shape;35;p5"/>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5" name="Google Shape;36;p5"/>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37;p5"/>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38;p5"/>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8" name="Google Shape;39;p5"/>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9" name="Google Shape;40;p5"/>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41" name="Google Shape;41;p5"/>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42" name="Google Shape;42;p5"/>
          <p:cNvSpPr txBox="1">
            <a:spLocks noGrp="1"/>
          </p:cNvSpPr>
          <p:nvPr>
            <p:ph type="body" idx="1"/>
          </p:nvPr>
        </p:nvSpPr>
        <p:spPr>
          <a:xfrm>
            <a:off x="1146025" y="1767275"/>
            <a:ext cx="7540800" cy="3158700"/>
          </a:xfrm>
          <a:prstGeom prst="rect">
            <a:avLst/>
          </a:prstGeom>
        </p:spPr>
        <p:txBody>
          <a:bodyPr spcFirstLastPara="1">
            <a:noAutofit/>
          </a:bodyPr>
          <a:lstStyle>
            <a:lvl1pPr marL="457200" lvl="0" indent="-406400">
              <a:spcBef>
                <a:spcPts val="600"/>
              </a:spcBef>
              <a:spcAft>
                <a:spcPts val="0"/>
              </a:spcAft>
              <a:buSzPts val="2800"/>
              <a:buChar char="▪"/>
              <a:defRPr sz="2800"/>
            </a:lvl1pPr>
            <a:lvl2pPr marL="914400" lvl="1" indent="-406400">
              <a:spcBef>
                <a:spcPts val="0"/>
              </a:spcBef>
              <a:spcAft>
                <a:spcPts val="0"/>
              </a:spcAft>
              <a:buSzPts val="2800"/>
              <a:buChar char="▫"/>
              <a:defRPr sz="2800"/>
            </a:lvl2pPr>
            <a:lvl3pPr marL="1371600" lvl="2" indent="-406400">
              <a:spcBef>
                <a:spcPts val="0"/>
              </a:spcBef>
              <a:spcAft>
                <a:spcPts val="0"/>
              </a:spcAft>
              <a:buSzPts val="2800"/>
              <a:buChar char="■"/>
              <a:defRPr sz="2800"/>
            </a:lvl3pPr>
            <a:lvl4pPr marL="1828800" lvl="3" indent="-406400">
              <a:spcBef>
                <a:spcPts val="0"/>
              </a:spcBef>
              <a:spcAft>
                <a:spcPts val="0"/>
              </a:spcAft>
              <a:buSzPts val="2800"/>
              <a:buChar char="●"/>
              <a:defRPr sz="2800"/>
            </a:lvl4pPr>
            <a:lvl5pPr marL="2286000" lvl="4" indent="-406400">
              <a:spcBef>
                <a:spcPts val="0"/>
              </a:spcBef>
              <a:spcAft>
                <a:spcPts val="0"/>
              </a:spcAft>
              <a:buSzPts val="2800"/>
              <a:buChar char="○"/>
              <a:defRPr sz="2800"/>
            </a:lvl5pPr>
            <a:lvl6pPr marL="2743200" lvl="5" indent="-406400">
              <a:spcBef>
                <a:spcPts val="0"/>
              </a:spcBef>
              <a:spcAft>
                <a:spcPts val="0"/>
              </a:spcAft>
              <a:buSzPts val="2800"/>
              <a:buChar char="■"/>
              <a:defRPr sz="2800"/>
            </a:lvl6pPr>
            <a:lvl7pPr marL="3200400" lvl="6" indent="-406400">
              <a:spcBef>
                <a:spcPts val="0"/>
              </a:spcBef>
              <a:spcAft>
                <a:spcPts val="0"/>
              </a:spcAft>
              <a:buSzPts val="2800"/>
              <a:buChar char="●"/>
              <a:defRPr sz="2800"/>
            </a:lvl7pPr>
            <a:lvl8pPr marL="3657600" lvl="7" indent="-406400">
              <a:spcBef>
                <a:spcPts val="0"/>
              </a:spcBef>
              <a:spcAft>
                <a:spcPts val="0"/>
              </a:spcAft>
              <a:buSzPts val="2800"/>
              <a:buChar char="○"/>
              <a:defRPr sz="2800"/>
            </a:lvl8pPr>
            <a:lvl9pPr marL="4114800" lvl="8" indent="-406400">
              <a:spcBef>
                <a:spcPts val="0"/>
              </a:spcBef>
              <a:spcAft>
                <a:spcPts val="0"/>
              </a:spcAft>
              <a:buSzPts val="2800"/>
              <a:buChar char="■"/>
              <a:defRPr sz="2800"/>
            </a:lvl9pPr>
          </a:lstStyle>
          <a:p>
            <a:endParaRPr/>
          </a:p>
        </p:txBody>
      </p:sp>
      <p:sp>
        <p:nvSpPr>
          <p:cNvPr id="10" name="Google Shape;43;p5"/>
          <p:cNvSpPr txBox="1">
            <a:spLocks noGrp="1"/>
          </p:cNvSpPr>
          <p:nvPr>
            <p:ph type="sldNum" idx="10"/>
          </p:nvPr>
        </p:nvSpPr>
        <p:spPr/>
        <p:txBody>
          <a:bodyPr/>
          <a:lstStyle>
            <a:lvl1pPr>
              <a:defRPr/>
            </a:lvl1pPr>
          </a:lstStyle>
          <a:p>
            <a:fld id="{4A2210AD-E2E1-4A0B-A3EE-1052CFD5F073}" type="slidenum">
              <a:rPr lang="sk-SK" altLang="cs-CZ"/>
              <a:pPr/>
              <a:t>‹#›</a:t>
            </a:fld>
            <a:endParaRPr lang="sk-SK" altLang="cs-CZ"/>
          </a:p>
        </p:txBody>
      </p:sp>
    </p:spTree>
    <p:extLst>
      <p:ext uri="{BB962C8B-B14F-4D97-AF65-F5344CB8AC3E}">
        <p14:creationId xmlns:p14="http://schemas.microsoft.com/office/powerpoint/2010/main" val="1208349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7"/>
        <p:cNvGrpSpPr/>
        <p:nvPr/>
      </p:nvGrpSpPr>
      <p:grpSpPr>
        <a:xfrm>
          <a:off x="0" y="0"/>
          <a:ext cx="0" cy="0"/>
          <a:chOff x="0" y="0"/>
          <a:chExt cx="0" cy="0"/>
        </a:xfrm>
      </p:grpSpPr>
      <p:sp>
        <p:nvSpPr>
          <p:cNvPr id="3" name="Google Shape;68;p8"/>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4" name="Google Shape;69;p8"/>
          <p:cNvSpPr>
            <a:spLocks noChangeArrowheads="1"/>
          </p:cNvSpPr>
          <p:nvPr/>
        </p:nvSpPr>
        <p:spPr bwMode="auto">
          <a:xfrm>
            <a:off x="0" y="500063"/>
            <a:ext cx="457200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70;p8"/>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71;p8"/>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72;p8"/>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cxnSp>
        <p:nvCxnSpPr>
          <p:cNvPr id="8" name="Google Shape;73;p8"/>
          <p:cNvCxnSpPr>
            <a:cxnSpLocks noChangeShapeType="1"/>
          </p:cNvCxnSpPr>
          <p:nvPr/>
        </p:nvCxnSpPr>
        <p:spPr bwMode="auto">
          <a:xfrm>
            <a:off x="1038225" y="809625"/>
            <a:ext cx="0" cy="471488"/>
          </a:xfrm>
          <a:prstGeom prst="straightConnector1">
            <a:avLst/>
          </a:prstGeom>
          <a:noFill/>
          <a:ln w="9525">
            <a:solidFill>
              <a:srgbClr val="18637B"/>
            </a:solidFill>
            <a:round/>
            <a:headEnd/>
            <a:tailEnd/>
          </a:ln>
          <a:extLst>
            <a:ext uri="{909E8E84-426E-40DD-AFC4-6F175D3DCCD1}">
              <a14:hiddenFill xmlns:a14="http://schemas.microsoft.com/office/drawing/2010/main">
                <a:noFill/>
              </a14:hiddenFill>
            </a:ext>
          </a:extLst>
        </p:spPr>
      </p:cxnSp>
      <p:sp>
        <p:nvSpPr>
          <p:cNvPr id="74" name="Google Shape;74;p8"/>
          <p:cNvSpPr txBox="1">
            <a:spLocks noGrp="1"/>
          </p:cNvSpPr>
          <p:nvPr>
            <p:ph type="title"/>
          </p:nvPr>
        </p:nvSpPr>
        <p:spPr>
          <a:xfrm>
            <a:off x="1146025" y="530725"/>
            <a:ext cx="3208800" cy="1028700"/>
          </a:xfrm>
          <a:prstGeom prst="rect">
            <a:avLst/>
          </a:prstGeom>
        </p:spPr>
        <p:txBody>
          <a:bodyPr spcFirstLastPara="1">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9" name="Google Shape;75;p8"/>
          <p:cNvSpPr txBox="1">
            <a:spLocks noGrp="1"/>
          </p:cNvSpPr>
          <p:nvPr>
            <p:ph type="sldNum" idx="10"/>
          </p:nvPr>
        </p:nvSpPr>
        <p:spPr/>
        <p:txBody>
          <a:bodyPr/>
          <a:lstStyle>
            <a:lvl1pPr>
              <a:defRPr/>
            </a:lvl1pPr>
          </a:lstStyle>
          <a:p>
            <a:fld id="{5ED57310-4AF9-41C9-8663-40B79FD5A171}" type="slidenum">
              <a:rPr lang="sk-SK" altLang="cs-CZ"/>
              <a:pPr/>
              <a:t>‹#›</a:t>
            </a:fld>
            <a:endParaRPr lang="sk-SK" altLang="cs-CZ"/>
          </a:p>
        </p:txBody>
      </p:sp>
    </p:spTree>
    <p:extLst>
      <p:ext uri="{BB962C8B-B14F-4D97-AF65-F5344CB8AC3E}">
        <p14:creationId xmlns:p14="http://schemas.microsoft.com/office/powerpoint/2010/main" val="323558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4"/>
        <p:cNvGrpSpPr/>
        <p:nvPr/>
      </p:nvGrpSpPr>
      <p:grpSpPr>
        <a:xfrm>
          <a:off x="0" y="0"/>
          <a:ext cx="0" cy="0"/>
          <a:chOff x="0" y="0"/>
          <a:chExt cx="0" cy="0"/>
        </a:xfrm>
      </p:grpSpPr>
      <p:sp>
        <p:nvSpPr>
          <p:cNvPr id="2" name="Google Shape;85;p10"/>
          <p:cNvSpPr>
            <a:spLocks noChangeArrowheads="1"/>
          </p:cNvSpPr>
          <p:nvPr/>
        </p:nvSpPr>
        <p:spPr bwMode="auto">
          <a:xfrm>
            <a:off x="0" y="0"/>
            <a:ext cx="247650" cy="530225"/>
          </a:xfrm>
          <a:prstGeom prst="rect">
            <a:avLst/>
          </a:prstGeom>
          <a:solidFill>
            <a:srgbClr val="18637B"/>
          </a:solidFill>
          <a:ln w="9525">
            <a:noFill/>
            <a:miter lim="800000"/>
            <a:headEnd/>
            <a:tailEnd/>
          </a:ln>
        </p:spPr>
        <p:txBody>
          <a:bodyPr lIns="91425" tIns="91425" rIns="91425" bIns="91425" anchor="ctr"/>
          <a:lstStyle/>
          <a:p>
            <a:pPr>
              <a:buClr>
                <a:srgbClr val="000000"/>
              </a:buClr>
              <a:buFont typeface="Arial" charset="0"/>
              <a:buNone/>
              <a:defRPr/>
            </a:pPr>
            <a:endParaRPr lang="sk-SK">
              <a:solidFill>
                <a:srgbClr val="114454"/>
              </a:solidFill>
              <a:latin typeface="Arial" charset="0"/>
              <a:cs typeface="Arial" charset="0"/>
              <a:sym typeface="Arial" charset="0"/>
            </a:endParaRPr>
          </a:p>
        </p:txBody>
      </p:sp>
      <p:sp>
        <p:nvSpPr>
          <p:cNvPr id="3" name="Google Shape;86;p10"/>
          <p:cNvSpPr>
            <a:spLocks noChangeArrowheads="1"/>
          </p:cNvSpPr>
          <p:nvPr/>
        </p:nvSpPr>
        <p:spPr bwMode="auto">
          <a:xfrm>
            <a:off x="0" y="500063"/>
            <a:ext cx="247650" cy="1058862"/>
          </a:xfrm>
          <a:prstGeom prst="rect">
            <a:avLst/>
          </a:prstGeom>
          <a:solidFill>
            <a:srgbClr val="124057"/>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4" name="Google Shape;87;p10"/>
          <p:cNvSpPr>
            <a:spLocks noChangeArrowheads="1"/>
          </p:cNvSpPr>
          <p:nvPr/>
        </p:nvSpPr>
        <p:spPr bwMode="auto">
          <a:xfrm>
            <a:off x="0" y="1554163"/>
            <a:ext cx="247650" cy="1531937"/>
          </a:xfrm>
          <a:prstGeom prst="rect">
            <a:avLst/>
          </a:prstGeom>
          <a:solidFill>
            <a:srgbClr val="16575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5" name="Google Shape;88;p10"/>
          <p:cNvSpPr>
            <a:spLocks noChangeArrowheads="1"/>
          </p:cNvSpPr>
          <p:nvPr/>
        </p:nvSpPr>
        <p:spPr bwMode="auto">
          <a:xfrm>
            <a:off x="0" y="3086100"/>
            <a:ext cx="247650" cy="604838"/>
          </a:xfrm>
          <a:prstGeom prst="rect">
            <a:avLst/>
          </a:prstGeom>
          <a:solidFill>
            <a:srgbClr val="3B8D61"/>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6" name="Google Shape;89;p10"/>
          <p:cNvSpPr>
            <a:spLocks noChangeArrowheads="1"/>
          </p:cNvSpPr>
          <p:nvPr/>
        </p:nvSpPr>
        <p:spPr bwMode="auto">
          <a:xfrm>
            <a:off x="0" y="3690938"/>
            <a:ext cx="247650" cy="1452562"/>
          </a:xfrm>
          <a:prstGeom prst="rect">
            <a:avLst/>
          </a:prstGeom>
          <a:solidFill>
            <a:srgbClr val="94BF6E"/>
          </a:solidFill>
          <a:ln w="9525">
            <a:noFill/>
            <a:miter lim="800000"/>
            <a:headEnd/>
            <a:tailEnd/>
          </a:ln>
        </p:spPr>
        <p:txBody>
          <a:bodyPr lIns="91425" tIns="91425" rIns="91425" bIns="91425" anchor="ctr"/>
          <a:lstStyle/>
          <a:p>
            <a:pPr>
              <a:buClr>
                <a:srgbClr val="000000"/>
              </a:buClr>
              <a:buFont typeface="Arial" charset="0"/>
              <a:buNone/>
              <a:defRPr/>
            </a:pPr>
            <a:endParaRPr lang="sk-SK">
              <a:latin typeface="Arial" charset="0"/>
              <a:cs typeface="Arial" charset="0"/>
              <a:sym typeface="Arial" charset="0"/>
            </a:endParaRPr>
          </a:p>
        </p:txBody>
      </p:sp>
      <p:sp>
        <p:nvSpPr>
          <p:cNvPr id="7" name="Google Shape;90;p10"/>
          <p:cNvSpPr txBox="1">
            <a:spLocks noGrp="1"/>
          </p:cNvSpPr>
          <p:nvPr>
            <p:ph type="sldNum" idx="10"/>
          </p:nvPr>
        </p:nvSpPr>
        <p:spPr/>
        <p:txBody>
          <a:bodyPr/>
          <a:lstStyle>
            <a:lvl1pPr>
              <a:defRPr/>
            </a:lvl1pPr>
          </a:lstStyle>
          <a:p>
            <a:fld id="{30605830-33C6-40E3-9FB7-25D3A8510328}" type="slidenum">
              <a:rPr lang="sk-SK" altLang="cs-CZ"/>
              <a:pPr/>
              <a:t>‹#›</a:t>
            </a:fld>
            <a:endParaRPr lang="sk-SK" altLang="cs-CZ"/>
          </a:p>
        </p:txBody>
      </p:sp>
    </p:spTree>
    <p:extLst>
      <p:ext uri="{BB962C8B-B14F-4D97-AF65-F5344CB8AC3E}">
        <p14:creationId xmlns:p14="http://schemas.microsoft.com/office/powerpoint/2010/main" val="331825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style A">
  <p:cSld name="Blank style A">
    <p:spTree>
      <p:nvGrpSpPr>
        <p:cNvPr id="1" name="Shape 91"/>
        <p:cNvGrpSpPr/>
        <p:nvPr/>
      </p:nvGrpSpPr>
      <p:grpSpPr>
        <a:xfrm>
          <a:off x="0" y="0"/>
          <a:ext cx="0" cy="0"/>
          <a:chOff x="0" y="0"/>
          <a:chExt cx="0" cy="0"/>
        </a:xfrm>
      </p:grpSpPr>
      <p:sp>
        <p:nvSpPr>
          <p:cNvPr id="2" name="Google Shape;92;p11">
            <a:extLst>
              <a:ext uri="{FF2B5EF4-FFF2-40B4-BE49-F238E27FC236}">
                <a16:creationId xmlns:a16="http://schemas.microsoft.com/office/drawing/2014/main" id="{C0D17CB4-CF7F-4F68-9028-155D9A48104E}"/>
              </a:ext>
            </a:extLst>
          </p:cNvPr>
          <p:cNvSpPr>
            <a:spLocks noChangeArrowheads="1"/>
          </p:cNvSpPr>
          <p:nvPr/>
        </p:nvSpPr>
        <p:spPr bwMode="auto">
          <a:xfrm>
            <a:off x="0" y="1147763"/>
            <a:ext cx="9144000" cy="2847975"/>
          </a:xfrm>
          <a:prstGeom prst="rect">
            <a:avLst/>
          </a:prstGeom>
          <a:solidFill>
            <a:srgbClr val="16575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3" name="Google Shape;93;p11">
            <a:extLst>
              <a:ext uri="{FF2B5EF4-FFF2-40B4-BE49-F238E27FC236}">
                <a16:creationId xmlns:a16="http://schemas.microsoft.com/office/drawing/2014/main" id="{6CFFAA92-2BF8-4C23-8C8E-5A92A63F4F7C}"/>
              </a:ext>
            </a:extLst>
          </p:cNvPr>
          <p:cNvSpPr>
            <a:spLocks noChangeArrowheads="1"/>
          </p:cNvSpPr>
          <p:nvPr/>
        </p:nvSpPr>
        <p:spPr bwMode="auto">
          <a:xfrm>
            <a:off x="0" y="0"/>
            <a:ext cx="9144000" cy="530225"/>
          </a:xfrm>
          <a:prstGeom prst="rect">
            <a:avLst/>
          </a:prstGeom>
          <a:solidFill>
            <a:srgbClr val="18637B"/>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solidFill>
                <a:srgbClr val="114454"/>
              </a:solidFill>
            </a:endParaRPr>
          </a:p>
        </p:txBody>
      </p:sp>
      <p:sp>
        <p:nvSpPr>
          <p:cNvPr id="4" name="Google Shape;94;p11">
            <a:extLst>
              <a:ext uri="{FF2B5EF4-FFF2-40B4-BE49-F238E27FC236}">
                <a16:creationId xmlns:a16="http://schemas.microsoft.com/office/drawing/2014/main" id="{614A32B2-A37C-49B3-B090-F803ADEF939D}"/>
              </a:ext>
            </a:extLst>
          </p:cNvPr>
          <p:cNvSpPr>
            <a:spLocks noChangeArrowheads="1"/>
          </p:cNvSpPr>
          <p:nvPr/>
        </p:nvSpPr>
        <p:spPr bwMode="auto">
          <a:xfrm>
            <a:off x="0" y="500063"/>
            <a:ext cx="9144000" cy="731837"/>
          </a:xfrm>
          <a:prstGeom prst="rect">
            <a:avLst/>
          </a:prstGeom>
          <a:solidFill>
            <a:srgbClr val="124057"/>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5" name="Google Shape;95;p11">
            <a:extLst>
              <a:ext uri="{FF2B5EF4-FFF2-40B4-BE49-F238E27FC236}">
                <a16:creationId xmlns:a16="http://schemas.microsoft.com/office/drawing/2014/main" id="{056180B8-0D55-4A4C-AB40-88E9A17CB835}"/>
              </a:ext>
            </a:extLst>
          </p:cNvPr>
          <p:cNvSpPr>
            <a:spLocks noChangeArrowheads="1"/>
          </p:cNvSpPr>
          <p:nvPr/>
        </p:nvSpPr>
        <p:spPr bwMode="auto">
          <a:xfrm>
            <a:off x="0" y="3962400"/>
            <a:ext cx="9144000" cy="369888"/>
          </a:xfrm>
          <a:prstGeom prst="rect">
            <a:avLst/>
          </a:prstGeom>
          <a:solidFill>
            <a:srgbClr val="3B8D61"/>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6" name="Google Shape;96;p11">
            <a:extLst>
              <a:ext uri="{FF2B5EF4-FFF2-40B4-BE49-F238E27FC236}">
                <a16:creationId xmlns:a16="http://schemas.microsoft.com/office/drawing/2014/main" id="{5D0D25C1-E59C-4CD3-B90B-C5BD2337AF29}"/>
              </a:ext>
            </a:extLst>
          </p:cNvPr>
          <p:cNvSpPr>
            <a:spLocks noChangeArrowheads="1"/>
          </p:cNvSpPr>
          <p:nvPr/>
        </p:nvSpPr>
        <p:spPr bwMode="auto">
          <a:xfrm>
            <a:off x="0" y="4333875"/>
            <a:ext cx="9144000" cy="809625"/>
          </a:xfrm>
          <a:prstGeom prst="rect">
            <a:avLst/>
          </a:prstGeom>
          <a:solidFill>
            <a:srgbClr val="94BF6E"/>
          </a:solidFill>
          <a:ln>
            <a:noFill/>
          </a:ln>
        </p:spPr>
        <p:txBody>
          <a:bodyPr lIns="91425" tIns="91425" rIns="91425" bIns="91425" anchor="ctr"/>
          <a:lstStyle>
            <a:lvl1pPr eaLnBrk="0" hangingPunct="0">
              <a:defRPr sz="1400">
                <a:solidFill>
                  <a:srgbClr val="000000"/>
                </a:solidFill>
                <a:latin typeface="Arial" charset="0"/>
                <a:cs typeface="Arial" charset="0"/>
                <a:sym typeface="Arial" charset="0"/>
              </a:defRPr>
            </a:lvl1pPr>
            <a:lvl2pPr marL="742950" indent="-285750" eaLnBrk="0" hangingPunct="0">
              <a:defRPr sz="1400">
                <a:solidFill>
                  <a:srgbClr val="000000"/>
                </a:solidFill>
                <a:latin typeface="Arial" charset="0"/>
                <a:cs typeface="Arial" charset="0"/>
                <a:sym typeface="Arial" charset="0"/>
              </a:defRPr>
            </a:lvl2pPr>
            <a:lvl3pPr marL="1143000" indent="-228600" eaLnBrk="0" hangingPunct="0">
              <a:defRPr sz="1400">
                <a:solidFill>
                  <a:srgbClr val="000000"/>
                </a:solidFill>
                <a:latin typeface="Arial" charset="0"/>
                <a:cs typeface="Arial" charset="0"/>
                <a:sym typeface="Arial" charset="0"/>
              </a:defRPr>
            </a:lvl3pPr>
            <a:lvl4pPr marL="1600200" indent="-228600" eaLnBrk="0" hangingPunct="0">
              <a:defRPr sz="1400">
                <a:solidFill>
                  <a:srgbClr val="000000"/>
                </a:solidFill>
                <a:latin typeface="Arial" charset="0"/>
                <a:cs typeface="Arial" charset="0"/>
                <a:sym typeface="Arial" charset="0"/>
              </a:defRPr>
            </a:lvl4pPr>
            <a:lvl5pPr marL="2057400" indent="-228600" eaLnBrk="0" hangingPunc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sk-SK" altLang="sk-SK"/>
          </a:p>
        </p:txBody>
      </p:sp>
      <p:sp>
        <p:nvSpPr>
          <p:cNvPr id="7" name="Google Shape;97;p11">
            <a:extLst>
              <a:ext uri="{FF2B5EF4-FFF2-40B4-BE49-F238E27FC236}">
                <a16:creationId xmlns:a16="http://schemas.microsoft.com/office/drawing/2014/main" id="{6A9C8CEB-3325-40C1-8C0D-CD5BA9BDB0B9}"/>
              </a:ext>
            </a:extLst>
          </p:cNvPr>
          <p:cNvSpPr txBox="1">
            <a:spLocks noGrp="1"/>
          </p:cNvSpPr>
          <p:nvPr>
            <p:ph type="sldNum" idx="10"/>
          </p:nvPr>
        </p:nvSpPr>
        <p:spPr/>
        <p:txBody>
          <a:bodyPr/>
          <a:lstStyle>
            <a:lvl1pPr>
              <a:defRPr/>
            </a:lvl1pPr>
          </a:lstStyle>
          <a:p>
            <a:pPr>
              <a:defRPr/>
            </a:pPr>
            <a:fld id="{8BCBB025-32CB-47C0-96FA-57FC122C324E}" type="slidenum">
              <a:rPr lang="sk-SK" altLang="sk-SK"/>
              <a:pPr>
                <a:defRPr/>
              </a:pPr>
              <a:t>‹#›</a:t>
            </a:fld>
            <a:endParaRPr lang="sk-SK" altLang="sk-SK"/>
          </a:p>
        </p:txBody>
      </p:sp>
    </p:spTree>
    <p:extLst>
      <p:ext uri="{BB962C8B-B14F-4D97-AF65-F5344CB8AC3E}">
        <p14:creationId xmlns:p14="http://schemas.microsoft.com/office/powerpoint/2010/main" val="2234039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p:cNvSpPr>
          <p:nvPr>
            <p:ph type="title"/>
          </p:nvPr>
        </p:nvSpPr>
        <p:spPr bwMode="auto">
          <a:xfrm>
            <a:off x="1146175" y="530225"/>
            <a:ext cx="32083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cs-CZ" altLang="cs-CZ">
              <a:sym typeface="Arial" panose="020B0604020202020204" pitchFamily="34" charset="0"/>
            </a:endParaRPr>
          </a:p>
        </p:txBody>
      </p:sp>
      <p:sp>
        <p:nvSpPr>
          <p:cNvPr id="1027" name="Google Shape;7;p1"/>
          <p:cNvSpPr txBox="1">
            <a:spLocks noGrp="1"/>
          </p:cNvSpPr>
          <p:nvPr>
            <p:ph type="body" idx="1"/>
          </p:nvPr>
        </p:nvSpPr>
        <p:spPr bwMode="auto">
          <a:xfrm>
            <a:off x="1146175" y="1766888"/>
            <a:ext cx="7540625" cy="315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cs-CZ" altLang="cs-CZ">
              <a:sym typeface="Arial" panose="020B0604020202020204" pitchFamily="34" charset="0"/>
            </a:endParaRPr>
          </a:p>
        </p:txBody>
      </p:sp>
      <p:sp>
        <p:nvSpPr>
          <p:cNvPr id="1028" name="Google Shape;8;p1"/>
          <p:cNvSpPr txBox="1">
            <a:spLocks noGrp="1"/>
          </p:cNvSpPr>
          <p:nvPr>
            <p:ph type="sldNum" idx="12"/>
          </p:nvPr>
        </p:nvSpPr>
        <p:spPr bwMode="auto">
          <a:xfrm>
            <a:off x="-50800" y="4819650"/>
            <a:ext cx="349250" cy="3238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lvl1pPr algn="ctr">
              <a:buClr>
                <a:srgbClr val="000000"/>
              </a:buClr>
              <a:buFont typeface="Arial" panose="020B0604020202020204" pitchFamily="34" charset="0"/>
              <a:buNone/>
              <a:defRPr sz="800">
                <a:solidFill>
                  <a:srgbClr val="FFFFFF"/>
                </a:solidFill>
                <a:latin typeface="Roboto Slab" charset="0"/>
                <a:sym typeface="Roboto Slab" charset="0"/>
              </a:defRPr>
            </a:lvl1pPr>
          </a:lstStyle>
          <a:p>
            <a:fld id="{97E43885-BF0B-4B31-8F51-9A21AE6F71C9}" type="slidenum">
              <a:rPr lang="sk-SK" altLang="cs-CZ"/>
              <a:pPr/>
              <a:t>‹#›</a:t>
            </a:fld>
            <a:endParaRPr lang="sk-SK" altLang="cs-CZ"/>
          </a:p>
        </p:txBody>
      </p:sp>
    </p:spTree>
  </p:cSld>
  <p:clrMap bg1="lt1" tx1="dk1" bg2="dk2" tx2="lt2" accent1="accent1" accent2="accent2" accent3="accent3" accent4="accent4" accent5="accent5" accent6="accent6" hlink="hlink" folHlink="folHlink"/>
  <p:sldLayoutIdLst>
    <p:sldLayoutId id="2147483693" r:id="rId1"/>
    <p:sldLayoutId id="2147483696" r:id="rId2"/>
    <p:sldLayoutId id="2147483699" r:id="rId3"/>
    <p:sldLayoutId id="2147483701" r:id="rId4"/>
    <p:sldLayoutId id="2147483702" r:id="rId5"/>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https://create.kahoot.it/details/37320ef4-fb25-487d-93b4-9945f907b12a"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learningapps.org/display?v=pdofswqok2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B6F7D354-4842-40A6-AC5D-23FBCA57B817}"/>
              </a:ext>
            </a:extLst>
          </p:cNvPr>
          <p:cNvSpPr/>
          <p:nvPr/>
        </p:nvSpPr>
        <p:spPr>
          <a:xfrm>
            <a:off x="0" y="626857"/>
            <a:ext cx="9144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TextovéPole 2">
            <a:extLst>
              <a:ext uri="{FF2B5EF4-FFF2-40B4-BE49-F238E27FC236}">
                <a16:creationId xmlns:a16="http://schemas.microsoft.com/office/drawing/2014/main" id="{10480D1F-174D-4894-9A66-C0840EA7360A}"/>
              </a:ext>
            </a:extLst>
          </p:cNvPr>
          <p:cNvSpPr txBox="1"/>
          <p:nvPr/>
        </p:nvSpPr>
        <p:spPr>
          <a:xfrm>
            <a:off x="1939292" y="869711"/>
            <a:ext cx="2413682" cy="507831"/>
          </a:xfrm>
          <a:prstGeom prst="rect">
            <a:avLst/>
          </a:prstGeom>
          <a:noFill/>
        </p:spPr>
        <p:txBody>
          <a:bodyPr wrap="square" rtlCol="0">
            <a:spAutoFit/>
          </a:bodyPr>
          <a:lstStyle/>
          <a:p>
            <a:r>
              <a:rPr lang="sk-SK" altLang="sk-SK" sz="1050" b="1" dirty="0">
                <a:solidFill>
                  <a:srgbClr val="2A2841"/>
                </a:solidFill>
                <a:latin typeface="Roboto Slab" pitchFamily="2" charset="0"/>
                <a:ea typeface="Roboto Slab" pitchFamily="2" charset="0"/>
                <a:sym typeface="Nixie One" panose="02000503080000020004" pitchFamily="50" charset="0"/>
              </a:rPr>
              <a:t>2020-1-SK01-KA226-SCH-094350</a:t>
            </a:r>
            <a:endParaRPr lang="sk-SK" altLang="sk-SK" sz="1400" b="1" dirty="0">
              <a:solidFill>
                <a:srgbClr val="2A2841"/>
              </a:solidFill>
              <a:latin typeface="Roboto Slab" pitchFamily="2" charset="0"/>
              <a:ea typeface="Roboto Slab" pitchFamily="2" charset="0"/>
              <a:sym typeface="Nixie One" panose="02000503080000020004" pitchFamily="50" charset="0"/>
            </a:endParaRPr>
          </a:p>
          <a:p>
            <a:r>
              <a:rPr lang="sk-SK" altLang="sk-SK" sz="1600" b="1" dirty="0">
                <a:solidFill>
                  <a:srgbClr val="2A2841"/>
                </a:solidFill>
                <a:latin typeface="Roboto Slab" pitchFamily="2" charset="0"/>
                <a:ea typeface="Roboto Slab" pitchFamily="2" charset="0"/>
                <a:sym typeface="Nixie One" panose="02000503080000020004" pitchFamily="50" charset="0"/>
              </a:rPr>
              <a:t>DIGI SCHOOL</a:t>
            </a:r>
          </a:p>
        </p:txBody>
      </p:sp>
      <p:pic>
        <p:nvPicPr>
          <p:cNvPr id="5" name="Obrázek 4">
            <a:extLst>
              <a:ext uri="{FF2B5EF4-FFF2-40B4-BE49-F238E27FC236}">
                <a16:creationId xmlns:a16="http://schemas.microsoft.com/office/drawing/2014/main" id="{CF7F9464-9837-4436-8933-BA174B1FA079}"/>
              </a:ext>
            </a:extLst>
          </p:cNvPr>
          <p:cNvPicPr>
            <a:picLocks noChangeAspect="1"/>
          </p:cNvPicPr>
          <p:nvPr/>
        </p:nvPicPr>
        <p:blipFill>
          <a:blip r:embed="rId3"/>
          <a:stretch>
            <a:fillRect/>
          </a:stretch>
        </p:blipFill>
        <p:spPr>
          <a:xfrm>
            <a:off x="5186893" y="750682"/>
            <a:ext cx="766881" cy="766881"/>
          </a:xfrm>
          <a:prstGeom prst="rect">
            <a:avLst/>
          </a:prstGeom>
        </p:spPr>
      </p:pic>
      <p:sp>
        <p:nvSpPr>
          <p:cNvPr id="17" name="TextovéPole 16">
            <a:extLst>
              <a:ext uri="{FF2B5EF4-FFF2-40B4-BE49-F238E27FC236}">
                <a16:creationId xmlns:a16="http://schemas.microsoft.com/office/drawing/2014/main" id="{DD23D06D-61C9-4AD7-8856-AFB10FD5ADD2}"/>
              </a:ext>
            </a:extLst>
          </p:cNvPr>
          <p:cNvSpPr txBox="1"/>
          <p:nvPr/>
        </p:nvSpPr>
        <p:spPr>
          <a:xfrm>
            <a:off x="5896950" y="895483"/>
            <a:ext cx="2793128" cy="469359"/>
          </a:xfrm>
          <a:prstGeom prst="rect">
            <a:avLst/>
          </a:prstGeom>
          <a:noFill/>
        </p:spPr>
        <p:txBody>
          <a:bodyPr wrap="square" rtlCol="0">
            <a:spAutoFit/>
          </a:bodyPr>
          <a:lstStyle/>
          <a:p>
            <a:r>
              <a:rPr lang="sk-SK" altLang="sk-SK" b="1" dirty="0">
                <a:solidFill>
                  <a:srgbClr val="006EB9"/>
                </a:solidFill>
                <a:latin typeface="Roboto Slab" pitchFamily="2" charset="0"/>
                <a:ea typeface="Roboto Slab" pitchFamily="2" charset="0"/>
                <a:sym typeface="Nixie One" panose="02000503080000020004" pitchFamily="50" charset="0"/>
              </a:rPr>
              <a:t>Gymnázium a Jazyková škola</a:t>
            </a:r>
            <a:br>
              <a:rPr lang="sk-SK" altLang="sk-SK" sz="1100" b="1" dirty="0">
                <a:solidFill>
                  <a:srgbClr val="006EB9"/>
                </a:solidFill>
                <a:latin typeface="Roboto Slab" pitchFamily="2" charset="0"/>
                <a:ea typeface="Roboto Slab" pitchFamily="2" charset="0"/>
                <a:sym typeface="Nixie One" panose="02000503080000020004" pitchFamily="50" charset="0"/>
              </a:rPr>
            </a:br>
            <a:r>
              <a:rPr lang="sk-SK" altLang="sk-SK" sz="1050" b="1" dirty="0">
                <a:solidFill>
                  <a:srgbClr val="006EB9"/>
                </a:solidFill>
                <a:latin typeface="Roboto Slab" pitchFamily="2" charset="0"/>
                <a:ea typeface="Roboto Slab" pitchFamily="2" charset="0"/>
                <a:sym typeface="Nixie One" panose="02000503080000020004" pitchFamily="50" charset="0"/>
              </a:rPr>
              <a:t>s </a:t>
            </a:r>
            <a:r>
              <a:rPr lang="sk-SK" altLang="sk-SK" sz="1050" b="1" dirty="0" err="1">
                <a:solidFill>
                  <a:srgbClr val="006EB9"/>
                </a:solidFill>
                <a:latin typeface="Roboto Slab" pitchFamily="2" charset="0"/>
                <a:ea typeface="Roboto Slab" pitchFamily="2" charset="0"/>
                <a:sym typeface="Nixie One" panose="02000503080000020004" pitchFamily="50" charset="0"/>
              </a:rPr>
              <a:t>právem</a:t>
            </a:r>
            <a:r>
              <a:rPr lang="sk-SK" altLang="sk-SK" sz="1050" b="1" dirty="0">
                <a:solidFill>
                  <a:srgbClr val="006EB9"/>
                </a:solidFill>
                <a:latin typeface="Roboto Slab" pitchFamily="2" charset="0"/>
                <a:ea typeface="Roboto Slab" pitchFamily="2" charset="0"/>
                <a:sym typeface="Nixie One" panose="02000503080000020004" pitchFamily="50" charset="0"/>
              </a:rPr>
              <a:t> </a:t>
            </a:r>
            <a:r>
              <a:rPr lang="sk-SK" altLang="sk-SK" sz="1050" b="1" dirty="0" err="1">
                <a:solidFill>
                  <a:srgbClr val="006EB9"/>
                </a:solidFill>
                <a:latin typeface="Roboto Slab" pitchFamily="2" charset="0"/>
                <a:ea typeface="Roboto Slab" pitchFamily="2" charset="0"/>
                <a:sym typeface="Nixie One" panose="02000503080000020004" pitchFamily="50" charset="0"/>
              </a:rPr>
              <a:t>státní</a:t>
            </a:r>
            <a:r>
              <a:rPr lang="sk-SK" altLang="sk-SK" sz="1050" b="1" dirty="0">
                <a:solidFill>
                  <a:srgbClr val="006EB9"/>
                </a:solidFill>
                <a:latin typeface="Roboto Slab" pitchFamily="2" charset="0"/>
                <a:ea typeface="Roboto Slab" pitchFamily="2" charset="0"/>
                <a:sym typeface="Nixie One" panose="02000503080000020004" pitchFamily="50" charset="0"/>
              </a:rPr>
              <a:t> jazykové </a:t>
            </a:r>
            <a:r>
              <a:rPr lang="sk-SK" altLang="sk-SK" sz="1050" b="1" dirty="0" err="1">
                <a:solidFill>
                  <a:srgbClr val="006EB9"/>
                </a:solidFill>
                <a:latin typeface="Roboto Slab" pitchFamily="2" charset="0"/>
                <a:ea typeface="Roboto Slab" pitchFamily="2" charset="0"/>
                <a:sym typeface="Nixie One" panose="02000503080000020004" pitchFamily="50" charset="0"/>
              </a:rPr>
              <a:t>zkoušky</a:t>
            </a:r>
            <a:r>
              <a:rPr lang="sk-SK" altLang="sk-SK" sz="1050" b="1" dirty="0">
                <a:solidFill>
                  <a:srgbClr val="006EB9"/>
                </a:solidFill>
                <a:latin typeface="Roboto Slab" pitchFamily="2" charset="0"/>
                <a:ea typeface="Roboto Slab" pitchFamily="2" charset="0"/>
                <a:sym typeface="Nixie One" panose="02000503080000020004" pitchFamily="50" charset="0"/>
              </a:rPr>
              <a:t> Zlín</a:t>
            </a:r>
            <a:endParaRPr lang="sk-SK" altLang="sk-SK" sz="1800" b="1" dirty="0">
              <a:solidFill>
                <a:srgbClr val="006EB9"/>
              </a:solidFill>
              <a:latin typeface="Roboto Slab" pitchFamily="2" charset="0"/>
              <a:ea typeface="Roboto Slab" pitchFamily="2" charset="0"/>
              <a:sym typeface="Nixie One" panose="02000503080000020004" pitchFamily="50" charset="0"/>
            </a:endParaRPr>
          </a:p>
        </p:txBody>
      </p:sp>
      <p:sp>
        <p:nvSpPr>
          <p:cNvPr id="18" name="Obdélník 17">
            <a:extLst>
              <a:ext uri="{FF2B5EF4-FFF2-40B4-BE49-F238E27FC236}">
                <a16:creationId xmlns:a16="http://schemas.microsoft.com/office/drawing/2014/main" id="{80716418-604A-4D09-8019-D19F00167BDD}"/>
              </a:ext>
            </a:extLst>
          </p:cNvPr>
          <p:cNvSpPr/>
          <p:nvPr/>
        </p:nvSpPr>
        <p:spPr>
          <a:xfrm>
            <a:off x="9575" y="4659982"/>
            <a:ext cx="9144000" cy="479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ok 7" descr="Erasmus+ logo EN.jpg">
            <a:extLst>
              <a:ext uri="{FF2B5EF4-FFF2-40B4-BE49-F238E27FC236}">
                <a16:creationId xmlns:a16="http://schemas.microsoft.com/office/drawing/2014/main" id="{238F562C-A3E8-46E5-A693-10C4A00FE1A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116514" y="4677599"/>
            <a:ext cx="2017911" cy="44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Google Shape;109;p13">
            <a:extLst>
              <a:ext uri="{FF2B5EF4-FFF2-40B4-BE49-F238E27FC236}">
                <a16:creationId xmlns:a16="http://schemas.microsoft.com/office/drawing/2014/main" id="{1CF28884-BE80-478C-BF56-212644BDE5CA}"/>
              </a:ext>
            </a:extLst>
          </p:cNvPr>
          <p:cNvSpPr txBox="1">
            <a:spLocks noGrp="1"/>
          </p:cNvSpPr>
          <p:nvPr>
            <p:ph type="ctrTitle"/>
          </p:nvPr>
        </p:nvSpPr>
        <p:spPr>
          <a:xfrm>
            <a:off x="467544" y="2283718"/>
            <a:ext cx="5810400" cy="1159800"/>
          </a:xfrm>
        </p:spPr>
        <p:txBody>
          <a:bodyPr/>
          <a:lstStyle/>
          <a:p>
            <a:pPr eaLnBrk="1" hangingPunct="1">
              <a:spcBef>
                <a:spcPct val="0"/>
              </a:spcBef>
              <a:spcAft>
                <a:spcPct val="0"/>
              </a:spcAft>
              <a:buClr>
                <a:srgbClr val="FFFFFF"/>
              </a:buClr>
              <a:buFont typeface="Roboto Slab" pitchFamily="2" charset="0"/>
              <a:buNone/>
            </a:pPr>
            <a:br>
              <a:rPr lang="sk-SK" altLang="cs-CZ" b="1" dirty="0">
                <a:solidFill>
                  <a:srgbClr val="FFFFFF"/>
                </a:solidFill>
                <a:latin typeface="Roboto Slab" pitchFamily="2" charset="0"/>
                <a:cs typeface="Arial" panose="020B0604020202020204" pitchFamily="34" charset="0"/>
                <a:sym typeface="Roboto Slab" pitchFamily="2" charset="0"/>
              </a:rPr>
            </a:br>
            <a:r>
              <a:rPr lang="sk-SK" altLang="cs-CZ" sz="2400" b="1" dirty="0">
                <a:solidFill>
                  <a:srgbClr val="FFFFFF"/>
                </a:solidFill>
                <a:latin typeface="Roboto Slab" pitchFamily="2" charset="0"/>
                <a:cs typeface="Arial" panose="020B0604020202020204" pitchFamily="34" charset="0"/>
                <a:sym typeface="Roboto Slab" pitchFamily="2" charset="0"/>
              </a:rPr>
              <a:t>La </a:t>
            </a:r>
            <a:r>
              <a:rPr lang="sk-SK" altLang="cs-CZ" sz="2400" b="1" dirty="0" err="1">
                <a:solidFill>
                  <a:srgbClr val="FFFFFF"/>
                </a:solidFill>
                <a:latin typeface="Roboto Slab" pitchFamily="2" charset="0"/>
                <a:cs typeface="Arial" panose="020B0604020202020204" pitchFamily="34" charset="0"/>
                <a:sym typeface="Roboto Slab" pitchFamily="2" charset="0"/>
              </a:rPr>
              <a:t>literatura</a:t>
            </a:r>
            <a:r>
              <a:rPr lang="sk-SK" altLang="cs-CZ" sz="2400" b="1" dirty="0">
                <a:solidFill>
                  <a:srgbClr val="FFFFFF"/>
                </a:solidFill>
                <a:latin typeface="Roboto Slab" pitchFamily="2" charset="0"/>
                <a:cs typeface="Arial" panose="020B0604020202020204" pitchFamily="34" charset="0"/>
                <a:sym typeface="Roboto Slab" pitchFamily="2" charset="0"/>
              </a:rPr>
              <a:t> </a:t>
            </a:r>
            <a:r>
              <a:rPr lang="sk-SK" altLang="cs-CZ" sz="2400" b="1" dirty="0" err="1">
                <a:solidFill>
                  <a:srgbClr val="FFFFFF"/>
                </a:solidFill>
                <a:latin typeface="Roboto Slab" pitchFamily="2" charset="0"/>
                <a:cs typeface="Arial" panose="020B0604020202020204" pitchFamily="34" charset="0"/>
                <a:sym typeface="Roboto Slab" pitchFamily="2" charset="0"/>
              </a:rPr>
              <a:t>española</a:t>
            </a:r>
            <a:r>
              <a:rPr lang="sk-SK" altLang="cs-CZ" sz="2400" b="1" dirty="0">
                <a:solidFill>
                  <a:srgbClr val="FFFFFF"/>
                </a:solidFill>
                <a:latin typeface="Roboto Slab" pitchFamily="2" charset="0"/>
                <a:cs typeface="Arial" panose="020B0604020202020204" pitchFamily="34" charset="0"/>
                <a:sym typeface="Roboto Slab" pitchFamily="2" charset="0"/>
              </a:rPr>
              <a:t> I</a:t>
            </a:r>
          </a:p>
        </p:txBody>
      </p:sp>
      <p:pic>
        <p:nvPicPr>
          <p:cNvPr id="10" name="Google Shape;60;p1">
            <a:extLst>
              <a:ext uri="{FF2B5EF4-FFF2-40B4-BE49-F238E27FC236}">
                <a16:creationId xmlns:a16="http://schemas.microsoft.com/office/drawing/2014/main" id="{A833E80D-1DE7-493A-B0F5-5EC9A311046D}"/>
              </a:ext>
            </a:extLst>
          </p:cNvPr>
          <p:cNvPicPr preferRelativeResize="0"/>
          <p:nvPr/>
        </p:nvPicPr>
        <p:blipFill rotWithShape="1">
          <a:blip r:embed="rId5">
            <a:alphaModFix/>
          </a:blip>
          <a:srcRect/>
          <a:stretch/>
        </p:blipFill>
        <p:spPr>
          <a:xfrm>
            <a:off x="640741" y="704987"/>
            <a:ext cx="1027097" cy="837277"/>
          </a:xfrm>
          <a:prstGeom prst="rect">
            <a:avLst/>
          </a:prstGeom>
          <a:noFill/>
          <a:ln>
            <a:noFill/>
          </a:ln>
        </p:spPr>
      </p:pic>
    </p:spTree>
    <p:extLst>
      <p:ext uri="{BB962C8B-B14F-4D97-AF65-F5344CB8AC3E}">
        <p14:creationId xmlns:p14="http://schemas.microsoft.com/office/powerpoint/2010/main" val="253605192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2400" b="1" dirty="0">
                <a:solidFill>
                  <a:srgbClr val="FFFFFF"/>
                </a:solidFill>
                <a:latin typeface="Roboto Slab" charset="0"/>
                <a:cs typeface="Arial" panose="020B0604020202020204" pitchFamily="34" charset="0"/>
                <a:sym typeface="Roboto Slab" charset="0"/>
              </a:rPr>
              <a:t>Los </a:t>
            </a:r>
            <a:r>
              <a:rPr lang="sk-SK" altLang="cs-CZ" sz="2400" b="1" dirty="0" err="1">
                <a:solidFill>
                  <a:srgbClr val="FFFFFF"/>
                </a:solidFill>
                <a:latin typeface="Roboto Slab" charset="0"/>
                <a:cs typeface="Arial" panose="020B0604020202020204" pitchFamily="34" charset="0"/>
                <a:sym typeface="Roboto Slab" charset="0"/>
              </a:rPr>
              <a:t>deberes</a:t>
            </a:r>
            <a:endParaRPr lang="sk-SK" altLang="cs-CZ" sz="2400" b="1" dirty="0">
              <a:solidFill>
                <a:srgbClr val="FFFFFF"/>
              </a:solidFill>
              <a:latin typeface="Roboto Slab" charset="0"/>
              <a:cs typeface="Arial" panose="020B0604020202020204" pitchFamily="34" charset="0"/>
              <a:sym typeface="Roboto Slab" charset="0"/>
            </a:endParaRPr>
          </a:p>
        </p:txBody>
      </p:sp>
      <p:sp>
        <p:nvSpPr>
          <p:cNvPr id="18437" name="Google Shape;169;p1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EA2D17D0-BF0C-4A69-A3F1-255003CA25AC}" type="slidenum">
              <a:rPr lang="sk-SK" altLang="cs-CZ" sz="800">
                <a:solidFill>
                  <a:srgbClr val="FFFFFF"/>
                </a:solidFill>
                <a:latin typeface="Roboto Slab" charset="0"/>
                <a:sym typeface="Roboto Slab" charset="0"/>
              </a:rPr>
              <a:pPr eaLnBrk="1" hangingPunct="1"/>
              <a:t>10</a:t>
            </a:fld>
            <a:endParaRPr lang="sk-SK" altLang="cs-CZ" sz="800">
              <a:solidFill>
                <a:srgbClr val="FFFFFF"/>
              </a:solidFill>
              <a:latin typeface="Roboto Slab" charset="0"/>
              <a:sym typeface="Roboto Slab" charset="0"/>
            </a:endParaRPr>
          </a:p>
        </p:txBody>
      </p:sp>
      <p:sp>
        <p:nvSpPr>
          <p:cNvPr id="3" name="Obdélník 2"/>
          <p:cNvSpPr/>
          <p:nvPr/>
        </p:nvSpPr>
        <p:spPr>
          <a:xfrm>
            <a:off x="755576" y="2067694"/>
            <a:ext cx="4572000" cy="523220"/>
          </a:xfrm>
          <a:prstGeom prst="rect">
            <a:avLst/>
          </a:prstGeom>
        </p:spPr>
        <p:txBody>
          <a:bodyPr>
            <a:spAutoFit/>
          </a:bodyPr>
          <a:lstStyle/>
          <a:p>
            <a:r>
              <a:rPr lang="cs-CZ" dirty="0">
                <a:hlinkClick r:id="rId3"/>
              </a:rPr>
              <a:t>https://create.kahoot.it/details/37320ef4-fb25-487d-93b4-9945f907b12a</a:t>
            </a:r>
            <a:r>
              <a:rPr lang="cs-CZ" dirty="0"/>
              <a:t> </a:t>
            </a:r>
          </a:p>
        </p:txBody>
      </p:sp>
      <p:sp>
        <p:nvSpPr>
          <p:cNvPr id="2" name="Obdélník 1"/>
          <p:cNvSpPr/>
          <p:nvPr/>
        </p:nvSpPr>
        <p:spPr>
          <a:xfrm>
            <a:off x="755576" y="2945794"/>
            <a:ext cx="4059125" cy="307777"/>
          </a:xfrm>
          <a:prstGeom prst="rect">
            <a:avLst/>
          </a:prstGeom>
        </p:spPr>
        <p:txBody>
          <a:bodyPr wrap="none">
            <a:spAutoFit/>
          </a:bodyPr>
          <a:lstStyle/>
          <a:p>
            <a:r>
              <a:rPr lang="cs-CZ" dirty="0">
                <a:hlinkClick r:id="rId4"/>
              </a:rPr>
              <a:t>https://learningapps.org/display?v=pdofswqok21</a:t>
            </a:r>
            <a:r>
              <a:rPr lang="cs-CZ" dirty="0"/>
              <a:t> </a:t>
            </a:r>
          </a:p>
        </p:txBody>
      </p:sp>
    </p:spTree>
    <p:extLst>
      <p:ext uri="{BB962C8B-B14F-4D97-AF65-F5344CB8AC3E}">
        <p14:creationId xmlns:p14="http://schemas.microsoft.com/office/powerpoint/2010/main" val="577697542"/>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5E133C70-D40D-4D6B-9BDD-490C8ED8DA63}"/>
              </a:ext>
            </a:extLst>
          </p:cNvPr>
          <p:cNvSpPr txBox="1">
            <a:spLocks noGrp="1"/>
          </p:cNvSpPr>
          <p:nvPr>
            <p:ph type="subTitle" idx="4294967295"/>
          </p:nvPr>
        </p:nvSpPr>
        <p:spPr>
          <a:xfrm>
            <a:off x="179512" y="1347614"/>
            <a:ext cx="8669039" cy="2520280"/>
          </a:xfrm>
        </p:spPr>
        <p:txBody>
          <a:bodyPr anchor="t"/>
          <a:lstStyle/>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Délka</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projektu</a:t>
            </a:r>
            <a:r>
              <a:rPr lang="en-US" altLang="sk-SK" b="1" dirty="0">
                <a:solidFill>
                  <a:schemeClr val="bg1"/>
                </a:solidFill>
                <a:latin typeface="Weekly Free Light" panose="00000400000000000000" pitchFamily="50" charset="-18"/>
                <a:cs typeface="Arial" panose="020B0604020202020204" pitchFamily="34" charset="0"/>
              </a:rPr>
              <a:t>:</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01. 03. 2021 – 28. 02. 2023</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Rozpočet</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partnerství</a:t>
            </a:r>
            <a:r>
              <a:rPr lang="en-US" altLang="sk-SK" b="1" dirty="0">
                <a:solidFill>
                  <a:schemeClr val="bg1"/>
                </a:solidFill>
                <a:latin typeface="Weekly Free Light" panose="00000400000000000000" pitchFamily="50" charset="-18"/>
                <a:cs typeface="Arial" panose="020B0604020202020204" pitchFamily="34" charset="0"/>
              </a:rPr>
              <a:t>: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101</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092</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 </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Rozpočet</a:t>
            </a:r>
            <a:r>
              <a:rPr lang="en-US" altLang="sk-SK" b="1" dirty="0">
                <a:solidFill>
                  <a:schemeClr val="bg1"/>
                </a:solidFill>
                <a:latin typeface="Weekly Free Light" panose="00000400000000000000" pitchFamily="50" charset="-18"/>
                <a:cs typeface="Arial" panose="020B0604020202020204" pitchFamily="34" charset="0"/>
              </a:rPr>
              <a:t> GJŠ Zlín: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20</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829</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Intelektuální</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výstupy</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všech</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partnerů</a:t>
            </a:r>
            <a:r>
              <a:rPr lang="en-US" altLang="sk-SK" b="1" dirty="0">
                <a:solidFill>
                  <a:schemeClr val="bg1"/>
                </a:solidFill>
                <a:latin typeface="Weekly Free Light" panose="00000400000000000000" pitchFamily="50" charset="-18"/>
                <a:cs typeface="Arial" panose="020B0604020202020204" pitchFamily="34" charset="0"/>
              </a:rPr>
              <a:t>: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ANJ, NEJ, FRJ,</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SPJ, DEJ, OBN, CHE, GEO, MAT, BIO, </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EKN, ITK, HUV, ETV</a:t>
            </a:r>
          </a:p>
          <a:p>
            <a:pPr marL="0" indent="0" eaLnBrk="1" hangingPunct="1">
              <a:spcBef>
                <a:spcPts val="600"/>
              </a:spcBef>
              <a:buClr>
                <a:srgbClr val="114454"/>
              </a:buClr>
              <a:buSzPts val="3000"/>
              <a:buFont typeface="Arial" panose="020B0604020202020204" pitchFamily="34" charset="0"/>
              <a:buNone/>
            </a:pPr>
            <a:r>
              <a:rPr lang="en-US" altLang="sk-SK" b="1" dirty="0" err="1">
                <a:solidFill>
                  <a:schemeClr val="bg1"/>
                </a:solidFill>
                <a:latin typeface="Weekly Free Light" panose="00000400000000000000" pitchFamily="50" charset="-18"/>
                <a:cs typeface="Arial" panose="020B0604020202020204" pitchFamily="34" charset="0"/>
              </a:rPr>
              <a:t>Intelektuální</a:t>
            </a:r>
            <a:r>
              <a:rPr lang="en-US" altLang="sk-SK" b="1" dirty="0">
                <a:solidFill>
                  <a:schemeClr val="bg1"/>
                </a:solidFill>
                <a:latin typeface="Weekly Free Light" panose="00000400000000000000" pitchFamily="50" charset="-18"/>
                <a:cs typeface="Arial" panose="020B0604020202020204" pitchFamily="34" charset="0"/>
              </a:rPr>
              <a:t> </a:t>
            </a:r>
            <a:r>
              <a:rPr lang="en-US" altLang="sk-SK" b="1" dirty="0" err="1">
                <a:solidFill>
                  <a:schemeClr val="bg1"/>
                </a:solidFill>
                <a:latin typeface="Weekly Free Light" panose="00000400000000000000" pitchFamily="50" charset="-18"/>
                <a:cs typeface="Arial" panose="020B0604020202020204" pitchFamily="34" charset="0"/>
              </a:rPr>
              <a:t>výstupy</a:t>
            </a:r>
            <a:r>
              <a:rPr lang="en-US" altLang="sk-SK" b="1" dirty="0">
                <a:solidFill>
                  <a:schemeClr val="bg1"/>
                </a:solidFill>
                <a:latin typeface="Weekly Free Light" panose="00000400000000000000" pitchFamily="50" charset="-18"/>
                <a:cs typeface="Arial" panose="020B0604020202020204" pitchFamily="34" charset="0"/>
              </a:rPr>
              <a:t> GJŠ Zlín</a:t>
            </a:r>
            <a:r>
              <a:rPr lang="cs-CZ" altLang="sk-SK" b="1" dirty="0">
                <a:solidFill>
                  <a:schemeClr val="bg1"/>
                </a:solidFill>
                <a:latin typeface="Weekly Free Light" panose="00000400000000000000" pitchFamily="50" charset="-18"/>
                <a:cs typeface="Arial" panose="020B0604020202020204" pitchFamily="34" charset="0"/>
              </a:rPr>
              <a:t>:		</a:t>
            </a:r>
            <a:r>
              <a:rPr lang="en-US" altLang="sk-SK" b="1" dirty="0">
                <a:solidFill>
                  <a:schemeClr val="bg1"/>
                </a:solidFill>
                <a:latin typeface="Weekly Free Light" panose="00000400000000000000" pitchFamily="50" charset="-18"/>
                <a:cs typeface="Arial" panose="020B0604020202020204" pitchFamily="34" charset="0"/>
              </a:rPr>
              <a:t>MAT, GEO, CHE, SPJ</a:t>
            </a:r>
          </a:p>
        </p:txBody>
      </p:sp>
      <p:sp>
        <p:nvSpPr>
          <p:cNvPr id="4099" name="Google Shape;141;p15">
            <a:extLst>
              <a:ext uri="{FF2B5EF4-FFF2-40B4-BE49-F238E27FC236}">
                <a16:creationId xmlns:a16="http://schemas.microsoft.com/office/drawing/2014/main" id="{1140F9EE-B4EE-449B-91EA-BB4E832C694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8E35266-667F-4DC5-B9CA-0E71A6CD088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11</a:t>
            </a:fld>
            <a:endParaRPr lang="sk-SK" altLang="sk-SK" sz="800">
              <a:solidFill>
                <a:srgbClr val="FFFFFF"/>
              </a:solidFill>
              <a:latin typeface="Roboto Slab" pitchFamily="2" charset="0"/>
              <a:sym typeface="Roboto Slab" pitchFamily="2" charset="0"/>
            </a:endParaRPr>
          </a:p>
        </p:txBody>
      </p:sp>
      <p:sp>
        <p:nvSpPr>
          <p:cNvPr id="9" name="Obdélník 8">
            <a:extLst>
              <a:ext uri="{FF2B5EF4-FFF2-40B4-BE49-F238E27FC236}">
                <a16:creationId xmlns:a16="http://schemas.microsoft.com/office/drawing/2014/main" id="{BDF33D66-90E3-426D-A319-3EEF6904E8AF}"/>
              </a:ext>
            </a:extLst>
          </p:cNvPr>
          <p:cNvSpPr/>
          <p:nvPr/>
        </p:nvSpPr>
        <p:spPr>
          <a:xfrm>
            <a:off x="9575" y="4443958"/>
            <a:ext cx="9144000" cy="695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ok 7" descr="Erasmus+ logo EN.jpg">
            <a:extLst>
              <a:ext uri="{FF2B5EF4-FFF2-40B4-BE49-F238E27FC236}">
                <a16:creationId xmlns:a16="http://schemas.microsoft.com/office/drawing/2014/main" id="{4A3F09E9-A87A-4F31-BABD-1FEB01FFCE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2880" y="4515967"/>
            <a:ext cx="2751545" cy="60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bdélník 10">
            <a:extLst>
              <a:ext uri="{FF2B5EF4-FFF2-40B4-BE49-F238E27FC236}">
                <a16:creationId xmlns:a16="http://schemas.microsoft.com/office/drawing/2014/main" id="{F349C539-64B4-4C75-94AF-1540A6450138}"/>
              </a:ext>
            </a:extLst>
          </p:cNvPr>
          <p:cNvSpPr/>
          <p:nvPr/>
        </p:nvSpPr>
        <p:spPr>
          <a:xfrm>
            <a:off x="0" y="123478"/>
            <a:ext cx="9144000"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398BD29C-E257-4BA3-BE9C-3491DB252205}"/>
              </a:ext>
            </a:extLst>
          </p:cNvPr>
          <p:cNvSpPr txBox="1"/>
          <p:nvPr/>
        </p:nvSpPr>
        <p:spPr>
          <a:xfrm>
            <a:off x="1948636" y="360190"/>
            <a:ext cx="2413682" cy="507831"/>
          </a:xfrm>
          <a:prstGeom prst="rect">
            <a:avLst/>
          </a:prstGeom>
          <a:noFill/>
        </p:spPr>
        <p:txBody>
          <a:bodyPr wrap="square" rtlCol="0">
            <a:spAutoFit/>
          </a:bodyPr>
          <a:lstStyle/>
          <a:p>
            <a:r>
              <a:rPr lang="sk-SK" altLang="sk-SK" sz="1050" b="1" dirty="0">
                <a:solidFill>
                  <a:srgbClr val="2A2841"/>
                </a:solidFill>
                <a:latin typeface="Roboto Slab" pitchFamily="2" charset="0"/>
                <a:ea typeface="Roboto Slab" pitchFamily="2" charset="0"/>
                <a:sym typeface="Nixie One" panose="02000503080000020004" pitchFamily="50" charset="0"/>
              </a:rPr>
              <a:t>2020-1-SK01-KA226-SCH-094350</a:t>
            </a:r>
            <a:endParaRPr lang="sk-SK" altLang="sk-SK" sz="1400" b="1" dirty="0">
              <a:solidFill>
                <a:srgbClr val="2A2841"/>
              </a:solidFill>
              <a:latin typeface="Roboto Slab" pitchFamily="2" charset="0"/>
              <a:ea typeface="Roboto Slab" pitchFamily="2" charset="0"/>
              <a:sym typeface="Nixie One" panose="02000503080000020004" pitchFamily="50" charset="0"/>
            </a:endParaRPr>
          </a:p>
          <a:p>
            <a:r>
              <a:rPr lang="sk-SK" altLang="sk-SK" sz="1600" b="1" dirty="0">
                <a:solidFill>
                  <a:srgbClr val="2A2841"/>
                </a:solidFill>
                <a:latin typeface="Roboto Slab" pitchFamily="2" charset="0"/>
                <a:ea typeface="Roboto Slab" pitchFamily="2" charset="0"/>
                <a:sym typeface="Nixie One" panose="02000503080000020004" pitchFamily="50" charset="0"/>
              </a:rPr>
              <a:t>DIGI SCHOOL</a:t>
            </a:r>
          </a:p>
        </p:txBody>
      </p:sp>
      <p:pic>
        <p:nvPicPr>
          <p:cNvPr id="14" name="Obrázek 13">
            <a:extLst>
              <a:ext uri="{FF2B5EF4-FFF2-40B4-BE49-F238E27FC236}">
                <a16:creationId xmlns:a16="http://schemas.microsoft.com/office/drawing/2014/main" id="{DE9CF142-1BAD-42DB-8FAB-211246AF2FA1}"/>
              </a:ext>
            </a:extLst>
          </p:cNvPr>
          <p:cNvPicPr>
            <a:picLocks noChangeAspect="1"/>
          </p:cNvPicPr>
          <p:nvPr/>
        </p:nvPicPr>
        <p:blipFill>
          <a:blip r:embed="rId4"/>
          <a:stretch>
            <a:fillRect/>
          </a:stretch>
        </p:blipFill>
        <p:spPr>
          <a:xfrm>
            <a:off x="5196237" y="241161"/>
            <a:ext cx="766881" cy="766881"/>
          </a:xfrm>
          <a:prstGeom prst="rect">
            <a:avLst/>
          </a:prstGeom>
        </p:spPr>
      </p:pic>
      <p:sp>
        <p:nvSpPr>
          <p:cNvPr id="15" name="TextovéPole 14">
            <a:extLst>
              <a:ext uri="{FF2B5EF4-FFF2-40B4-BE49-F238E27FC236}">
                <a16:creationId xmlns:a16="http://schemas.microsoft.com/office/drawing/2014/main" id="{0133C78D-8590-4132-8CBC-044AA1B73905}"/>
              </a:ext>
            </a:extLst>
          </p:cNvPr>
          <p:cNvSpPr txBox="1"/>
          <p:nvPr/>
        </p:nvSpPr>
        <p:spPr>
          <a:xfrm>
            <a:off x="5906294" y="385962"/>
            <a:ext cx="2793128" cy="469359"/>
          </a:xfrm>
          <a:prstGeom prst="rect">
            <a:avLst/>
          </a:prstGeom>
          <a:noFill/>
        </p:spPr>
        <p:txBody>
          <a:bodyPr wrap="square" rtlCol="0">
            <a:spAutoFit/>
          </a:bodyPr>
          <a:lstStyle/>
          <a:p>
            <a:r>
              <a:rPr lang="sk-SK" altLang="sk-SK" b="1" dirty="0">
                <a:solidFill>
                  <a:srgbClr val="006EB9"/>
                </a:solidFill>
                <a:latin typeface="Roboto Slab" pitchFamily="2" charset="0"/>
                <a:ea typeface="Roboto Slab" pitchFamily="2" charset="0"/>
                <a:sym typeface="Nixie One" panose="02000503080000020004" pitchFamily="50" charset="0"/>
              </a:rPr>
              <a:t>Gymnázium a Jazyková škola</a:t>
            </a:r>
            <a:br>
              <a:rPr lang="sk-SK" altLang="sk-SK" sz="1100" b="1" dirty="0">
                <a:solidFill>
                  <a:srgbClr val="006EB9"/>
                </a:solidFill>
                <a:latin typeface="Roboto Slab" pitchFamily="2" charset="0"/>
                <a:ea typeface="Roboto Slab" pitchFamily="2" charset="0"/>
                <a:sym typeface="Nixie One" panose="02000503080000020004" pitchFamily="50" charset="0"/>
              </a:rPr>
            </a:br>
            <a:r>
              <a:rPr lang="sk-SK" altLang="sk-SK" sz="1050" b="1" dirty="0">
                <a:solidFill>
                  <a:srgbClr val="006EB9"/>
                </a:solidFill>
                <a:latin typeface="Roboto Slab" pitchFamily="2" charset="0"/>
                <a:ea typeface="Roboto Slab" pitchFamily="2" charset="0"/>
                <a:sym typeface="Nixie One" panose="02000503080000020004" pitchFamily="50" charset="0"/>
              </a:rPr>
              <a:t>s </a:t>
            </a:r>
            <a:r>
              <a:rPr lang="sk-SK" altLang="sk-SK" sz="1050" b="1" dirty="0" err="1">
                <a:solidFill>
                  <a:srgbClr val="006EB9"/>
                </a:solidFill>
                <a:latin typeface="Roboto Slab" pitchFamily="2" charset="0"/>
                <a:ea typeface="Roboto Slab" pitchFamily="2" charset="0"/>
                <a:sym typeface="Nixie One" panose="02000503080000020004" pitchFamily="50" charset="0"/>
              </a:rPr>
              <a:t>právem</a:t>
            </a:r>
            <a:r>
              <a:rPr lang="sk-SK" altLang="sk-SK" sz="1050" b="1" dirty="0">
                <a:solidFill>
                  <a:srgbClr val="006EB9"/>
                </a:solidFill>
                <a:latin typeface="Roboto Slab" pitchFamily="2" charset="0"/>
                <a:ea typeface="Roboto Slab" pitchFamily="2" charset="0"/>
                <a:sym typeface="Nixie One" panose="02000503080000020004" pitchFamily="50" charset="0"/>
              </a:rPr>
              <a:t> </a:t>
            </a:r>
            <a:r>
              <a:rPr lang="sk-SK" altLang="sk-SK" sz="1050" b="1" dirty="0" err="1">
                <a:solidFill>
                  <a:srgbClr val="006EB9"/>
                </a:solidFill>
                <a:latin typeface="Roboto Slab" pitchFamily="2" charset="0"/>
                <a:ea typeface="Roboto Slab" pitchFamily="2" charset="0"/>
                <a:sym typeface="Nixie One" panose="02000503080000020004" pitchFamily="50" charset="0"/>
              </a:rPr>
              <a:t>státní</a:t>
            </a:r>
            <a:r>
              <a:rPr lang="sk-SK" altLang="sk-SK" sz="1050" b="1" dirty="0">
                <a:solidFill>
                  <a:srgbClr val="006EB9"/>
                </a:solidFill>
                <a:latin typeface="Roboto Slab" pitchFamily="2" charset="0"/>
                <a:ea typeface="Roboto Slab" pitchFamily="2" charset="0"/>
                <a:sym typeface="Nixie One" panose="02000503080000020004" pitchFamily="50" charset="0"/>
              </a:rPr>
              <a:t> jazykové </a:t>
            </a:r>
            <a:r>
              <a:rPr lang="sk-SK" altLang="sk-SK" sz="1050" b="1" dirty="0" err="1">
                <a:solidFill>
                  <a:srgbClr val="006EB9"/>
                </a:solidFill>
                <a:latin typeface="Roboto Slab" pitchFamily="2" charset="0"/>
                <a:ea typeface="Roboto Slab" pitchFamily="2" charset="0"/>
                <a:sym typeface="Nixie One" panose="02000503080000020004" pitchFamily="50" charset="0"/>
              </a:rPr>
              <a:t>zkoušky</a:t>
            </a:r>
            <a:r>
              <a:rPr lang="sk-SK" altLang="sk-SK" sz="1050" b="1" dirty="0">
                <a:solidFill>
                  <a:srgbClr val="006EB9"/>
                </a:solidFill>
                <a:latin typeface="Roboto Slab" pitchFamily="2" charset="0"/>
                <a:ea typeface="Roboto Slab" pitchFamily="2" charset="0"/>
                <a:sym typeface="Nixie One" panose="02000503080000020004" pitchFamily="50" charset="0"/>
              </a:rPr>
              <a:t> Zlín</a:t>
            </a:r>
            <a:endParaRPr lang="sk-SK" altLang="sk-SK" sz="1800" b="1" dirty="0">
              <a:solidFill>
                <a:srgbClr val="006EB9"/>
              </a:solidFill>
              <a:latin typeface="Roboto Slab" pitchFamily="2" charset="0"/>
              <a:ea typeface="Roboto Slab" pitchFamily="2" charset="0"/>
              <a:sym typeface="Nixie One" panose="02000503080000020004" pitchFamily="50" charset="0"/>
            </a:endParaRPr>
          </a:p>
        </p:txBody>
      </p:sp>
      <p:pic>
        <p:nvPicPr>
          <p:cNvPr id="16" name="Google Shape;60;p1">
            <a:extLst>
              <a:ext uri="{FF2B5EF4-FFF2-40B4-BE49-F238E27FC236}">
                <a16:creationId xmlns:a16="http://schemas.microsoft.com/office/drawing/2014/main" id="{388A42D3-E23C-4BC0-8CA2-21DCCFF25CCD}"/>
              </a:ext>
            </a:extLst>
          </p:cNvPr>
          <p:cNvPicPr preferRelativeResize="0"/>
          <p:nvPr/>
        </p:nvPicPr>
        <p:blipFill rotWithShape="1">
          <a:blip r:embed="rId5">
            <a:alphaModFix/>
          </a:blip>
          <a:srcRect/>
          <a:stretch/>
        </p:blipFill>
        <p:spPr>
          <a:xfrm>
            <a:off x="566510" y="119778"/>
            <a:ext cx="1027097" cy="837277"/>
          </a:xfrm>
          <a:prstGeom prst="rect">
            <a:avLst/>
          </a:prstGeom>
          <a:noFill/>
          <a:ln>
            <a:noFill/>
          </a:ln>
        </p:spPr>
      </p:pic>
    </p:spTree>
    <p:extLst>
      <p:ext uri="{BB962C8B-B14F-4D97-AF65-F5344CB8AC3E}">
        <p14:creationId xmlns:p14="http://schemas.microsoft.com/office/powerpoint/2010/main" val="334793158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Google Shape;139;p15">
            <a:extLst>
              <a:ext uri="{FF2B5EF4-FFF2-40B4-BE49-F238E27FC236}">
                <a16:creationId xmlns:a16="http://schemas.microsoft.com/office/drawing/2014/main" id="{5E133C70-D40D-4D6B-9BDD-490C8ED8DA63}"/>
              </a:ext>
            </a:extLst>
          </p:cNvPr>
          <p:cNvSpPr txBox="1">
            <a:spLocks noGrp="1"/>
          </p:cNvSpPr>
          <p:nvPr>
            <p:ph type="subTitle" idx="4294967295"/>
          </p:nvPr>
        </p:nvSpPr>
        <p:spPr>
          <a:xfrm>
            <a:off x="3347864" y="1347614"/>
            <a:ext cx="5500687" cy="2520280"/>
          </a:xfrm>
        </p:spPr>
        <p:txBody>
          <a:bodyPr anchor="t"/>
          <a:lstStyle/>
          <a:p>
            <a:pPr marL="0" indent="0" eaLnBrk="1" hangingPunct="1">
              <a:spcBef>
                <a:spcPts val="600"/>
              </a:spcBef>
              <a:buClr>
                <a:srgbClr val="114454"/>
              </a:buClr>
              <a:buSzPts val="3000"/>
              <a:buFont typeface="Arial" panose="020B0604020202020204" pitchFamily="34" charset="0"/>
              <a:buNone/>
            </a:pPr>
            <a:r>
              <a:rPr lang="en-US" altLang="sk-SK" b="1" dirty="0">
                <a:solidFill>
                  <a:schemeClr val="bg1"/>
                </a:solidFill>
                <a:latin typeface="Weekly Free Light" panose="00000400000000000000" pitchFamily="50" charset="-18"/>
                <a:cs typeface="Arial" panose="020B0604020202020204" pitchFamily="34" charset="0"/>
              </a:rPr>
              <a:t>EN</a:t>
            </a:r>
            <a:br>
              <a:rPr lang="cs-CZ" altLang="sk-SK" dirty="0">
                <a:solidFill>
                  <a:schemeClr val="bg1"/>
                </a:solidFill>
                <a:latin typeface="Weekly Free Light" panose="00000400000000000000" pitchFamily="50" charset="-18"/>
                <a:cs typeface="Arial" panose="020B0604020202020204" pitchFamily="34" charset="0"/>
              </a:rPr>
            </a:br>
            <a:r>
              <a:rPr lang="en-US" altLang="sk-SK" dirty="0">
                <a:solidFill>
                  <a:schemeClr val="bg1"/>
                </a:solidFill>
                <a:latin typeface="Weekly Free Light" panose="00000400000000000000" pitchFamily="50" charset="-18"/>
                <a:cs typeface="Arial" panose="020B0604020202020204" pitchFamily="34"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cs-CZ" altLang="sk-SK" dirty="0">
              <a:solidFill>
                <a:schemeClr val="bg1"/>
              </a:solidFill>
              <a:latin typeface="Weekly Free Light" panose="00000400000000000000" pitchFamily="50" charset="-18"/>
              <a:cs typeface="Arial" panose="020B0604020202020204" pitchFamily="34" charset="0"/>
            </a:endParaRPr>
          </a:p>
          <a:p>
            <a:pPr marL="0" indent="0" eaLnBrk="1" hangingPunct="1">
              <a:spcBef>
                <a:spcPts val="600"/>
              </a:spcBef>
              <a:buClr>
                <a:srgbClr val="114454"/>
              </a:buClr>
              <a:buSzPts val="3000"/>
              <a:buNone/>
            </a:pPr>
            <a:r>
              <a:rPr lang="sk-SK" altLang="sk-SK" b="1" dirty="0">
                <a:solidFill>
                  <a:schemeClr val="bg1"/>
                </a:solidFill>
                <a:latin typeface="Weekly Free Light" panose="00000400000000000000" pitchFamily="50" charset="-18"/>
              </a:rPr>
              <a:t>CZ</a:t>
            </a:r>
            <a:br>
              <a:rPr lang="sk-SK" altLang="sk-SK" dirty="0">
                <a:solidFill>
                  <a:schemeClr val="bg1"/>
                </a:solidFill>
                <a:latin typeface="Weekly Free Light" panose="00000400000000000000" pitchFamily="50" charset="-18"/>
              </a:rPr>
            </a:br>
            <a:r>
              <a:rPr lang="sk-SK" altLang="sk-SK" dirty="0">
                <a:solidFill>
                  <a:schemeClr val="bg1"/>
                </a:solidFill>
                <a:latin typeface="Weekly Free Light" panose="00000400000000000000" pitchFamily="50" charset="-18"/>
              </a:rPr>
              <a:t>Podpora </a:t>
            </a:r>
            <a:r>
              <a:rPr lang="sk-SK" altLang="sk-SK" dirty="0" err="1">
                <a:solidFill>
                  <a:schemeClr val="bg1"/>
                </a:solidFill>
                <a:latin typeface="Weekly Free Light" panose="00000400000000000000" pitchFamily="50" charset="-18"/>
              </a:rPr>
              <a:t>Evropské</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na zhotovení </a:t>
            </a:r>
            <a:r>
              <a:rPr lang="sk-SK" altLang="sk-SK" dirty="0" err="1">
                <a:solidFill>
                  <a:schemeClr val="bg1"/>
                </a:solidFill>
                <a:latin typeface="Weekly Free Light" panose="00000400000000000000" pitchFamily="50" charset="-18"/>
              </a:rPr>
              <a:t>této</a:t>
            </a:r>
            <a:r>
              <a:rPr lang="sk-SK" altLang="sk-SK" dirty="0">
                <a:solidFill>
                  <a:schemeClr val="bg1"/>
                </a:solidFill>
                <a:latin typeface="Weekly Free Light" panose="00000400000000000000" pitchFamily="50" charset="-18"/>
              </a:rPr>
              <a:t> práce </a:t>
            </a:r>
            <a:r>
              <a:rPr lang="sk-SK" altLang="sk-SK" dirty="0" err="1">
                <a:solidFill>
                  <a:schemeClr val="bg1"/>
                </a:solidFill>
                <a:latin typeface="Weekly Free Light" panose="00000400000000000000" pitchFamily="50" charset="-18"/>
              </a:rPr>
              <a:t>nevyjadřuje</a:t>
            </a:r>
            <a:r>
              <a:rPr lang="sk-SK" altLang="sk-SK" dirty="0">
                <a:solidFill>
                  <a:schemeClr val="bg1"/>
                </a:solidFill>
                <a:latin typeface="Weekly Free Light" panose="00000400000000000000" pitchFamily="50" charset="-18"/>
              </a:rPr>
              <a:t> názor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obsah je </a:t>
            </a:r>
            <a:r>
              <a:rPr lang="sk-SK" altLang="sk-SK" dirty="0" err="1">
                <a:solidFill>
                  <a:schemeClr val="bg1"/>
                </a:solidFill>
                <a:latin typeface="Weekly Free Light" panose="00000400000000000000" pitchFamily="50" charset="-18"/>
              </a:rPr>
              <a:t>názorem</a:t>
            </a:r>
            <a:r>
              <a:rPr lang="sk-SK" altLang="sk-SK" dirty="0">
                <a:solidFill>
                  <a:schemeClr val="bg1"/>
                </a:solidFill>
                <a:latin typeface="Weekly Free Light" panose="00000400000000000000" pitchFamily="50" charset="-18"/>
              </a:rPr>
              <a:t> autora a </a:t>
            </a:r>
            <a:r>
              <a:rPr lang="sk-SK" altLang="sk-SK" dirty="0" err="1">
                <a:solidFill>
                  <a:schemeClr val="bg1"/>
                </a:solidFill>
                <a:latin typeface="Weekly Free Light" panose="00000400000000000000" pitchFamily="50" charset="-18"/>
              </a:rPr>
              <a:t>Komise</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není</a:t>
            </a:r>
            <a:r>
              <a:rPr lang="sk-SK" altLang="sk-SK" dirty="0">
                <a:solidFill>
                  <a:schemeClr val="bg1"/>
                </a:solidFill>
                <a:latin typeface="Weekly Free Light" panose="00000400000000000000" pitchFamily="50" charset="-18"/>
              </a:rPr>
              <a:t> </a:t>
            </a:r>
            <a:r>
              <a:rPr lang="sk-SK" altLang="sk-SK" dirty="0" err="1">
                <a:solidFill>
                  <a:schemeClr val="bg1"/>
                </a:solidFill>
                <a:latin typeface="Weekly Free Light" panose="00000400000000000000" pitchFamily="50" charset="-18"/>
              </a:rPr>
              <a:t>zodpovědná</a:t>
            </a:r>
            <a:r>
              <a:rPr lang="sk-SK" altLang="sk-SK" dirty="0">
                <a:solidFill>
                  <a:schemeClr val="bg1"/>
                </a:solidFill>
                <a:latin typeface="Weekly Free Light" panose="00000400000000000000" pitchFamily="50" charset="-18"/>
              </a:rPr>
              <a:t> za </a:t>
            </a:r>
            <a:r>
              <a:rPr lang="sk-SK" altLang="sk-SK" dirty="0" err="1">
                <a:solidFill>
                  <a:schemeClr val="bg1"/>
                </a:solidFill>
                <a:latin typeface="Weekly Free Light" panose="00000400000000000000" pitchFamily="50" charset="-18"/>
              </a:rPr>
              <a:t>informace</a:t>
            </a:r>
            <a:r>
              <a:rPr lang="sk-SK" altLang="sk-SK" dirty="0">
                <a:solidFill>
                  <a:schemeClr val="bg1"/>
                </a:solidFill>
                <a:latin typeface="Weekly Free Light" panose="00000400000000000000" pitchFamily="50" charset="-18"/>
              </a:rPr>
              <a:t> v práci </a:t>
            </a:r>
            <a:r>
              <a:rPr lang="sk-SK" altLang="sk-SK" dirty="0" err="1">
                <a:solidFill>
                  <a:schemeClr val="bg1"/>
                </a:solidFill>
                <a:latin typeface="Weekly Free Light" panose="00000400000000000000" pitchFamily="50" charset="-18"/>
              </a:rPr>
              <a:t>obsažené</a:t>
            </a:r>
            <a:r>
              <a:rPr lang="sk-SK" altLang="sk-SK" dirty="0">
                <a:solidFill>
                  <a:schemeClr val="bg1"/>
                </a:solidFill>
                <a:latin typeface="Weekly Free Light" panose="00000400000000000000" pitchFamily="50" charset="-18"/>
              </a:rPr>
              <a:t>. </a:t>
            </a:r>
          </a:p>
        </p:txBody>
      </p:sp>
      <p:sp>
        <p:nvSpPr>
          <p:cNvPr id="4099" name="Google Shape;141;p15">
            <a:extLst>
              <a:ext uri="{FF2B5EF4-FFF2-40B4-BE49-F238E27FC236}">
                <a16:creationId xmlns:a16="http://schemas.microsoft.com/office/drawing/2014/main" id="{1140F9EE-B4EE-449B-91EA-BB4E832C694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buFont typeface="Arial" panose="020B0604020202020204" pitchFamily="34" charset="0"/>
              <a:buNone/>
            </a:pPr>
            <a:fld id="{38E35266-667F-4DC5-B9CA-0E71A6CD0882}" type="slidenum">
              <a:rPr lang="sk-SK" altLang="sk-SK" sz="800">
                <a:solidFill>
                  <a:srgbClr val="FFFFFF"/>
                </a:solidFill>
                <a:latin typeface="Roboto Slab" pitchFamily="2" charset="0"/>
                <a:sym typeface="Roboto Slab" pitchFamily="2" charset="0"/>
              </a:rPr>
              <a:pPr>
                <a:buFont typeface="Arial" panose="020B0604020202020204" pitchFamily="34" charset="0"/>
                <a:buNone/>
              </a:pPr>
              <a:t>12</a:t>
            </a:fld>
            <a:endParaRPr lang="sk-SK" altLang="sk-SK" sz="800">
              <a:solidFill>
                <a:srgbClr val="FFFFFF"/>
              </a:solidFill>
              <a:latin typeface="Roboto Slab" pitchFamily="2" charset="0"/>
              <a:sym typeface="Roboto Slab" pitchFamily="2" charset="0"/>
            </a:endParaRPr>
          </a:p>
        </p:txBody>
      </p:sp>
      <p:sp>
        <p:nvSpPr>
          <p:cNvPr id="8" name="Google Shape;139;p15">
            <a:extLst>
              <a:ext uri="{FF2B5EF4-FFF2-40B4-BE49-F238E27FC236}">
                <a16:creationId xmlns:a16="http://schemas.microsoft.com/office/drawing/2014/main" id="{0FA3D6F0-BEC2-460E-8116-07E85DE57FDF}"/>
              </a:ext>
            </a:extLst>
          </p:cNvPr>
          <p:cNvSpPr txBox="1">
            <a:spLocks/>
          </p:cNvSpPr>
          <p:nvPr/>
        </p:nvSpPr>
        <p:spPr bwMode="auto">
          <a:xfrm>
            <a:off x="179513" y="1347614"/>
            <a:ext cx="5616624"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1pPr>
            <a:lvl2pPr marL="742950" lvl="1" indent="-28575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2pPr>
            <a:lvl3pPr marL="1143000" lvl="2"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3pPr>
            <a:lvl4pPr marL="1600200" lvl="3"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4pPr>
            <a:lvl5pPr marL="2057400" lvl="4" indent="-228600" algn="l" rtl="0" eaLnBrk="0" fontAlgn="base" hangingPunct="0">
              <a:spcBef>
                <a:spcPct val="0"/>
              </a:spcBef>
              <a:spcAft>
                <a:spcPct val="0"/>
              </a:spcAft>
              <a:buClr>
                <a:srgbClr val="000000"/>
              </a:buClr>
              <a:buFont typeface="Arial" panose="020B0604020202020204" pitchFamily="34" charset="0"/>
              <a:buChar char="»"/>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indent="0" eaLnBrk="1" hangingPunct="1">
              <a:spcBef>
                <a:spcPts val="600"/>
              </a:spcBef>
              <a:buClr>
                <a:srgbClr val="114454"/>
              </a:buClr>
              <a:buSzPts val="3000"/>
              <a:buFont typeface="Arial" panose="020B0604020202020204" pitchFamily="34" charset="0"/>
              <a:buNone/>
            </a:pPr>
            <a:r>
              <a:rPr lang="en-US" altLang="sk-SK" sz="1100" b="1" kern="0" dirty="0">
                <a:solidFill>
                  <a:schemeClr val="bg1"/>
                </a:solidFill>
                <a:latin typeface="Weekly Free Light" panose="00000400000000000000" pitchFamily="50" charset="-18"/>
                <a:cs typeface="Arial" panose="020B0604020202020204" pitchFamily="34" charset="0"/>
              </a:rPr>
              <a:t>2020-1-SK01-KA226-SCH-094350</a:t>
            </a:r>
          </a:p>
          <a:p>
            <a:pPr marL="0" indent="0" eaLnBrk="1" hangingPunct="1">
              <a:spcBef>
                <a:spcPts val="600"/>
              </a:spcBef>
              <a:buClr>
                <a:srgbClr val="114454"/>
              </a:buClr>
              <a:buSzPts val="3000"/>
              <a:buFont typeface="Arial" panose="020B0604020202020204" pitchFamily="34" charset="0"/>
              <a:buNone/>
            </a:pPr>
            <a:r>
              <a:rPr lang="en-US" altLang="sk-SK" sz="1800" b="1" kern="0" dirty="0">
                <a:solidFill>
                  <a:schemeClr val="bg1"/>
                </a:solidFill>
                <a:latin typeface="Weekly Free Light" panose="00000400000000000000" pitchFamily="50" charset="-18"/>
                <a:cs typeface="Arial" panose="020B0604020202020204" pitchFamily="34" charset="0"/>
              </a:rPr>
              <a:t>DIGI SCHOOL</a:t>
            </a:r>
          </a:p>
        </p:txBody>
      </p:sp>
      <p:sp>
        <p:nvSpPr>
          <p:cNvPr id="9" name="Obdélník 8">
            <a:extLst>
              <a:ext uri="{FF2B5EF4-FFF2-40B4-BE49-F238E27FC236}">
                <a16:creationId xmlns:a16="http://schemas.microsoft.com/office/drawing/2014/main" id="{BDF33D66-90E3-426D-A319-3EEF6904E8AF}"/>
              </a:ext>
            </a:extLst>
          </p:cNvPr>
          <p:cNvSpPr/>
          <p:nvPr/>
        </p:nvSpPr>
        <p:spPr>
          <a:xfrm>
            <a:off x="9575" y="4443958"/>
            <a:ext cx="9144000" cy="6958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ok 7" descr="Erasmus+ logo EN.jpg">
            <a:extLst>
              <a:ext uri="{FF2B5EF4-FFF2-40B4-BE49-F238E27FC236}">
                <a16:creationId xmlns:a16="http://schemas.microsoft.com/office/drawing/2014/main" id="{4A3F09E9-A87A-4F31-BABD-1FEB01FFCE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2880" y="4515967"/>
            <a:ext cx="2751545" cy="60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8690246"/>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B6F7D354-4842-40A6-AC5D-23FBCA57B817}"/>
              </a:ext>
            </a:extLst>
          </p:cNvPr>
          <p:cNvSpPr/>
          <p:nvPr/>
        </p:nvSpPr>
        <p:spPr>
          <a:xfrm>
            <a:off x="0" y="626857"/>
            <a:ext cx="9144000" cy="1008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bdélník 17">
            <a:extLst>
              <a:ext uri="{FF2B5EF4-FFF2-40B4-BE49-F238E27FC236}">
                <a16:creationId xmlns:a16="http://schemas.microsoft.com/office/drawing/2014/main" id="{80716418-604A-4D09-8019-D19F00167BDD}"/>
              </a:ext>
            </a:extLst>
          </p:cNvPr>
          <p:cNvSpPr/>
          <p:nvPr/>
        </p:nvSpPr>
        <p:spPr>
          <a:xfrm>
            <a:off x="9575" y="4659982"/>
            <a:ext cx="9144000" cy="47981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2" name="Obrázok 7" descr="Erasmus+ logo EN.jpg">
            <a:extLst>
              <a:ext uri="{FF2B5EF4-FFF2-40B4-BE49-F238E27FC236}">
                <a16:creationId xmlns:a16="http://schemas.microsoft.com/office/drawing/2014/main" id="{238F562C-A3E8-46E5-A693-10C4A00FE1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16514" y="4677599"/>
            <a:ext cx="2017911" cy="444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BlokTextu 10"/>
          <p:cNvSpPr txBox="1">
            <a:spLocks noChangeArrowheads="1"/>
          </p:cNvSpPr>
          <p:nvPr/>
        </p:nvSpPr>
        <p:spPr bwMode="auto">
          <a:xfrm>
            <a:off x="395536" y="1903595"/>
            <a:ext cx="8143875"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200000"/>
              </a:lnSpc>
              <a:buFont typeface="Wingdings" panose="05000000000000000000" pitchFamily="2" charset="2"/>
              <a:buChar char="Ø"/>
            </a:pPr>
            <a:r>
              <a:rPr lang="sk-SK" altLang="cs-CZ" dirty="0">
                <a:solidFill>
                  <a:schemeClr val="bg1"/>
                </a:solidFill>
                <a:latin typeface="Nixie One" charset="0"/>
              </a:rPr>
              <a:t>SUBJECT: </a:t>
            </a:r>
            <a:r>
              <a:rPr lang="sk-SK" altLang="cs-CZ" dirty="0" err="1">
                <a:solidFill>
                  <a:schemeClr val="bg1"/>
                </a:solidFill>
                <a:latin typeface="Nixie One" charset="0"/>
              </a:rPr>
              <a:t>Spanish</a:t>
            </a:r>
            <a:r>
              <a:rPr lang="sk-SK" altLang="cs-CZ" dirty="0">
                <a:solidFill>
                  <a:schemeClr val="bg1"/>
                </a:solidFill>
                <a:latin typeface="Nixie One" charset="0"/>
              </a:rPr>
              <a:t> </a:t>
            </a:r>
          </a:p>
          <a:p>
            <a:pPr eaLnBrk="1" hangingPunct="1">
              <a:lnSpc>
                <a:spcPct val="200000"/>
              </a:lnSpc>
              <a:buFont typeface="Wingdings" panose="05000000000000000000" pitchFamily="2" charset="2"/>
              <a:buChar char="Ø"/>
            </a:pPr>
            <a:r>
              <a:rPr lang="sk-SK" altLang="cs-CZ" dirty="0">
                <a:solidFill>
                  <a:schemeClr val="bg1"/>
                </a:solidFill>
                <a:latin typeface="Nixie One" charset="0"/>
              </a:rPr>
              <a:t>SPECIFICATION: in </a:t>
            </a:r>
            <a:r>
              <a:rPr lang="sk-SK" altLang="cs-CZ" dirty="0" err="1">
                <a:solidFill>
                  <a:schemeClr val="bg1"/>
                </a:solidFill>
                <a:latin typeface="Nixie One" charset="0"/>
              </a:rPr>
              <a:t>Spanish</a:t>
            </a:r>
            <a:r>
              <a:rPr lang="sk-SK" altLang="cs-CZ" dirty="0">
                <a:solidFill>
                  <a:schemeClr val="bg1"/>
                </a:solidFill>
                <a:latin typeface="Nixie One" charset="0"/>
              </a:rPr>
              <a:t> </a:t>
            </a:r>
            <a:r>
              <a:rPr lang="sk-SK" altLang="cs-CZ" dirty="0" err="1">
                <a:solidFill>
                  <a:schemeClr val="bg1"/>
                </a:solidFill>
                <a:latin typeface="Nixie One" charset="0"/>
              </a:rPr>
              <a:t>via</a:t>
            </a:r>
            <a:r>
              <a:rPr lang="sk-SK" altLang="cs-CZ" dirty="0">
                <a:solidFill>
                  <a:schemeClr val="bg1"/>
                </a:solidFill>
                <a:latin typeface="Nixie One" charset="0"/>
              </a:rPr>
              <a:t> CLIL </a:t>
            </a:r>
            <a:r>
              <a:rPr lang="sk-SK" altLang="cs-CZ" dirty="0" err="1">
                <a:solidFill>
                  <a:schemeClr val="bg1"/>
                </a:solidFill>
                <a:latin typeface="Nixie One" charset="0"/>
              </a:rPr>
              <a:t>method</a:t>
            </a:r>
            <a:r>
              <a:rPr lang="sk-SK" altLang="cs-CZ" dirty="0">
                <a:solidFill>
                  <a:schemeClr val="bg1"/>
                </a:solidFill>
                <a:latin typeface="Nixie One" charset="0"/>
              </a:rPr>
              <a:t> (level in </a:t>
            </a:r>
            <a:r>
              <a:rPr lang="sk-SK" altLang="cs-CZ" dirty="0" err="1">
                <a:solidFill>
                  <a:schemeClr val="bg1"/>
                </a:solidFill>
                <a:latin typeface="Nixie One" charset="0"/>
              </a:rPr>
              <a:t>languages</a:t>
            </a:r>
            <a:r>
              <a:rPr lang="sk-SK" altLang="cs-CZ" dirty="0">
                <a:solidFill>
                  <a:schemeClr val="bg1"/>
                </a:solidFill>
                <a:latin typeface="Nixie One" charset="0"/>
              </a:rPr>
              <a:t>)</a:t>
            </a:r>
          </a:p>
          <a:p>
            <a:pPr eaLnBrk="1" hangingPunct="1">
              <a:lnSpc>
                <a:spcPct val="200000"/>
              </a:lnSpc>
              <a:buFont typeface="Wingdings" panose="05000000000000000000" pitchFamily="2" charset="2"/>
              <a:buChar char="Ø"/>
            </a:pPr>
            <a:r>
              <a:rPr lang="sk-SK" altLang="cs-CZ" dirty="0">
                <a:solidFill>
                  <a:schemeClr val="bg1"/>
                </a:solidFill>
                <a:latin typeface="Nixie One" charset="0"/>
              </a:rPr>
              <a:t>AGE OF STUDENTS: 17-19</a:t>
            </a:r>
          </a:p>
          <a:p>
            <a:pPr eaLnBrk="1" hangingPunct="1">
              <a:lnSpc>
                <a:spcPct val="200000"/>
              </a:lnSpc>
              <a:buFont typeface="Wingdings" panose="05000000000000000000" pitchFamily="2" charset="2"/>
              <a:buChar char="Ø"/>
            </a:pPr>
            <a:r>
              <a:rPr lang="sk-SK" altLang="cs-CZ" dirty="0">
                <a:solidFill>
                  <a:schemeClr val="bg1"/>
                </a:solidFill>
                <a:latin typeface="Nixie One" charset="0"/>
              </a:rPr>
              <a:t>1 LESSON : 45 min</a:t>
            </a:r>
          </a:p>
          <a:p>
            <a:pPr eaLnBrk="1" hangingPunct="1"/>
            <a:endParaRPr lang="sk-SK" altLang="cs-CZ" dirty="0"/>
          </a:p>
        </p:txBody>
      </p:sp>
    </p:spTree>
    <p:extLst>
      <p:ext uri="{BB962C8B-B14F-4D97-AF65-F5344CB8AC3E}">
        <p14:creationId xmlns:p14="http://schemas.microsoft.com/office/powerpoint/2010/main" val="677240811"/>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err="1">
                <a:solidFill>
                  <a:srgbClr val="FFFFFF"/>
                </a:solidFill>
                <a:latin typeface="Roboto Slab" charset="0"/>
                <a:cs typeface="Arial" panose="020B0604020202020204" pitchFamily="34" charset="0"/>
                <a:sym typeface="Roboto Slab" charset="0"/>
              </a:rPr>
              <a:t>Cantar</a:t>
            </a:r>
            <a:r>
              <a:rPr lang="sk-SK" altLang="cs-CZ" sz="1800" b="1" dirty="0">
                <a:solidFill>
                  <a:srgbClr val="FFFFFF"/>
                </a:solidFill>
                <a:latin typeface="Roboto Slab" charset="0"/>
                <a:cs typeface="Arial" panose="020B0604020202020204" pitchFamily="34" charset="0"/>
                <a:sym typeface="Roboto Slab" charset="0"/>
              </a:rPr>
              <a:t> del </a:t>
            </a:r>
            <a:r>
              <a:rPr lang="sk-SK" altLang="cs-CZ" sz="1800" b="1" dirty="0" err="1">
                <a:solidFill>
                  <a:srgbClr val="FFFFFF"/>
                </a:solidFill>
                <a:latin typeface="Roboto Slab" charset="0"/>
                <a:cs typeface="Arial" panose="020B0604020202020204" pitchFamily="34" charset="0"/>
                <a:sym typeface="Roboto Slab" charset="0"/>
              </a:rPr>
              <a:t>mío</a:t>
            </a:r>
            <a:r>
              <a:rPr lang="sk-SK" altLang="cs-CZ" sz="1800" b="1" dirty="0">
                <a:solidFill>
                  <a:srgbClr val="FFFFFF"/>
                </a:solidFill>
                <a:latin typeface="Roboto Slab" charset="0"/>
                <a:cs typeface="Arial" panose="020B0604020202020204" pitchFamily="34" charset="0"/>
                <a:sym typeface="Roboto Slab" charset="0"/>
              </a:rPr>
              <a:t> </a:t>
            </a:r>
            <a:r>
              <a:rPr lang="sk-SK" altLang="cs-CZ" sz="1800" b="1" dirty="0" err="1">
                <a:solidFill>
                  <a:srgbClr val="FFFFFF"/>
                </a:solidFill>
                <a:latin typeface="Roboto Slab" charset="0"/>
                <a:cs typeface="Arial" panose="020B0604020202020204" pitchFamily="34" charset="0"/>
                <a:sym typeface="Roboto Slab" charset="0"/>
              </a:rPr>
              <a:t>Cid</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161" name="Google Shape;161;p18"/>
          <p:cNvSpPr txBox="1">
            <a:spLocks noGrp="1"/>
          </p:cNvSpPr>
          <p:nvPr>
            <p:ph type="body" idx="1"/>
          </p:nvPr>
        </p:nvSpPr>
        <p:spPr>
          <a:xfrm>
            <a:off x="636322" y="1673732"/>
            <a:ext cx="8040134" cy="3159125"/>
          </a:xfrm>
        </p:spPr>
        <p:txBody>
          <a:bodyPr/>
          <a:lstStyle/>
          <a:p>
            <a:pPr eaLnBrk="1" fontAlgn="auto" hangingPunct="1">
              <a:buClr>
                <a:srgbClr val="114454"/>
              </a:buClr>
              <a:defRPr/>
            </a:pPr>
            <a:r>
              <a:rPr lang="cs-CZ" b="1" dirty="0">
                <a:latin typeface="Weekly Free Light" panose="00000400000000000000" pitchFamily="50" charset="-18"/>
              </a:rPr>
              <a:t>Es e</a:t>
            </a:r>
            <a:r>
              <a:rPr lang="es-ES" b="1" dirty="0">
                <a:latin typeface="Weekly Free Light" panose="00000400000000000000" pitchFamily="50" charset="-18"/>
              </a:rPr>
              <a:t>l primer monumento de la literatura española. </a:t>
            </a:r>
            <a:endParaRPr lang="cs-CZ" b="1" dirty="0">
              <a:latin typeface="Weekly Free Light" panose="00000400000000000000" pitchFamily="50" charset="-18"/>
            </a:endParaRPr>
          </a:p>
          <a:p>
            <a:pPr eaLnBrk="1" fontAlgn="auto" hangingPunct="1">
              <a:buClr>
                <a:srgbClr val="114454"/>
              </a:buClr>
              <a:defRPr/>
            </a:pPr>
            <a:r>
              <a:rPr lang="es-ES" b="1" dirty="0">
                <a:latin typeface="Weekly Free Light" panose="00000400000000000000" pitchFamily="50" charset="-18"/>
              </a:rPr>
              <a:t>Es un cantar de gesta que narra sobre las hazañas de Rodrigo Díaz de Vivar llamado el Cid que luchaba contra los moros en el siglo XI. </a:t>
            </a:r>
            <a:endParaRPr lang="cs-CZ" b="1" dirty="0">
              <a:latin typeface="Weekly Free Light" panose="00000400000000000000" pitchFamily="50" charset="-18"/>
            </a:endParaRPr>
          </a:p>
          <a:p>
            <a:pPr eaLnBrk="1" fontAlgn="auto" hangingPunct="1">
              <a:buClr>
                <a:srgbClr val="114454"/>
              </a:buClr>
              <a:defRPr/>
            </a:pPr>
            <a:r>
              <a:rPr lang="es-ES" b="1" dirty="0">
                <a:latin typeface="Weekly Free Light" panose="00000400000000000000" pitchFamily="50" charset="-18"/>
              </a:rPr>
              <a:t>El autor es anónimo. </a:t>
            </a:r>
            <a:endParaRPr b="1" dirty="0">
              <a:solidFill>
                <a:srgbClr val="114454"/>
              </a:solidFill>
              <a:latin typeface="Weekly Free Light" panose="00000400000000000000" pitchFamily="50" charset="-18"/>
              <a:ea typeface="Nixie One"/>
              <a:cs typeface="Nixie One"/>
              <a:sym typeface="Nixie One"/>
            </a:endParaRPr>
          </a:p>
        </p:txBody>
      </p:sp>
      <p:sp>
        <p:nvSpPr>
          <p:cNvPr id="18437" name="Google Shape;169;p1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EA2D17D0-BF0C-4A69-A3F1-255003CA25AC}" type="slidenum">
              <a:rPr lang="sk-SK" altLang="cs-CZ" sz="800">
                <a:solidFill>
                  <a:srgbClr val="FFFFFF"/>
                </a:solidFill>
                <a:latin typeface="Roboto Slab" charset="0"/>
                <a:sym typeface="Roboto Slab" charset="0"/>
              </a:rPr>
              <a:pPr eaLnBrk="1" hangingPunct="1"/>
              <a:t>3</a:t>
            </a:fld>
            <a:endParaRPr lang="sk-SK" altLang="cs-CZ" sz="800">
              <a:solidFill>
                <a:srgbClr val="FFFFFF"/>
              </a:solidFill>
              <a:latin typeface="Roboto Slab" charset="0"/>
              <a:sym typeface="Roboto Slab" charset="0"/>
            </a:endParaRPr>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Google Shape;174;p19"/>
          <p:cNvSpPr txBox="1">
            <a:spLocks noGrp="1"/>
          </p:cNvSpPr>
          <p:nvPr>
            <p:ph type="ctrTitle" idx="4294967295"/>
          </p:nvPr>
        </p:nvSpPr>
        <p:spPr>
          <a:xfrm>
            <a:off x="1331640" y="0"/>
            <a:ext cx="5760640" cy="1160462"/>
          </a:xfrm>
        </p:spPr>
        <p:txBody>
          <a:bodyPr anchor="b"/>
          <a:lstStyle/>
          <a:p>
            <a:pPr eaLnBrk="1" hangingPunct="1">
              <a:buClr>
                <a:srgbClr val="FFFFFF"/>
              </a:buClr>
              <a:buSzPts val="1800"/>
              <a:buFont typeface="Roboto Slab" charset="0"/>
              <a:buNone/>
            </a:pPr>
            <a:r>
              <a:rPr lang="sk-SK" altLang="cs-CZ" sz="2800" b="1" dirty="0">
                <a:solidFill>
                  <a:srgbClr val="94BF6E"/>
                </a:solidFill>
                <a:latin typeface="Weekly Free Light" panose="00000400000000000000"/>
                <a:cs typeface="Arial" panose="020B0604020202020204" pitchFamily="34" charset="0"/>
                <a:sym typeface="Roboto Slab" charset="0"/>
              </a:rPr>
              <a:t>¿</a:t>
            </a:r>
            <a:r>
              <a:rPr lang="sk-SK" altLang="cs-CZ" sz="2800" b="1" dirty="0" err="1">
                <a:solidFill>
                  <a:srgbClr val="94BF6E"/>
                </a:solidFill>
                <a:latin typeface="Weekly Free Light" panose="00000400000000000000"/>
                <a:cs typeface="Arial" panose="020B0604020202020204" pitchFamily="34" charset="0"/>
                <a:sym typeface="Roboto Slab" charset="0"/>
              </a:rPr>
              <a:t>Quiénes</a:t>
            </a:r>
            <a:r>
              <a:rPr lang="sk-SK" altLang="cs-CZ" sz="2800" b="1" dirty="0">
                <a:solidFill>
                  <a:srgbClr val="94BF6E"/>
                </a:solidFill>
                <a:latin typeface="Weekly Free Light" panose="00000400000000000000"/>
                <a:cs typeface="Arial" panose="020B0604020202020204" pitchFamily="34" charset="0"/>
                <a:sym typeface="Roboto Slab" charset="0"/>
              </a:rPr>
              <a:t> </a:t>
            </a:r>
            <a:r>
              <a:rPr lang="sk-SK" altLang="cs-CZ" sz="2800" b="1" dirty="0" err="1">
                <a:solidFill>
                  <a:srgbClr val="94BF6E"/>
                </a:solidFill>
                <a:latin typeface="Weekly Free Light" panose="00000400000000000000"/>
                <a:cs typeface="Arial" panose="020B0604020202020204" pitchFamily="34" charset="0"/>
                <a:sym typeface="Roboto Slab" charset="0"/>
              </a:rPr>
              <a:t>eran</a:t>
            </a:r>
            <a:r>
              <a:rPr lang="sk-SK" altLang="cs-CZ" sz="2800" b="1" dirty="0">
                <a:solidFill>
                  <a:srgbClr val="94BF6E"/>
                </a:solidFill>
                <a:latin typeface="Weekly Free Light" panose="00000400000000000000"/>
                <a:cs typeface="Arial" panose="020B0604020202020204" pitchFamily="34" charset="0"/>
                <a:sym typeface="Roboto Slab" charset="0"/>
              </a:rPr>
              <a:t> los </a:t>
            </a:r>
            <a:r>
              <a:rPr lang="sk-SK" altLang="cs-CZ" sz="2800" b="1" dirty="0" err="1">
                <a:solidFill>
                  <a:srgbClr val="94BF6E"/>
                </a:solidFill>
                <a:latin typeface="Weekly Free Light" panose="00000400000000000000"/>
                <a:cs typeface="Arial" panose="020B0604020202020204" pitchFamily="34" charset="0"/>
                <a:sym typeface="Roboto Slab" charset="0"/>
              </a:rPr>
              <a:t>juglares</a:t>
            </a:r>
            <a:r>
              <a:rPr lang="sk-SK" altLang="cs-CZ" sz="2800" b="1" dirty="0">
                <a:solidFill>
                  <a:srgbClr val="94BF6E"/>
                </a:solidFill>
                <a:latin typeface="Weekly Free Light" panose="00000400000000000000"/>
                <a:cs typeface="Arial" panose="020B0604020202020204" pitchFamily="34" charset="0"/>
                <a:sym typeface="Roboto Slab" charset="0"/>
              </a:rPr>
              <a:t>?</a:t>
            </a:r>
          </a:p>
        </p:txBody>
      </p:sp>
      <p:sp>
        <p:nvSpPr>
          <p:cNvPr id="19459" name="Google Shape;175;p19"/>
          <p:cNvSpPr txBox="1">
            <a:spLocks noGrp="1"/>
          </p:cNvSpPr>
          <p:nvPr>
            <p:ph type="subTitle" idx="4294967295"/>
          </p:nvPr>
        </p:nvSpPr>
        <p:spPr>
          <a:xfrm>
            <a:off x="1331640" y="987574"/>
            <a:ext cx="6840760" cy="2160240"/>
          </a:xfrm>
        </p:spPr>
        <p:txBody>
          <a:bodyPr anchor="ctr"/>
          <a:lstStyle/>
          <a:p>
            <a:pPr marL="0" indent="0" eaLnBrk="1" hangingPunct="1">
              <a:spcBef>
                <a:spcPts val="600"/>
              </a:spcBef>
              <a:buClr>
                <a:srgbClr val="114454"/>
              </a:buClr>
              <a:buSzPts val="3000"/>
              <a:buFont typeface="Nixie One" charset="0"/>
              <a:buNone/>
            </a:pP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Los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artistas</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que</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se</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ganaban</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la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vida</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tocando</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instrumentos</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musicales</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y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cantando</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o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recitando</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los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versos</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en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las</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plazas</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 </a:t>
            </a:r>
            <a:r>
              <a:rPr lang="sk-SK" altLang="cs-CZ" sz="2400" b="1" dirty="0" err="1">
                <a:solidFill>
                  <a:srgbClr val="114454"/>
                </a:solidFill>
                <a:latin typeface="Weekly Free Light" panose="00000400000000000000" pitchFamily="50" charset="-18"/>
                <a:cs typeface="Arial" panose="020B0604020202020204" pitchFamily="34" charset="0"/>
                <a:sym typeface="Nixie One" charset="0"/>
              </a:rPr>
              <a:t>públicas</a:t>
            </a:r>
            <a:r>
              <a:rPr lang="sk-SK" altLang="cs-CZ" sz="2400" b="1" dirty="0">
                <a:solidFill>
                  <a:srgbClr val="114454"/>
                </a:solidFill>
                <a:latin typeface="Weekly Free Light" panose="00000400000000000000" pitchFamily="50" charset="-18"/>
                <a:cs typeface="Arial" panose="020B0604020202020204" pitchFamily="34" charset="0"/>
                <a:sym typeface="Nixie One" charset="0"/>
              </a:rPr>
              <a:t>.</a:t>
            </a:r>
          </a:p>
        </p:txBody>
      </p:sp>
      <p:sp>
        <p:nvSpPr>
          <p:cNvPr id="19465" name="Google Shape;187;p19"/>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813834B6-55CC-4C2B-81D8-760CA05CD4E3}" type="slidenum">
              <a:rPr lang="sk-SK" altLang="cs-CZ" sz="800">
                <a:solidFill>
                  <a:srgbClr val="FFFFFF"/>
                </a:solidFill>
                <a:latin typeface="Roboto Slab" charset="0"/>
                <a:sym typeface="Roboto Slab" charset="0"/>
              </a:rPr>
              <a:pPr eaLnBrk="1" hangingPunct="1"/>
              <a:t>4</a:t>
            </a:fld>
            <a:endParaRPr lang="sk-SK" altLang="cs-CZ" sz="800">
              <a:solidFill>
                <a:srgbClr val="FFFFFF"/>
              </a:solidFill>
              <a:latin typeface="Roboto Slab" charset="0"/>
              <a:sym typeface="Roboto Slab" charset="0"/>
            </a:endParaRPr>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160;p18"/>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2800" b="1" dirty="0" err="1">
                <a:solidFill>
                  <a:srgbClr val="FFFFFF"/>
                </a:solidFill>
                <a:latin typeface="Roboto Slab" charset="0"/>
                <a:cs typeface="Arial" panose="020B0604020202020204" pitchFamily="34" charset="0"/>
                <a:sym typeface="Roboto Slab" charset="0"/>
              </a:rPr>
              <a:t>Celestina</a:t>
            </a:r>
            <a:endParaRPr lang="sk-SK" altLang="cs-CZ" sz="2800" b="1" dirty="0">
              <a:solidFill>
                <a:srgbClr val="FFFFFF"/>
              </a:solidFill>
              <a:latin typeface="Roboto Slab" charset="0"/>
              <a:cs typeface="Arial" panose="020B0604020202020204" pitchFamily="34" charset="0"/>
              <a:sym typeface="Roboto Slab" charset="0"/>
            </a:endParaRPr>
          </a:p>
        </p:txBody>
      </p:sp>
      <p:sp>
        <p:nvSpPr>
          <p:cNvPr id="161" name="Google Shape;161;p18"/>
          <p:cNvSpPr txBox="1">
            <a:spLocks noGrp="1"/>
          </p:cNvSpPr>
          <p:nvPr>
            <p:ph type="body" idx="1"/>
          </p:nvPr>
        </p:nvSpPr>
        <p:spPr>
          <a:xfrm>
            <a:off x="584200" y="2139702"/>
            <a:ext cx="7540625" cy="1474082"/>
          </a:xfrm>
        </p:spPr>
        <p:txBody>
          <a:bodyPr/>
          <a:lstStyle/>
          <a:p>
            <a:pPr eaLnBrk="1" fontAlgn="auto" hangingPunct="1">
              <a:buClr>
                <a:srgbClr val="114454"/>
              </a:buClr>
              <a:defRPr/>
            </a:pPr>
            <a:r>
              <a:rPr lang="cs-CZ" sz="2400" b="1" dirty="0" err="1">
                <a:solidFill>
                  <a:srgbClr val="114454"/>
                </a:solidFill>
                <a:latin typeface="Weekly Free Light" panose="00000400000000000000" pitchFamily="50" charset="-18"/>
                <a:ea typeface="Nixie One"/>
                <a:cs typeface="Nixie One"/>
                <a:sym typeface="Nixie One"/>
              </a:rPr>
              <a:t>También</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llamada</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Tragicomedia</a:t>
            </a:r>
            <a:r>
              <a:rPr lang="cs-CZ" sz="2400" b="1" dirty="0">
                <a:solidFill>
                  <a:srgbClr val="114454"/>
                </a:solidFill>
                <a:latin typeface="Weekly Free Light" panose="00000400000000000000" pitchFamily="50" charset="-18"/>
                <a:ea typeface="Nixie One"/>
                <a:cs typeface="Nixie One"/>
                <a:sym typeface="Nixie One"/>
              </a:rPr>
              <a:t> de </a:t>
            </a:r>
            <a:r>
              <a:rPr lang="cs-CZ" sz="2400" b="1" dirty="0" err="1">
                <a:solidFill>
                  <a:srgbClr val="114454"/>
                </a:solidFill>
                <a:latin typeface="Weekly Free Light" panose="00000400000000000000" pitchFamily="50" charset="-18"/>
                <a:ea typeface="Nixie One"/>
                <a:cs typeface="Nixie One"/>
                <a:sym typeface="Nixie One"/>
              </a:rPr>
              <a:t>Calisto</a:t>
            </a:r>
            <a:r>
              <a:rPr lang="cs-CZ" sz="2400" b="1" dirty="0">
                <a:solidFill>
                  <a:srgbClr val="114454"/>
                </a:solidFill>
                <a:latin typeface="Weekly Free Light" panose="00000400000000000000" pitchFamily="50" charset="-18"/>
                <a:ea typeface="Nixie One"/>
                <a:cs typeface="Nixie One"/>
                <a:sym typeface="Nixie One"/>
              </a:rPr>
              <a:t> y </a:t>
            </a:r>
            <a:r>
              <a:rPr lang="cs-CZ" sz="2400" b="1" dirty="0" err="1">
                <a:solidFill>
                  <a:srgbClr val="114454"/>
                </a:solidFill>
                <a:latin typeface="Weekly Free Light" panose="00000400000000000000" pitchFamily="50" charset="-18"/>
                <a:ea typeface="Nixie One"/>
                <a:cs typeface="Nixie One"/>
                <a:sym typeface="Nixie One"/>
              </a:rPr>
              <a:t>Melibea</a:t>
            </a:r>
            <a:r>
              <a:rPr lang="cs-CZ" sz="2400" b="1" dirty="0">
                <a:solidFill>
                  <a:srgbClr val="114454"/>
                </a:solidFill>
                <a:latin typeface="Weekly Free Light" panose="00000400000000000000" pitchFamily="50" charset="-18"/>
                <a:ea typeface="Nixie One"/>
                <a:cs typeface="Nixie One"/>
                <a:sym typeface="Nixie One"/>
              </a:rPr>
              <a:t>. </a:t>
            </a:r>
          </a:p>
          <a:p>
            <a:pPr eaLnBrk="1" fontAlgn="auto" hangingPunct="1">
              <a:buClr>
                <a:srgbClr val="114454"/>
              </a:buClr>
              <a:defRPr/>
            </a:pPr>
            <a:r>
              <a:rPr lang="cs-CZ" sz="2400" b="1" dirty="0" err="1">
                <a:solidFill>
                  <a:srgbClr val="114454"/>
                </a:solidFill>
                <a:latin typeface="Weekly Free Light" panose="00000400000000000000" pitchFamily="50" charset="-18"/>
                <a:ea typeface="Nixie One"/>
                <a:cs typeface="Nixie One"/>
                <a:sym typeface="Nixie One"/>
              </a:rPr>
              <a:t>Fue</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escrita</a:t>
            </a:r>
            <a:r>
              <a:rPr lang="cs-CZ" sz="2400" b="1" dirty="0">
                <a:solidFill>
                  <a:srgbClr val="114454"/>
                </a:solidFill>
                <a:latin typeface="Weekly Free Light" panose="00000400000000000000" pitchFamily="50" charset="-18"/>
                <a:ea typeface="Nixie One"/>
                <a:cs typeface="Nixie One"/>
                <a:sym typeface="Nixie One"/>
              </a:rPr>
              <a:t> en 1499 </a:t>
            </a:r>
            <a:r>
              <a:rPr lang="cs-CZ" sz="2400" b="1" dirty="0" err="1">
                <a:solidFill>
                  <a:srgbClr val="114454"/>
                </a:solidFill>
                <a:latin typeface="Weekly Free Light" panose="00000400000000000000" pitchFamily="50" charset="-18"/>
                <a:ea typeface="Nixie One"/>
                <a:cs typeface="Nixie One"/>
                <a:sym typeface="Nixie One"/>
              </a:rPr>
              <a:t>por</a:t>
            </a:r>
            <a:r>
              <a:rPr lang="cs-CZ" sz="2400" b="1" dirty="0">
                <a:solidFill>
                  <a:srgbClr val="114454"/>
                </a:solidFill>
                <a:latin typeface="Weekly Free Light" panose="00000400000000000000" pitchFamily="50" charset="-18"/>
                <a:ea typeface="Nixie One"/>
                <a:cs typeface="Nixie One"/>
                <a:sym typeface="Nixie One"/>
              </a:rPr>
              <a:t> Fernando de </a:t>
            </a:r>
            <a:r>
              <a:rPr lang="cs-CZ" sz="2400" b="1" dirty="0" err="1">
                <a:solidFill>
                  <a:srgbClr val="114454"/>
                </a:solidFill>
                <a:latin typeface="Weekly Free Light" panose="00000400000000000000" pitchFamily="50" charset="-18"/>
                <a:ea typeface="Nixie One"/>
                <a:cs typeface="Nixie One"/>
                <a:sym typeface="Nixie One"/>
              </a:rPr>
              <a:t>Rojas</a:t>
            </a:r>
            <a:r>
              <a:rPr lang="cs-CZ" sz="2400" b="1" dirty="0">
                <a:solidFill>
                  <a:srgbClr val="114454"/>
                </a:solidFill>
                <a:latin typeface="Weekly Free Light" panose="00000400000000000000" pitchFamily="50" charset="-18"/>
                <a:ea typeface="Nixie One"/>
                <a:cs typeface="Nixie One"/>
                <a:sym typeface="Nixie One"/>
              </a:rPr>
              <a:t>. </a:t>
            </a:r>
          </a:p>
          <a:p>
            <a:pPr eaLnBrk="1" fontAlgn="auto" hangingPunct="1">
              <a:buClr>
                <a:srgbClr val="114454"/>
              </a:buClr>
              <a:defRPr/>
            </a:pPr>
            <a:r>
              <a:rPr lang="cs-CZ" sz="2400" b="1" dirty="0">
                <a:solidFill>
                  <a:srgbClr val="114454"/>
                </a:solidFill>
                <a:latin typeface="Weekly Free Light" panose="00000400000000000000" pitchFamily="50" charset="-18"/>
                <a:ea typeface="Nixie One"/>
                <a:cs typeface="Nixie One"/>
                <a:sym typeface="Nixie One"/>
              </a:rPr>
              <a:t>Es </a:t>
            </a:r>
            <a:r>
              <a:rPr lang="cs-CZ" sz="2400" b="1" dirty="0" err="1">
                <a:solidFill>
                  <a:srgbClr val="114454"/>
                </a:solidFill>
                <a:latin typeface="Weekly Free Light" panose="00000400000000000000" pitchFamily="50" charset="-18"/>
                <a:ea typeface="Nixie One"/>
                <a:cs typeface="Nixie One"/>
                <a:sym typeface="Nixie One"/>
              </a:rPr>
              <a:t>algo</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entre</a:t>
            </a:r>
            <a:r>
              <a:rPr lang="cs-CZ" sz="2400" b="1" dirty="0">
                <a:solidFill>
                  <a:srgbClr val="114454"/>
                </a:solidFill>
                <a:latin typeface="Weekly Free Light" panose="00000400000000000000" pitchFamily="50" charset="-18"/>
                <a:ea typeface="Nixie One"/>
                <a:cs typeface="Nixie One"/>
                <a:sym typeface="Nixie One"/>
              </a:rPr>
              <a:t> la novela y obra </a:t>
            </a:r>
            <a:r>
              <a:rPr lang="cs-CZ" sz="2400" b="1" dirty="0" err="1">
                <a:solidFill>
                  <a:srgbClr val="114454"/>
                </a:solidFill>
                <a:latin typeface="Weekly Free Light" panose="00000400000000000000" pitchFamily="50" charset="-18"/>
                <a:ea typeface="Nixie One"/>
                <a:cs typeface="Nixie One"/>
                <a:sym typeface="Nixie One"/>
              </a:rPr>
              <a:t>teatral</a:t>
            </a:r>
            <a:r>
              <a:rPr lang="cs-CZ" sz="2400" b="1" dirty="0">
                <a:solidFill>
                  <a:srgbClr val="114454"/>
                </a:solidFill>
                <a:latin typeface="Weekly Free Light" panose="00000400000000000000" pitchFamily="50" charset="-18"/>
                <a:ea typeface="Nixie One"/>
                <a:cs typeface="Nixie One"/>
                <a:sym typeface="Nixie One"/>
              </a:rPr>
              <a:t>. </a:t>
            </a:r>
          </a:p>
          <a:p>
            <a:pPr eaLnBrk="1" fontAlgn="auto" hangingPunct="1">
              <a:buClr>
                <a:srgbClr val="114454"/>
              </a:buClr>
              <a:defRPr/>
            </a:pPr>
            <a:r>
              <a:rPr lang="cs-CZ" sz="2400" b="1" dirty="0">
                <a:solidFill>
                  <a:srgbClr val="114454"/>
                </a:solidFill>
                <a:latin typeface="Weekly Free Light" panose="00000400000000000000" pitchFamily="50" charset="-18"/>
                <a:ea typeface="Nixie One"/>
                <a:cs typeface="Nixie One"/>
                <a:sym typeface="Nixie One"/>
              </a:rPr>
              <a:t>Se </a:t>
            </a:r>
            <a:r>
              <a:rPr lang="cs-CZ" sz="2400" b="1" dirty="0" err="1">
                <a:solidFill>
                  <a:srgbClr val="114454"/>
                </a:solidFill>
                <a:latin typeface="Weekly Free Light" panose="00000400000000000000" pitchFamily="50" charset="-18"/>
                <a:ea typeface="Nixie One"/>
                <a:cs typeface="Nixie One"/>
                <a:sym typeface="Nixie One"/>
              </a:rPr>
              <a:t>une</a:t>
            </a:r>
            <a:r>
              <a:rPr lang="cs-CZ" sz="2400" b="1" dirty="0">
                <a:solidFill>
                  <a:srgbClr val="114454"/>
                </a:solidFill>
                <a:latin typeface="Weekly Free Light" panose="00000400000000000000" pitchFamily="50" charset="-18"/>
                <a:ea typeface="Nixie One"/>
                <a:cs typeface="Nixie One"/>
                <a:sym typeface="Nixie One"/>
              </a:rPr>
              <a:t> </a:t>
            </a:r>
            <a:r>
              <a:rPr lang="cs-CZ" sz="2400" b="1" dirty="0" err="1">
                <a:solidFill>
                  <a:srgbClr val="114454"/>
                </a:solidFill>
                <a:latin typeface="Weekly Free Light" panose="00000400000000000000" pitchFamily="50" charset="-18"/>
                <a:ea typeface="Nixie One"/>
                <a:cs typeface="Nixie One"/>
                <a:sym typeface="Nixie One"/>
              </a:rPr>
              <a:t>tragedia</a:t>
            </a:r>
            <a:r>
              <a:rPr lang="cs-CZ" sz="2400" b="1" dirty="0">
                <a:solidFill>
                  <a:srgbClr val="114454"/>
                </a:solidFill>
                <a:latin typeface="Weekly Free Light" panose="00000400000000000000" pitchFamily="50" charset="-18"/>
                <a:ea typeface="Nixie One"/>
                <a:cs typeface="Nixie One"/>
                <a:sym typeface="Nixie One"/>
              </a:rPr>
              <a:t> y </a:t>
            </a:r>
            <a:r>
              <a:rPr lang="cs-CZ" sz="2400" b="1" dirty="0" err="1">
                <a:solidFill>
                  <a:srgbClr val="114454"/>
                </a:solidFill>
                <a:latin typeface="Weekly Free Light" panose="00000400000000000000" pitchFamily="50" charset="-18"/>
                <a:ea typeface="Nixie One"/>
                <a:cs typeface="Nixie One"/>
                <a:sym typeface="Nixie One"/>
              </a:rPr>
              <a:t>comedia</a:t>
            </a:r>
            <a:r>
              <a:rPr lang="cs-CZ" sz="2400" b="1" dirty="0">
                <a:solidFill>
                  <a:srgbClr val="114454"/>
                </a:solidFill>
                <a:latin typeface="Weekly Free Light" panose="00000400000000000000" pitchFamily="50" charset="-18"/>
                <a:ea typeface="Nixie One"/>
                <a:cs typeface="Nixie One"/>
                <a:sym typeface="Nixie One"/>
              </a:rPr>
              <a:t>.</a:t>
            </a:r>
          </a:p>
          <a:p>
            <a:pPr eaLnBrk="1" fontAlgn="auto" hangingPunct="1">
              <a:buClr>
                <a:srgbClr val="114454"/>
              </a:buClr>
              <a:defRPr/>
            </a:pPr>
            <a:endParaRPr sz="2000" b="1" dirty="0">
              <a:solidFill>
                <a:srgbClr val="114454"/>
              </a:solidFill>
              <a:latin typeface="Weekly Free Light" panose="00000400000000000000" pitchFamily="50" charset="-18"/>
              <a:ea typeface="Nixie One"/>
              <a:cs typeface="Nixie One"/>
              <a:sym typeface="Nixie One"/>
            </a:endParaRPr>
          </a:p>
        </p:txBody>
      </p:sp>
      <p:sp>
        <p:nvSpPr>
          <p:cNvPr id="18437" name="Google Shape;169;p18"/>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EA2D17D0-BF0C-4A69-A3F1-255003CA25AC}" type="slidenum">
              <a:rPr lang="sk-SK" altLang="cs-CZ" sz="800">
                <a:solidFill>
                  <a:srgbClr val="FFFFFF"/>
                </a:solidFill>
                <a:latin typeface="Roboto Slab" charset="0"/>
                <a:sym typeface="Roboto Slab" charset="0"/>
              </a:rPr>
              <a:pPr eaLnBrk="1" hangingPunct="1"/>
              <a:t>5</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203645457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Google Shape;266;p25"/>
          <p:cNvSpPr>
            <a:spLocks noChangeArrowheads="1"/>
          </p:cNvSpPr>
          <p:nvPr/>
        </p:nvSpPr>
        <p:spPr bwMode="auto">
          <a:xfrm>
            <a:off x="3759200" y="3738563"/>
            <a:ext cx="2717800" cy="749300"/>
          </a:xfrm>
          <a:prstGeom prst="homePlate">
            <a:avLst>
              <a:gd name="adj" fmla="val 35448"/>
            </a:avLst>
          </a:pr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4" name="Google Shape;267;p25"/>
          <p:cNvSpPr>
            <a:spLocks noChangeArrowheads="1"/>
          </p:cNvSpPr>
          <p:nvPr/>
        </p:nvSpPr>
        <p:spPr bwMode="auto">
          <a:xfrm>
            <a:off x="3759200" y="3003550"/>
            <a:ext cx="3487738" cy="749300"/>
          </a:xfrm>
          <a:prstGeom prst="homePlate">
            <a:avLst>
              <a:gd name="adj" fmla="val 35449"/>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5" name="Google Shape;268;p25"/>
          <p:cNvSpPr>
            <a:spLocks noChangeArrowheads="1"/>
          </p:cNvSpPr>
          <p:nvPr/>
        </p:nvSpPr>
        <p:spPr bwMode="auto">
          <a:xfrm>
            <a:off x="3759200" y="2259013"/>
            <a:ext cx="2227263" cy="749300"/>
          </a:xfrm>
          <a:prstGeom prst="homePlate">
            <a:avLst>
              <a:gd name="adj" fmla="val 35449"/>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6" name="Google Shape;269;p25"/>
          <p:cNvSpPr>
            <a:spLocks noChangeArrowheads="1"/>
          </p:cNvSpPr>
          <p:nvPr/>
        </p:nvSpPr>
        <p:spPr bwMode="auto">
          <a:xfrm>
            <a:off x="3759200" y="1508125"/>
            <a:ext cx="2554288" cy="750888"/>
          </a:xfrm>
          <a:prstGeom prst="homePlate">
            <a:avLst>
              <a:gd name="adj" fmla="val 35371"/>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buClr>
                <a:srgbClr val="000000"/>
              </a:buClr>
              <a:buSzPts val="1100"/>
              <a:buFont typeface="Arial" panose="020B0604020202020204" pitchFamily="34" charset="0"/>
              <a:buNone/>
            </a:pPr>
            <a:endParaRPr lang="cs-CZ" altLang="cs-CZ"/>
          </a:p>
        </p:txBody>
      </p:sp>
      <p:sp>
        <p:nvSpPr>
          <p:cNvPr id="25607" name="Google Shape;270;p25"/>
          <p:cNvSpPr>
            <a:spLocks noChangeArrowheads="1"/>
          </p:cNvSpPr>
          <p:nvPr/>
        </p:nvSpPr>
        <p:spPr bwMode="auto">
          <a:xfrm>
            <a:off x="2898775" y="1312863"/>
            <a:ext cx="882650" cy="954087"/>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236"/>
                </a:lnTo>
                <a:lnTo>
                  <a:pt x="120000" y="120000"/>
                </a:lnTo>
                <a:lnTo>
                  <a:pt x="311" y="103519"/>
                </a:lnTo>
                <a:cubicBezTo>
                  <a:pt x="497" y="69012"/>
                  <a:pt x="-151" y="34506"/>
                  <a:pt x="33" y="0"/>
                </a:cubicBezTo>
                <a:close/>
              </a:path>
            </a:pathLst>
          </a:custGeom>
          <a:solidFill>
            <a:srgbClr val="87AF6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08" name="Google Shape;271;p25"/>
          <p:cNvSpPr>
            <a:spLocks noChangeArrowheads="1"/>
          </p:cNvSpPr>
          <p:nvPr/>
        </p:nvSpPr>
        <p:spPr bwMode="auto">
          <a:xfrm>
            <a:off x="2892425" y="2132013"/>
            <a:ext cx="889000" cy="879475"/>
          </a:xfrm>
          <a:custGeom>
            <a:avLst/>
            <a:gdLst>
              <a:gd name="T0" fmla="*/ 0 w 120000"/>
              <a:gd name="T1" fmla="*/ 0 h 120000"/>
              <a:gd name="T2" fmla="*/ 120000 w 120000"/>
              <a:gd name="T3" fmla="*/ 120000 h 120000"/>
            </a:gdLst>
            <a:ahLst/>
            <a:cxnLst/>
            <a:rect l="T0" t="T1" r="T2" b="T3"/>
            <a:pathLst>
              <a:path w="120000" h="120000" extrusionOk="0">
                <a:moveTo>
                  <a:pt x="552" y="0"/>
                </a:moveTo>
                <a:lnTo>
                  <a:pt x="120000" y="17302"/>
                </a:lnTo>
                <a:lnTo>
                  <a:pt x="120000" y="119999"/>
                </a:lnTo>
                <a:lnTo>
                  <a:pt x="0" y="120000"/>
                </a:lnTo>
                <a:cubicBezTo>
                  <a:pt x="184" y="79999"/>
                  <a:pt x="368" y="40000"/>
                  <a:pt x="552" y="0"/>
                </a:cubicBezTo>
                <a:close/>
              </a:path>
            </a:pathLst>
          </a:custGeom>
          <a:solidFill>
            <a:srgbClr val="0F3D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09" name="Google Shape;272;p25"/>
          <p:cNvSpPr>
            <a:spLocks noChangeArrowheads="1"/>
          </p:cNvSpPr>
          <p:nvPr/>
        </p:nvSpPr>
        <p:spPr bwMode="auto">
          <a:xfrm rot="10800000" flipH="1">
            <a:off x="2892425" y="3008313"/>
            <a:ext cx="889000" cy="874712"/>
          </a:xfrm>
          <a:custGeom>
            <a:avLst/>
            <a:gdLst>
              <a:gd name="T0" fmla="*/ 0 w 120000"/>
              <a:gd name="T1" fmla="*/ 0 h 120000"/>
              <a:gd name="T2" fmla="*/ 120000 w 120000"/>
              <a:gd name="T3" fmla="*/ 120000 h 120000"/>
            </a:gdLst>
            <a:ahLst/>
            <a:cxnLst/>
            <a:rect l="T0" t="T1" r="T2" b="T3"/>
            <a:pathLst>
              <a:path w="120000" h="120000" extrusionOk="0">
                <a:moveTo>
                  <a:pt x="577" y="0"/>
                </a:moveTo>
                <a:lnTo>
                  <a:pt x="120000" y="17383"/>
                </a:lnTo>
                <a:lnTo>
                  <a:pt x="120000" y="120000"/>
                </a:lnTo>
                <a:lnTo>
                  <a:pt x="24" y="120000"/>
                </a:lnTo>
                <a:cubicBezTo>
                  <a:pt x="-159" y="80000"/>
                  <a:pt x="761" y="40000"/>
                  <a:pt x="577" y="0"/>
                </a:cubicBezTo>
                <a:close/>
              </a:path>
            </a:pathLst>
          </a:custGeom>
          <a:solidFill>
            <a:srgbClr val="2E6E4B"/>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0" name="Google Shape;273;p25"/>
          <p:cNvSpPr>
            <a:spLocks noChangeArrowheads="1"/>
          </p:cNvSpPr>
          <p:nvPr/>
        </p:nvSpPr>
        <p:spPr bwMode="auto">
          <a:xfrm rot="10800000" flipH="1">
            <a:off x="2894013" y="3751263"/>
            <a:ext cx="887412" cy="939800"/>
          </a:xfrm>
          <a:custGeom>
            <a:avLst/>
            <a:gdLst>
              <a:gd name="T0" fmla="*/ 0 w 120000"/>
              <a:gd name="T1" fmla="*/ 0 h 120000"/>
              <a:gd name="T2" fmla="*/ 120000 w 120000"/>
              <a:gd name="T3" fmla="*/ 120000 h 120000"/>
            </a:gdLst>
            <a:ahLst/>
            <a:cxnLst/>
            <a:rect l="T0" t="T1" r="T2" b="T3"/>
            <a:pathLst>
              <a:path w="120000" h="120000" extrusionOk="0">
                <a:moveTo>
                  <a:pt x="277" y="0"/>
                </a:moveTo>
                <a:lnTo>
                  <a:pt x="120000" y="25882"/>
                </a:lnTo>
                <a:lnTo>
                  <a:pt x="120000" y="120000"/>
                </a:lnTo>
                <a:lnTo>
                  <a:pt x="0" y="105098"/>
                </a:lnTo>
                <a:cubicBezTo>
                  <a:pt x="184" y="70065"/>
                  <a:pt x="92" y="35032"/>
                  <a:pt x="277" y="0"/>
                </a:cubicBezTo>
                <a:close/>
              </a:path>
            </a:pathLst>
          </a:custGeom>
          <a:solidFill>
            <a:srgbClr val="0B293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1" name="Google Shape;274;p25"/>
          <p:cNvSpPr>
            <a:spLocks noChangeArrowheads="1"/>
          </p:cNvSpPr>
          <p:nvPr/>
        </p:nvSpPr>
        <p:spPr bwMode="auto">
          <a:xfrm rot="10800000">
            <a:off x="2022475" y="3748088"/>
            <a:ext cx="877888" cy="941387"/>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565"/>
                </a:lnTo>
                <a:lnTo>
                  <a:pt x="120000" y="120000"/>
                </a:lnTo>
                <a:lnTo>
                  <a:pt x="313" y="105130"/>
                </a:lnTo>
                <a:cubicBezTo>
                  <a:pt x="499" y="70173"/>
                  <a:pt x="-152" y="34956"/>
                  <a:pt x="33" y="0"/>
                </a:cubicBezTo>
                <a:close/>
              </a:path>
            </a:pathLst>
          </a:custGeom>
          <a:solidFill>
            <a:srgbClr val="124057"/>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2" name="Google Shape;275;p25"/>
          <p:cNvSpPr>
            <a:spLocks noChangeArrowheads="1"/>
          </p:cNvSpPr>
          <p:nvPr/>
        </p:nvSpPr>
        <p:spPr bwMode="auto">
          <a:xfrm flipH="1">
            <a:off x="2017713" y="2127250"/>
            <a:ext cx="884237" cy="876300"/>
          </a:xfrm>
          <a:custGeom>
            <a:avLst/>
            <a:gdLst>
              <a:gd name="T0" fmla="*/ 0 w 120000"/>
              <a:gd name="T1" fmla="*/ 0 h 120000"/>
              <a:gd name="T2" fmla="*/ 120000 w 120000"/>
              <a:gd name="T3" fmla="*/ 120000 h 120000"/>
            </a:gdLst>
            <a:ahLst/>
            <a:cxnLst/>
            <a:rect l="T0" t="T1" r="T2" b="T3"/>
            <a:pathLst>
              <a:path w="120000" h="120000" extrusionOk="0">
                <a:moveTo>
                  <a:pt x="80" y="0"/>
                </a:moveTo>
                <a:lnTo>
                  <a:pt x="120000" y="17383"/>
                </a:lnTo>
                <a:lnTo>
                  <a:pt x="120000" y="120000"/>
                </a:lnTo>
                <a:lnTo>
                  <a:pt x="80" y="119999"/>
                </a:lnTo>
                <a:cubicBezTo>
                  <a:pt x="-197" y="79999"/>
                  <a:pt x="358" y="40000"/>
                  <a:pt x="80" y="0"/>
                </a:cubicBezTo>
                <a:close/>
              </a:path>
            </a:pathLst>
          </a:cu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3" name="Google Shape;276;p25"/>
          <p:cNvSpPr>
            <a:spLocks noChangeArrowheads="1"/>
          </p:cNvSpPr>
          <p:nvPr/>
        </p:nvSpPr>
        <p:spPr bwMode="auto">
          <a:xfrm flipH="1">
            <a:off x="2016125" y="1314450"/>
            <a:ext cx="887413" cy="939800"/>
          </a:xfrm>
          <a:custGeom>
            <a:avLst/>
            <a:gdLst>
              <a:gd name="T0" fmla="*/ 0 w 120000"/>
              <a:gd name="T1" fmla="*/ 0 h 120000"/>
              <a:gd name="T2" fmla="*/ 120000 w 120000"/>
              <a:gd name="T3" fmla="*/ 120000 h 120000"/>
            </a:gdLst>
            <a:ahLst/>
            <a:cxnLst/>
            <a:rect l="T0" t="T1" r="T2" b="T3"/>
            <a:pathLst>
              <a:path w="120000" h="120000" extrusionOk="0">
                <a:moveTo>
                  <a:pt x="33" y="0"/>
                </a:moveTo>
                <a:lnTo>
                  <a:pt x="120000" y="25359"/>
                </a:lnTo>
                <a:lnTo>
                  <a:pt x="120000" y="120000"/>
                </a:lnTo>
                <a:lnTo>
                  <a:pt x="310" y="104052"/>
                </a:lnTo>
                <a:cubicBezTo>
                  <a:pt x="495" y="69019"/>
                  <a:pt x="-151" y="35032"/>
                  <a:pt x="33" y="0"/>
                </a:cubicBezTo>
                <a:close/>
              </a:path>
            </a:pathLst>
          </a:cu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4" name="Google Shape;277;p25"/>
          <p:cNvSpPr>
            <a:spLocks noChangeArrowheads="1"/>
          </p:cNvSpPr>
          <p:nvPr/>
        </p:nvSpPr>
        <p:spPr bwMode="auto">
          <a:xfrm rot="10800000">
            <a:off x="2020888" y="3003550"/>
            <a:ext cx="877887" cy="871538"/>
          </a:xfrm>
          <a:custGeom>
            <a:avLst/>
            <a:gdLst>
              <a:gd name="T0" fmla="*/ 0 w 120000"/>
              <a:gd name="T1" fmla="*/ 0 h 120000"/>
              <a:gd name="T2" fmla="*/ 120000 w 120000"/>
              <a:gd name="T3" fmla="*/ 120000 h 120000"/>
            </a:gdLst>
            <a:ahLst/>
            <a:cxnLst/>
            <a:rect l="T0" t="T1" r="T2" b="T3"/>
            <a:pathLst>
              <a:path w="120000" h="120000" extrusionOk="0">
                <a:moveTo>
                  <a:pt x="120000" y="120000"/>
                </a:moveTo>
                <a:lnTo>
                  <a:pt x="54" y="120000"/>
                </a:lnTo>
                <a:cubicBezTo>
                  <a:pt x="240" y="79812"/>
                  <a:pt x="-132" y="40187"/>
                  <a:pt x="53" y="0"/>
                </a:cubicBezTo>
                <a:lnTo>
                  <a:pt x="120000" y="16766"/>
                </a:lnTo>
                <a:close/>
              </a:path>
            </a:pathLst>
          </a:cu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5" name="Google Shape;278;p25"/>
          <p:cNvSpPr>
            <a:spLocks noChangeArrowheads="1"/>
          </p:cNvSpPr>
          <p:nvPr/>
        </p:nvSpPr>
        <p:spPr bwMode="auto">
          <a:xfrm>
            <a:off x="1985963" y="1412875"/>
            <a:ext cx="477837" cy="3290888"/>
          </a:xfrm>
          <a:custGeom>
            <a:avLst/>
            <a:gdLst>
              <a:gd name="T0" fmla="*/ 0 w 120000"/>
              <a:gd name="T1" fmla="*/ 0 h 120000"/>
              <a:gd name="T2" fmla="*/ 120000 w 120000"/>
              <a:gd name="T3" fmla="*/ 120000 h 120000"/>
            </a:gdLst>
            <a:ahLst/>
            <a:cxnLst/>
            <a:rect l="T0" t="T1" r="T2" b="T3"/>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16" name="Google Shape;279;p25"/>
          <p:cNvSpPr txBox="1">
            <a:spLocks noChangeArrowheads="1"/>
          </p:cNvSpPr>
          <p:nvPr/>
        </p:nvSpPr>
        <p:spPr bwMode="auto">
          <a:xfrm>
            <a:off x="3878263" y="1654175"/>
            <a:ext cx="596900"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01</a:t>
            </a:r>
          </a:p>
        </p:txBody>
      </p:sp>
      <p:cxnSp>
        <p:nvCxnSpPr>
          <p:cNvPr id="25617" name="Google Shape;280;p25"/>
          <p:cNvCxnSpPr>
            <a:cxnSpLocks noChangeShapeType="1"/>
          </p:cNvCxnSpPr>
          <p:nvPr/>
        </p:nvCxnSpPr>
        <p:spPr bwMode="auto">
          <a:xfrm>
            <a:off x="4476750" y="1682750"/>
            <a:ext cx="0" cy="392113"/>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18" name="Google Shape;281;p25"/>
          <p:cNvSpPr txBox="1">
            <a:spLocks noChangeArrowheads="1"/>
          </p:cNvSpPr>
          <p:nvPr/>
        </p:nvSpPr>
        <p:spPr bwMode="auto">
          <a:xfrm>
            <a:off x="4532313" y="166687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err="1">
                <a:solidFill>
                  <a:srgbClr val="FFFFFF"/>
                </a:solidFill>
                <a:latin typeface="Weekly Free Light" panose="00000400000000000000" pitchFamily="50" charset="-18"/>
                <a:sym typeface="Nixie One" charset="0"/>
              </a:rPr>
              <a:t>Renacimiento</a:t>
            </a:r>
            <a:endParaRPr lang="sk-SK" altLang="cs-CZ" b="1" dirty="0">
              <a:solidFill>
                <a:srgbClr val="FFFFFF"/>
              </a:solidFill>
              <a:latin typeface="Weekly Free Light" panose="00000400000000000000" pitchFamily="50" charset="-18"/>
              <a:sym typeface="Nixie One" charset="0"/>
            </a:endParaRPr>
          </a:p>
        </p:txBody>
      </p:sp>
      <p:cxnSp>
        <p:nvCxnSpPr>
          <p:cNvPr id="25620" name="Google Shape;283;p25"/>
          <p:cNvCxnSpPr>
            <a:cxnSpLocks noChangeShapeType="1"/>
          </p:cNvCxnSpPr>
          <p:nvPr/>
        </p:nvCxnSpPr>
        <p:spPr bwMode="auto">
          <a:xfrm>
            <a:off x="4476750" y="2420938"/>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1" name="Google Shape;284;p25"/>
          <p:cNvSpPr txBox="1">
            <a:spLocks noChangeArrowheads="1"/>
          </p:cNvSpPr>
          <p:nvPr/>
        </p:nvSpPr>
        <p:spPr bwMode="auto">
          <a:xfrm>
            <a:off x="4540251" y="2437629"/>
            <a:ext cx="13843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endParaRPr lang="sk-SK" altLang="cs-CZ" sz="1600" dirty="0">
              <a:latin typeface="Nixie One" charset="0"/>
              <a:sym typeface="Nixie One" charset="0"/>
            </a:endParaRPr>
          </a:p>
        </p:txBody>
      </p:sp>
      <p:sp>
        <p:nvSpPr>
          <p:cNvPr id="25622" name="Google Shape;285;p25"/>
          <p:cNvSpPr txBox="1">
            <a:spLocks noChangeArrowheads="1"/>
          </p:cNvSpPr>
          <p:nvPr/>
        </p:nvSpPr>
        <p:spPr bwMode="auto">
          <a:xfrm>
            <a:off x="3878263" y="3151188"/>
            <a:ext cx="59690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2400" b="1" dirty="0">
                <a:solidFill>
                  <a:srgbClr val="FFFFFF"/>
                </a:solidFill>
                <a:latin typeface="Weekly Free Light" panose="00000400000000000000" pitchFamily="50" charset="-18"/>
                <a:sym typeface="Nixie One" charset="0"/>
              </a:rPr>
              <a:t>02</a:t>
            </a:r>
          </a:p>
        </p:txBody>
      </p:sp>
      <p:cxnSp>
        <p:nvCxnSpPr>
          <p:cNvPr id="25623" name="Google Shape;286;p25"/>
          <p:cNvCxnSpPr>
            <a:cxnSpLocks noChangeShapeType="1"/>
          </p:cNvCxnSpPr>
          <p:nvPr/>
        </p:nvCxnSpPr>
        <p:spPr bwMode="auto">
          <a:xfrm>
            <a:off x="4476750" y="3179763"/>
            <a:ext cx="0" cy="392112"/>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4" name="Google Shape;287;p25"/>
          <p:cNvSpPr txBox="1">
            <a:spLocks noChangeArrowheads="1"/>
          </p:cNvSpPr>
          <p:nvPr/>
        </p:nvSpPr>
        <p:spPr bwMode="auto">
          <a:xfrm>
            <a:off x="4532313" y="3094038"/>
            <a:ext cx="13843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err="1">
                <a:solidFill>
                  <a:srgbClr val="FFFFFF"/>
                </a:solidFill>
                <a:latin typeface="Weekly Free Light" panose="00000400000000000000" pitchFamily="50" charset="-18"/>
                <a:sym typeface="Nixie One" charset="0"/>
              </a:rPr>
              <a:t>Barroco</a:t>
            </a:r>
            <a:endParaRPr lang="sk-SK" altLang="cs-CZ" dirty="0">
              <a:solidFill>
                <a:srgbClr val="FFFFFF"/>
              </a:solidFill>
              <a:latin typeface="Weekly Free Light" panose="00000400000000000000" pitchFamily="50" charset="-18"/>
              <a:sym typeface="Nixie One" charset="0"/>
            </a:endParaRPr>
          </a:p>
        </p:txBody>
      </p:sp>
      <p:cxnSp>
        <p:nvCxnSpPr>
          <p:cNvPr id="25626" name="Google Shape;289;p25"/>
          <p:cNvCxnSpPr>
            <a:cxnSpLocks noChangeShapeType="1"/>
          </p:cNvCxnSpPr>
          <p:nvPr/>
        </p:nvCxnSpPr>
        <p:spPr bwMode="auto">
          <a:xfrm>
            <a:off x="4476750" y="3910013"/>
            <a:ext cx="0" cy="393700"/>
          </a:xfrm>
          <a:prstGeom prst="straightConnector1">
            <a:avLst/>
          </a:prstGeom>
          <a:noFill/>
          <a:ln w="9525" cap="rnd">
            <a:solidFill>
              <a:srgbClr val="FFFFFF"/>
            </a:solidFill>
            <a:round/>
            <a:headEnd type="none" w="sm" len="sm"/>
            <a:tailEnd type="none" w="sm" len="sm"/>
          </a:ln>
          <a:extLst>
            <a:ext uri="{909E8E84-426E-40DD-AFC4-6F175D3DCCD1}">
              <a14:hiddenFill xmlns:a14="http://schemas.microsoft.com/office/drawing/2010/main">
                <a:noFill/>
              </a14:hiddenFill>
            </a:ext>
          </a:extLst>
        </p:spPr>
      </p:cxnSp>
      <p:sp>
        <p:nvSpPr>
          <p:cNvPr id="25627" name="Google Shape;290;p25"/>
          <p:cNvSpPr txBox="1">
            <a:spLocks noChangeArrowheads="1"/>
          </p:cNvSpPr>
          <p:nvPr/>
        </p:nvSpPr>
        <p:spPr bwMode="auto">
          <a:xfrm>
            <a:off x="4640262" y="3782015"/>
            <a:ext cx="1673226"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a:solidFill>
                  <a:srgbClr val="FFFFFF"/>
                </a:solidFill>
                <a:latin typeface="Weekly Free Light" panose="00000400000000000000" pitchFamily="50" charset="-18"/>
                <a:sym typeface="Nixie One" charset="0"/>
              </a:rPr>
              <a:t>El </a:t>
            </a:r>
            <a:r>
              <a:rPr lang="sk-SK" altLang="cs-CZ" b="1" dirty="0" err="1">
                <a:solidFill>
                  <a:srgbClr val="FFFFFF"/>
                </a:solidFill>
                <a:latin typeface="Weekly Free Light" panose="00000400000000000000" pitchFamily="50" charset="-18"/>
                <a:sym typeface="Nixie One" charset="0"/>
              </a:rPr>
              <a:t>culteranismo</a:t>
            </a:r>
            <a:endParaRPr lang="sk-SK" altLang="cs-CZ" b="1" dirty="0">
              <a:solidFill>
                <a:srgbClr val="FFFFFF"/>
              </a:solidFill>
              <a:latin typeface="Weekly Free Light" panose="00000400000000000000" pitchFamily="50" charset="-18"/>
              <a:sym typeface="Nixie One" charset="0"/>
            </a:endParaRPr>
          </a:p>
          <a:p>
            <a:pPr eaLnBrk="1" hangingPunct="1">
              <a:lnSpc>
                <a:spcPct val="83000"/>
              </a:lnSpc>
              <a:buClr>
                <a:srgbClr val="000000"/>
              </a:buClr>
              <a:buFont typeface="Arial" panose="020B0604020202020204" pitchFamily="34" charset="0"/>
              <a:buNone/>
            </a:pPr>
            <a:r>
              <a:rPr lang="sk-SK" altLang="cs-CZ" b="1" dirty="0">
                <a:solidFill>
                  <a:srgbClr val="FFFFFF"/>
                </a:solidFill>
                <a:latin typeface="Weekly Free Light" panose="00000400000000000000" pitchFamily="50" charset="-18"/>
                <a:sym typeface="Nixie One" charset="0"/>
              </a:rPr>
              <a:t>El </a:t>
            </a:r>
            <a:r>
              <a:rPr lang="sk-SK" altLang="cs-CZ" b="1" dirty="0" err="1">
                <a:solidFill>
                  <a:srgbClr val="FFFFFF"/>
                </a:solidFill>
                <a:latin typeface="Weekly Free Light" panose="00000400000000000000" pitchFamily="50" charset="-18"/>
                <a:sym typeface="Nixie One" charset="0"/>
              </a:rPr>
              <a:t>conceptismo</a:t>
            </a:r>
            <a:endParaRPr lang="sk-SK" altLang="cs-CZ" dirty="0">
              <a:solidFill>
                <a:srgbClr val="FFFFFF"/>
              </a:solidFill>
              <a:latin typeface="Weekly Free Light" panose="00000400000000000000" pitchFamily="50" charset="-18"/>
              <a:sym typeface="Nixie One" charset="0"/>
            </a:endParaRPr>
          </a:p>
        </p:txBody>
      </p:sp>
      <p:sp>
        <p:nvSpPr>
          <p:cNvPr id="25628" name="Google Shape;291;p25"/>
          <p:cNvSpPr>
            <a:spLocks noChangeArrowheads="1"/>
          </p:cNvSpPr>
          <p:nvPr/>
        </p:nvSpPr>
        <p:spPr bwMode="auto">
          <a:xfrm flipH="1">
            <a:off x="3787775" y="1509713"/>
            <a:ext cx="90488" cy="2978150"/>
          </a:xfrm>
          <a:custGeom>
            <a:avLst/>
            <a:gdLst>
              <a:gd name="T0" fmla="*/ 0 w 120000"/>
              <a:gd name="T1" fmla="*/ 0 h 120000"/>
              <a:gd name="T2" fmla="*/ 120000 w 120000"/>
              <a:gd name="T3" fmla="*/ 120000 h 120000"/>
            </a:gdLst>
            <a:ahLst/>
            <a:cxnLst/>
            <a:rect l="T0" t="T1" r="T2" b="T3"/>
            <a:pathLst>
              <a:path w="120000" h="120000" extrusionOk="0">
                <a:moveTo>
                  <a:pt x="0" y="115785"/>
                </a:moveTo>
                <a:lnTo>
                  <a:pt x="0" y="3719"/>
                </a:lnTo>
                <a:lnTo>
                  <a:pt x="120000" y="0"/>
                </a:lnTo>
                <a:lnTo>
                  <a:pt x="120000" y="120000"/>
                </a:lnTo>
                <a:lnTo>
                  <a:pt x="0" y="115785"/>
                </a:lnTo>
                <a:close/>
              </a:path>
            </a:pathLst>
          </a:custGeom>
          <a:gradFill rotWithShape="0">
            <a:gsLst>
              <a:gs pos="0">
                <a:srgbClr val="FFFFFF">
                  <a:alpha val="9801"/>
                </a:srgbClr>
              </a:gs>
              <a:gs pos="100000">
                <a:srgbClr val="FFFFFF">
                  <a:alpha val="24704"/>
                </a:srgbClr>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endParaRPr lang="cs-CZ" altLang="cs-CZ" sz="2400">
              <a:solidFill>
                <a:srgbClr val="FFFFFF"/>
              </a:solidFill>
            </a:endParaRPr>
          </a:p>
        </p:txBody>
      </p:sp>
      <p:sp>
        <p:nvSpPr>
          <p:cNvPr id="25634" name="Google Shape;312;p2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B48F42AB-F5A8-4653-B268-021BD2FF5F64}" type="slidenum">
              <a:rPr lang="sk-SK" altLang="cs-CZ" sz="800">
                <a:solidFill>
                  <a:srgbClr val="FFFFFF"/>
                </a:solidFill>
                <a:latin typeface="Roboto Slab" charset="0"/>
                <a:sym typeface="Roboto Slab" charset="0"/>
              </a:rPr>
              <a:pPr eaLnBrk="1" hangingPunct="1"/>
              <a:t>6</a:t>
            </a:fld>
            <a:endParaRPr lang="sk-SK" altLang="cs-CZ" sz="800">
              <a:solidFill>
                <a:srgbClr val="FFFFFF"/>
              </a:solidFill>
              <a:latin typeface="Roboto Slab" charset="0"/>
              <a:sym typeface="Roboto Slab" charset="0"/>
            </a:endParaRPr>
          </a:p>
        </p:txBody>
      </p:sp>
      <p:sp>
        <p:nvSpPr>
          <p:cNvPr id="30" name="Google Shape;281;p25"/>
          <p:cNvSpPr txBox="1">
            <a:spLocks noChangeArrowheads="1"/>
          </p:cNvSpPr>
          <p:nvPr/>
        </p:nvSpPr>
        <p:spPr bwMode="auto">
          <a:xfrm>
            <a:off x="4467289" y="2371725"/>
            <a:ext cx="145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lnSpc>
                <a:spcPct val="83000"/>
              </a:lnSpc>
              <a:buClr>
                <a:srgbClr val="000000"/>
              </a:buClr>
              <a:buFont typeface="Arial" panose="020B0604020202020204" pitchFamily="34" charset="0"/>
              <a:buNone/>
            </a:pPr>
            <a:r>
              <a:rPr lang="sk-SK" altLang="cs-CZ" b="1" dirty="0">
                <a:solidFill>
                  <a:srgbClr val="FFFFFF"/>
                </a:solidFill>
                <a:latin typeface="Weekly Free Light" panose="00000400000000000000" pitchFamily="50" charset="-18"/>
                <a:sym typeface="Nixie One" charset="0"/>
              </a:rPr>
              <a:t>La novela </a:t>
            </a:r>
            <a:r>
              <a:rPr lang="sk-SK" altLang="cs-CZ" b="1" dirty="0" err="1">
                <a:solidFill>
                  <a:srgbClr val="FFFFFF"/>
                </a:solidFill>
                <a:latin typeface="Weekly Free Light" panose="00000400000000000000" pitchFamily="50" charset="-18"/>
                <a:sym typeface="Nixie One" charset="0"/>
              </a:rPr>
              <a:t>picaresca</a:t>
            </a:r>
            <a:r>
              <a:rPr lang="sk-SK" altLang="cs-CZ" b="1" dirty="0">
                <a:solidFill>
                  <a:srgbClr val="FFFFFF"/>
                </a:solidFill>
                <a:latin typeface="Weekly Free Light" panose="00000400000000000000" pitchFamily="50" charset="-18"/>
                <a:sym typeface="Nixie One" charset="0"/>
              </a:rPr>
              <a:t> </a:t>
            </a:r>
          </a:p>
        </p:txBody>
      </p:sp>
      <p:sp>
        <p:nvSpPr>
          <p:cNvPr id="2" name="Google Shape;265;p25">
            <a:extLst>
              <a:ext uri="{FF2B5EF4-FFF2-40B4-BE49-F238E27FC236}">
                <a16:creationId xmlns:a16="http://schemas.microsoft.com/office/drawing/2014/main" id="{61FD6168-08EC-0EBE-85B3-5585BE9EF6A7}"/>
              </a:ext>
            </a:extLst>
          </p:cNvPr>
          <p:cNvSpPr txBox="1">
            <a:spLocks/>
          </p:cNvSpPr>
          <p:nvPr/>
        </p:nvSpPr>
        <p:spPr bwMode="auto">
          <a:xfrm>
            <a:off x="1619672" y="186348"/>
            <a:ext cx="7992888"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eaLnBrk="1" hangingPunct="1">
              <a:buClr>
                <a:srgbClr val="FFFFFF"/>
              </a:buClr>
              <a:buSzPts val="1800"/>
            </a:pPr>
            <a:r>
              <a:rPr lang="sk-SK" altLang="cs-CZ" sz="2000" b="1" kern="0" dirty="0" err="1">
                <a:solidFill>
                  <a:srgbClr val="124057"/>
                </a:solidFill>
                <a:latin typeface="Weekly Free Light" panose="00000400000000000000"/>
                <a:cs typeface="Arial" panose="020B0604020202020204" pitchFamily="34" charset="0"/>
                <a:sym typeface="Roboto Slab" charset="0"/>
              </a:rPr>
              <a:t>Siglo</a:t>
            </a:r>
            <a:r>
              <a:rPr lang="sk-SK" altLang="cs-CZ" sz="2000" b="1" kern="0" dirty="0">
                <a:solidFill>
                  <a:srgbClr val="124057"/>
                </a:solidFill>
                <a:latin typeface="Weekly Free Light" panose="00000400000000000000"/>
                <a:cs typeface="Arial" panose="020B0604020202020204" pitchFamily="34" charset="0"/>
                <a:sym typeface="Roboto Slab" charset="0"/>
              </a:rPr>
              <a:t> de </a:t>
            </a:r>
            <a:r>
              <a:rPr lang="sk-SK" altLang="cs-CZ" sz="2000" b="1" kern="0" dirty="0" err="1">
                <a:solidFill>
                  <a:srgbClr val="124057"/>
                </a:solidFill>
                <a:latin typeface="Weekly Free Light" panose="00000400000000000000"/>
                <a:cs typeface="Arial" panose="020B0604020202020204" pitchFamily="34" charset="0"/>
                <a:sym typeface="Roboto Slab" charset="0"/>
              </a:rPr>
              <a:t>Oro</a:t>
            </a:r>
            <a:r>
              <a:rPr lang="sk-SK" altLang="cs-CZ" sz="2000" b="1" kern="0" dirty="0">
                <a:solidFill>
                  <a:srgbClr val="124057"/>
                </a:solidFill>
                <a:latin typeface="Weekly Free Light" panose="00000400000000000000"/>
                <a:cs typeface="Arial" panose="020B0604020202020204" pitchFamily="34" charset="0"/>
                <a:sym typeface="Roboto Slab" charset="0"/>
              </a:rPr>
              <a:t> </a:t>
            </a:r>
            <a:r>
              <a:rPr lang="sk-SK" altLang="cs-CZ" sz="2000" b="1" kern="0" dirty="0" err="1">
                <a:solidFill>
                  <a:srgbClr val="124057"/>
                </a:solidFill>
                <a:latin typeface="Weekly Free Light" panose="00000400000000000000"/>
                <a:cs typeface="Arial" panose="020B0604020202020204" pitchFamily="34" charset="0"/>
                <a:sym typeface="Roboto Slab" charset="0"/>
              </a:rPr>
              <a:t>se</a:t>
            </a:r>
            <a:r>
              <a:rPr lang="sk-SK" altLang="cs-CZ" sz="2000" b="1" kern="0" dirty="0">
                <a:solidFill>
                  <a:srgbClr val="124057"/>
                </a:solidFill>
                <a:latin typeface="Weekly Free Light" panose="00000400000000000000"/>
                <a:cs typeface="Arial" panose="020B0604020202020204" pitchFamily="34" charset="0"/>
                <a:sym typeface="Roboto Slab" charset="0"/>
              </a:rPr>
              <a:t> </a:t>
            </a:r>
            <a:r>
              <a:rPr lang="sk-SK" altLang="cs-CZ" sz="2000" b="1" kern="0" dirty="0" err="1">
                <a:solidFill>
                  <a:srgbClr val="124057"/>
                </a:solidFill>
                <a:latin typeface="Weekly Free Light" panose="00000400000000000000"/>
                <a:cs typeface="Arial" panose="020B0604020202020204" pitchFamily="34" charset="0"/>
                <a:sym typeface="Roboto Slab" charset="0"/>
              </a:rPr>
              <a:t>llama</a:t>
            </a:r>
            <a:r>
              <a:rPr lang="sk-SK" altLang="cs-CZ" sz="2000" b="1" kern="0" dirty="0">
                <a:solidFill>
                  <a:srgbClr val="124057"/>
                </a:solidFill>
                <a:latin typeface="Weekly Free Light" panose="00000400000000000000"/>
                <a:cs typeface="Arial" panose="020B0604020202020204" pitchFamily="34" charset="0"/>
                <a:sym typeface="Roboto Slab" charset="0"/>
              </a:rPr>
              <a:t> la </a:t>
            </a:r>
            <a:r>
              <a:rPr lang="sk-SK" altLang="cs-CZ" sz="2000" b="1" kern="0" dirty="0" err="1">
                <a:solidFill>
                  <a:srgbClr val="124057"/>
                </a:solidFill>
                <a:latin typeface="Weekly Free Light" panose="00000400000000000000"/>
                <a:cs typeface="Arial" panose="020B0604020202020204" pitchFamily="34" charset="0"/>
                <a:sym typeface="Roboto Slab" charset="0"/>
              </a:rPr>
              <a:t>época</a:t>
            </a:r>
            <a:r>
              <a:rPr lang="sk-SK" altLang="cs-CZ" sz="2000" b="1" kern="0" dirty="0">
                <a:solidFill>
                  <a:srgbClr val="124057"/>
                </a:solidFill>
                <a:latin typeface="Weekly Free Light" panose="00000400000000000000"/>
                <a:cs typeface="Arial" panose="020B0604020202020204" pitchFamily="34" charset="0"/>
                <a:sym typeface="Roboto Slab" charset="0"/>
              </a:rPr>
              <a:t> de los </a:t>
            </a:r>
            <a:r>
              <a:rPr lang="sk-SK" altLang="cs-CZ" sz="2000" b="1" kern="0" dirty="0" err="1">
                <a:solidFill>
                  <a:srgbClr val="124057"/>
                </a:solidFill>
                <a:latin typeface="Weekly Free Light" panose="00000400000000000000"/>
                <a:cs typeface="Arial" panose="020B0604020202020204" pitchFamily="34" charset="0"/>
                <a:sym typeface="Roboto Slab" charset="0"/>
              </a:rPr>
              <a:t>siglos</a:t>
            </a:r>
            <a:r>
              <a:rPr lang="sk-SK" altLang="cs-CZ" sz="2000" b="1" kern="0" dirty="0">
                <a:solidFill>
                  <a:srgbClr val="124057"/>
                </a:solidFill>
                <a:latin typeface="Weekly Free Light" panose="00000400000000000000"/>
                <a:cs typeface="Arial" panose="020B0604020202020204" pitchFamily="34" charset="0"/>
                <a:sym typeface="Roboto Slab" charset="0"/>
              </a:rPr>
              <a:t>  XVI y XVII.</a:t>
            </a:r>
          </a:p>
          <a:p>
            <a:pPr eaLnBrk="1" hangingPunct="1">
              <a:buClr>
                <a:srgbClr val="FFFFFF"/>
              </a:buClr>
              <a:buSzPts val="1800"/>
            </a:pPr>
            <a:r>
              <a:rPr lang="sk-SK" altLang="cs-CZ" sz="2000" b="1" kern="0" dirty="0">
                <a:solidFill>
                  <a:srgbClr val="124057"/>
                </a:solidFill>
                <a:latin typeface="Weekly Free Light" panose="00000400000000000000"/>
                <a:cs typeface="Arial" panose="020B0604020202020204" pitchFamily="34" charset="0"/>
                <a:sym typeface="Roboto Slab" charset="0"/>
              </a:rPr>
              <a:t>Se </a:t>
            </a:r>
            <a:r>
              <a:rPr lang="sk-SK" altLang="cs-CZ" sz="2000" b="1" kern="0" dirty="0" err="1">
                <a:solidFill>
                  <a:srgbClr val="124057"/>
                </a:solidFill>
                <a:latin typeface="Weekly Free Light" panose="00000400000000000000"/>
                <a:cs typeface="Arial" panose="020B0604020202020204" pitchFamily="34" charset="0"/>
                <a:sym typeface="Roboto Slab" charset="0"/>
              </a:rPr>
              <a:t>divide</a:t>
            </a:r>
            <a:r>
              <a:rPr lang="sk-SK" altLang="cs-CZ" sz="2000" b="1" kern="0" dirty="0">
                <a:solidFill>
                  <a:srgbClr val="124057"/>
                </a:solidFill>
                <a:latin typeface="Weekly Free Light" panose="00000400000000000000"/>
                <a:cs typeface="Arial" panose="020B0604020202020204" pitchFamily="34" charset="0"/>
                <a:sym typeface="Roboto Slab" charset="0"/>
              </a:rPr>
              <a:t> en 2 </a:t>
            </a:r>
            <a:r>
              <a:rPr lang="sk-SK" altLang="cs-CZ" sz="2000" b="1" kern="0" dirty="0" err="1">
                <a:solidFill>
                  <a:srgbClr val="124057"/>
                </a:solidFill>
                <a:latin typeface="Weekly Free Light" panose="00000400000000000000"/>
                <a:cs typeface="Arial" panose="020B0604020202020204" pitchFamily="34" charset="0"/>
                <a:sym typeface="Roboto Slab" charset="0"/>
              </a:rPr>
              <a:t>épocas</a:t>
            </a:r>
            <a:r>
              <a:rPr lang="sk-SK" altLang="cs-CZ" sz="2000" b="1" kern="0" dirty="0">
                <a:solidFill>
                  <a:srgbClr val="124057"/>
                </a:solidFill>
                <a:latin typeface="Weekly Free Light" panose="00000400000000000000"/>
                <a:cs typeface="Arial" panose="020B0604020202020204" pitchFamily="34" charset="0"/>
                <a:sym typeface="Roboto Slab" charset="0"/>
              </a:rPr>
              <a:t>.</a:t>
            </a: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Google Shape;250;p24"/>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La novela </a:t>
            </a:r>
            <a:r>
              <a:rPr lang="sk-SK" altLang="cs-CZ" sz="1800" b="1" dirty="0" err="1">
                <a:solidFill>
                  <a:srgbClr val="FFFFFF"/>
                </a:solidFill>
                <a:latin typeface="Roboto Slab" charset="0"/>
                <a:cs typeface="Arial" panose="020B0604020202020204" pitchFamily="34" charset="0"/>
                <a:sym typeface="Roboto Slab" charset="0"/>
              </a:rPr>
              <a:t>picaresca</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24579" name="Google Shape;251;p24"/>
          <p:cNvSpPr>
            <a:spLocks noChangeArrowheads="1"/>
          </p:cNvSpPr>
          <p:nvPr/>
        </p:nvSpPr>
        <p:spPr bwMode="auto">
          <a:xfrm>
            <a:off x="4779497" y="195486"/>
            <a:ext cx="2541588" cy="2541588"/>
          </a:xfrm>
          <a:prstGeom prst="ellipse">
            <a:avLst/>
          </a:prstGeom>
          <a:noFill/>
          <a:ln w="76200">
            <a:solidFill>
              <a:srgbClr val="94BF6E"/>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err="1">
                <a:solidFill>
                  <a:srgbClr val="3B8D61"/>
                </a:solidFill>
                <a:latin typeface="Weekly Free Light" panose="00000400000000000000" pitchFamily="50" charset="-18"/>
                <a:sym typeface="Nixie One" charset="0"/>
              </a:rPr>
              <a:t>Surgió</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como</a:t>
            </a:r>
            <a:r>
              <a:rPr lang="sk-SK" altLang="cs-CZ" sz="1800" b="1" dirty="0">
                <a:solidFill>
                  <a:srgbClr val="3B8D61"/>
                </a:solidFill>
                <a:latin typeface="Weekly Free Light" panose="00000400000000000000" pitchFamily="50" charset="-18"/>
                <a:sym typeface="Nixie One" charset="0"/>
              </a:rPr>
              <a:t> la </a:t>
            </a:r>
            <a:r>
              <a:rPr lang="sk-SK" altLang="cs-CZ" sz="1800" b="1" dirty="0" err="1">
                <a:solidFill>
                  <a:srgbClr val="3B8D61"/>
                </a:solidFill>
                <a:latin typeface="Weekly Free Light" panose="00000400000000000000" pitchFamily="50" charset="-18"/>
                <a:sym typeface="Nixie One" charset="0"/>
              </a:rPr>
              <a:t>crítica</a:t>
            </a:r>
            <a:r>
              <a:rPr lang="sk-SK" altLang="cs-CZ" sz="1800" b="1" dirty="0">
                <a:solidFill>
                  <a:srgbClr val="3B8D61"/>
                </a:solidFill>
                <a:latin typeface="Weekly Free Light" panose="00000400000000000000" pitchFamily="50" charset="-18"/>
                <a:sym typeface="Nixie One" charset="0"/>
              </a:rPr>
              <a:t> de la </a:t>
            </a:r>
            <a:r>
              <a:rPr lang="sk-SK" altLang="cs-CZ" sz="1800" b="1" dirty="0" err="1">
                <a:solidFill>
                  <a:srgbClr val="3B8D61"/>
                </a:solidFill>
                <a:latin typeface="Weekly Free Light" panose="00000400000000000000" pitchFamily="50" charset="-18"/>
                <a:sym typeface="Nixie One" charset="0"/>
              </a:rPr>
              <a:t>sociedad</a:t>
            </a:r>
            <a:r>
              <a:rPr lang="sk-SK" altLang="cs-CZ" sz="1800" b="1" dirty="0">
                <a:solidFill>
                  <a:srgbClr val="3B8D61"/>
                </a:solidFill>
                <a:latin typeface="Weekly Free Light" panose="00000400000000000000" pitchFamily="50" charset="-18"/>
                <a:sym typeface="Nixie One" charset="0"/>
              </a:rPr>
              <a:t>.</a:t>
            </a:r>
          </a:p>
        </p:txBody>
      </p:sp>
      <p:sp>
        <p:nvSpPr>
          <p:cNvPr id="24580" name="Google Shape;252;p24"/>
          <p:cNvSpPr>
            <a:spLocks noChangeArrowheads="1"/>
          </p:cNvSpPr>
          <p:nvPr/>
        </p:nvSpPr>
        <p:spPr bwMode="auto">
          <a:xfrm>
            <a:off x="6349577" y="2440792"/>
            <a:ext cx="2541587" cy="2541588"/>
          </a:xfrm>
          <a:prstGeom prst="ellipse">
            <a:avLst/>
          </a:prstGeom>
          <a:noFill/>
          <a:ln w="76200">
            <a:solidFill>
              <a:srgbClr val="18637B"/>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err="1">
                <a:solidFill>
                  <a:srgbClr val="18637B"/>
                </a:solidFill>
                <a:latin typeface="Weekly Free Light" panose="00000400000000000000" pitchFamily="50" charset="-18"/>
                <a:sym typeface="Nixie One" charset="0"/>
              </a:rPr>
              <a:t>Engaña</a:t>
            </a:r>
            <a:r>
              <a:rPr lang="sk-SK" altLang="cs-CZ" sz="1600" b="1" dirty="0">
                <a:solidFill>
                  <a:srgbClr val="18637B"/>
                </a:solidFill>
                <a:latin typeface="Weekly Free Light" panose="00000400000000000000" pitchFamily="50" charset="-18"/>
                <a:sym typeface="Nixie One" charset="0"/>
              </a:rPr>
              <a:t> e intriga para </a:t>
            </a:r>
            <a:r>
              <a:rPr lang="sk-SK" altLang="cs-CZ" sz="1600" b="1" dirty="0" err="1">
                <a:solidFill>
                  <a:srgbClr val="18637B"/>
                </a:solidFill>
                <a:latin typeface="Weekly Free Light" panose="00000400000000000000" pitchFamily="50" charset="-18"/>
                <a:sym typeface="Nixie One" charset="0"/>
              </a:rPr>
              <a:t>salir</a:t>
            </a:r>
            <a:r>
              <a:rPr lang="sk-SK" altLang="cs-CZ" sz="1600" b="1" dirty="0">
                <a:solidFill>
                  <a:srgbClr val="18637B"/>
                </a:solidFill>
                <a:latin typeface="Weekly Free Light" panose="00000400000000000000" pitchFamily="50" charset="-18"/>
                <a:sym typeface="Nixie One" charset="0"/>
              </a:rPr>
              <a:t> de </a:t>
            </a:r>
            <a:r>
              <a:rPr lang="sk-SK" altLang="cs-CZ" sz="1600" b="1" dirty="0" err="1">
                <a:solidFill>
                  <a:srgbClr val="18637B"/>
                </a:solidFill>
                <a:latin typeface="Weekly Free Light" panose="00000400000000000000" pitchFamily="50" charset="-18"/>
                <a:sym typeface="Nixie One" charset="0"/>
              </a:rPr>
              <a:t>su</a:t>
            </a:r>
            <a:r>
              <a:rPr lang="sk-SK" altLang="cs-CZ" sz="1600" b="1" dirty="0">
                <a:solidFill>
                  <a:srgbClr val="18637B"/>
                </a:solidFill>
                <a:latin typeface="Weekly Free Light" panose="00000400000000000000" pitchFamily="50" charset="-18"/>
                <a:sym typeface="Nixie One" charset="0"/>
              </a:rPr>
              <a:t> </a:t>
            </a:r>
            <a:r>
              <a:rPr lang="sk-SK" altLang="cs-CZ" sz="1600" b="1" dirty="0" err="1">
                <a:solidFill>
                  <a:srgbClr val="18637B"/>
                </a:solidFill>
                <a:latin typeface="Weekly Free Light" panose="00000400000000000000" pitchFamily="50" charset="-18"/>
                <a:sym typeface="Nixie One" charset="0"/>
              </a:rPr>
              <a:t>posición</a:t>
            </a:r>
            <a:r>
              <a:rPr lang="sk-SK" altLang="cs-CZ" sz="1600" b="1" dirty="0">
                <a:solidFill>
                  <a:srgbClr val="18637B"/>
                </a:solidFill>
                <a:latin typeface="Weekly Free Light" panose="00000400000000000000" pitchFamily="50" charset="-18"/>
                <a:sym typeface="Nixie One" charset="0"/>
              </a:rPr>
              <a:t> </a:t>
            </a:r>
            <a:r>
              <a:rPr lang="sk-SK" altLang="cs-CZ" sz="1600" b="1" dirty="0" err="1">
                <a:solidFill>
                  <a:srgbClr val="18637B"/>
                </a:solidFill>
                <a:latin typeface="Weekly Free Light" panose="00000400000000000000" pitchFamily="50" charset="-18"/>
                <a:sym typeface="Nixie One" charset="0"/>
              </a:rPr>
              <a:t>complicada</a:t>
            </a:r>
            <a:r>
              <a:rPr lang="sk-SK" altLang="cs-CZ" sz="1600" b="1" dirty="0">
                <a:solidFill>
                  <a:srgbClr val="18637B"/>
                </a:solidFill>
                <a:latin typeface="Weekly Free Light" panose="00000400000000000000" pitchFamily="50" charset="-18"/>
                <a:sym typeface="Nixie One" charset="0"/>
              </a:rPr>
              <a:t> para </a:t>
            </a:r>
            <a:r>
              <a:rPr lang="sk-SK" altLang="cs-CZ" sz="1600" b="1" dirty="0" err="1">
                <a:solidFill>
                  <a:srgbClr val="18637B"/>
                </a:solidFill>
                <a:latin typeface="Weekly Free Light" panose="00000400000000000000" pitchFamily="50" charset="-18"/>
                <a:sym typeface="Nixie One" charset="0"/>
              </a:rPr>
              <a:t>volver</a:t>
            </a:r>
            <a:r>
              <a:rPr lang="sk-SK" altLang="cs-CZ" sz="1600" b="1" dirty="0">
                <a:solidFill>
                  <a:srgbClr val="18637B"/>
                </a:solidFill>
                <a:latin typeface="Weekly Free Light" panose="00000400000000000000" pitchFamily="50" charset="-18"/>
                <a:sym typeface="Nixie One" charset="0"/>
              </a:rPr>
              <a:t> a la </a:t>
            </a:r>
            <a:r>
              <a:rPr lang="sk-SK" altLang="cs-CZ" sz="1600" b="1" dirty="0" err="1">
                <a:solidFill>
                  <a:srgbClr val="18637B"/>
                </a:solidFill>
                <a:latin typeface="Weekly Free Light" panose="00000400000000000000" pitchFamily="50" charset="-18"/>
                <a:sym typeface="Nixie One" charset="0"/>
              </a:rPr>
              <a:t>sociedad</a:t>
            </a:r>
            <a:r>
              <a:rPr lang="sk-SK" altLang="cs-CZ" sz="1600" b="1" dirty="0">
                <a:solidFill>
                  <a:srgbClr val="18637B"/>
                </a:solidFill>
                <a:latin typeface="Weekly Free Light" panose="00000400000000000000" pitchFamily="50" charset="-18"/>
                <a:sym typeface="Nixie One" charset="0"/>
              </a:rPr>
              <a:t>.</a:t>
            </a:r>
          </a:p>
        </p:txBody>
      </p:sp>
      <p:sp>
        <p:nvSpPr>
          <p:cNvPr id="24582" name="Google Shape;259;p24"/>
          <p:cNvSpPr>
            <a:spLocks noChangeArrowheads="1"/>
          </p:cNvSpPr>
          <p:nvPr/>
        </p:nvSpPr>
        <p:spPr bwMode="auto">
          <a:xfrm>
            <a:off x="3209418" y="2468372"/>
            <a:ext cx="2541587" cy="2541588"/>
          </a:xfrm>
          <a:prstGeom prst="ellipse">
            <a:avLst/>
          </a:prstGeom>
          <a:solidFill>
            <a:srgbClr val="0E3142">
              <a:alpha val="20392"/>
            </a:srgbClr>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a:solidFill>
                  <a:srgbClr val="114454"/>
                </a:solidFill>
                <a:latin typeface="Weekly Free Light" panose="00000400000000000000" pitchFamily="50" charset="-18"/>
                <a:sym typeface="Nixie One" charset="0"/>
              </a:rPr>
              <a:t>El </a:t>
            </a:r>
            <a:r>
              <a:rPr lang="sk-SK" altLang="cs-CZ" sz="1600" b="1" dirty="0" err="1">
                <a:solidFill>
                  <a:srgbClr val="114454"/>
                </a:solidFill>
                <a:latin typeface="Weekly Free Light" panose="00000400000000000000" pitchFamily="50" charset="-18"/>
                <a:sym typeface="Nixie One" charset="0"/>
              </a:rPr>
              <a:t>pícaro</a:t>
            </a:r>
            <a:r>
              <a:rPr lang="sk-SK" altLang="cs-CZ" sz="1600" b="1" dirty="0">
                <a:solidFill>
                  <a:srgbClr val="114454"/>
                </a:solidFill>
                <a:latin typeface="Weekly Free Light" panose="00000400000000000000" pitchFamily="50" charset="-18"/>
                <a:sym typeface="Nixie One" charset="0"/>
              </a:rPr>
              <a:t> es de </a:t>
            </a:r>
            <a:r>
              <a:rPr lang="sk-SK" altLang="cs-CZ" sz="1600" b="1" dirty="0" err="1">
                <a:solidFill>
                  <a:srgbClr val="114454"/>
                </a:solidFill>
                <a:latin typeface="Weekly Free Light" panose="00000400000000000000" pitchFamily="50" charset="-18"/>
                <a:sym typeface="Nixie One" charset="0"/>
              </a:rPr>
              <a:t>bajo</a:t>
            </a:r>
            <a:r>
              <a:rPr lang="sk-SK" altLang="cs-CZ" sz="1600" b="1" dirty="0">
                <a:solidFill>
                  <a:srgbClr val="114454"/>
                </a:solidFill>
                <a:latin typeface="Weekly Free Light" panose="00000400000000000000" pitchFamily="50" charset="-18"/>
                <a:sym typeface="Nixie One" charset="0"/>
              </a:rPr>
              <a:t> </a:t>
            </a:r>
            <a:r>
              <a:rPr lang="sk-SK" altLang="cs-CZ" sz="1600" b="1" dirty="0" err="1">
                <a:solidFill>
                  <a:srgbClr val="114454"/>
                </a:solidFill>
                <a:latin typeface="Weekly Free Light" panose="00000400000000000000" pitchFamily="50" charset="-18"/>
                <a:sym typeface="Nixie One" charset="0"/>
              </a:rPr>
              <a:t>rango</a:t>
            </a:r>
            <a:r>
              <a:rPr lang="sk-SK" altLang="cs-CZ" sz="1600" b="1" dirty="0">
                <a:solidFill>
                  <a:srgbClr val="114454"/>
                </a:solidFill>
                <a:latin typeface="Weekly Free Light" panose="00000400000000000000" pitchFamily="50" charset="-18"/>
                <a:sym typeface="Nixie One" charset="0"/>
              </a:rPr>
              <a:t> </a:t>
            </a:r>
            <a:r>
              <a:rPr lang="sk-SK" altLang="cs-CZ" sz="1600" b="1" dirty="0" err="1">
                <a:solidFill>
                  <a:srgbClr val="114454"/>
                </a:solidFill>
                <a:latin typeface="Weekly Free Light" panose="00000400000000000000" pitchFamily="50" charset="-18"/>
                <a:sym typeface="Nixie One" charset="0"/>
              </a:rPr>
              <a:t>social</a:t>
            </a:r>
            <a:r>
              <a:rPr lang="sk-SK" altLang="cs-CZ" sz="1600" b="1" dirty="0">
                <a:solidFill>
                  <a:srgbClr val="114454"/>
                </a:solidFill>
                <a:latin typeface="Weekly Free Light" panose="00000400000000000000" pitchFamily="50" charset="-18"/>
                <a:sym typeface="Nixie One" charset="0"/>
              </a:rPr>
              <a:t>, </a:t>
            </a:r>
            <a:r>
              <a:rPr lang="sk-SK" altLang="cs-CZ" sz="1600" b="1" dirty="0" err="1">
                <a:solidFill>
                  <a:srgbClr val="114454"/>
                </a:solidFill>
                <a:latin typeface="Weekly Free Light" panose="00000400000000000000" pitchFamily="50" charset="-18"/>
                <a:sym typeface="Nixie One" charset="0"/>
              </a:rPr>
              <a:t>descendiente</a:t>
            </a:r>
            <a:r>
              <a:rPr lang="sk-SK" altLang="cs-CZ" sz="1600" b="1" dirty="0">
                <a:solidFill>
                  <a:srgbClr val="114454"/>
                </a:solidFill>
                <a:latin typeface="Weekly Free Light" panose="00000400000000000000" pitchFamily="50" charset="-18"/>
                <a:sym typeface="Nixie One" charset="0"/>
              </a:rPr>
              <a:t> de los </a:t>
            </a:r>
            <a:r>
              <a:rPr lang="sk-SK" altLang="cs-CZ" sz="1600" b="1" dirty="0" err="1">
                <a:solidFill>
                  <a:srgbClr val="114454"/>
                </a:solidFill>
                <a:latin typeface="Weekly Free Light" panose="00000400000000000000" pitchFamily="50" charset="-18"/>
                <a:sym typeface="Nixie One" charset="0"/>
              </a:rPr>
              <a:t>padres</a:t>
            </a:r>
            <a:r>
              <a:rPr lang="sk-SK" altLang="cs-CZ" sz="1600" b="1" dirty="0">
                <a:solidFill>
                  <a:srgbClr val="114454"/>
                </a:solidFill>
                <a:latin typeface="Weekly Free Light" panose="00000400000000000000" pitchFamily="50" charset="-18"/>
                <a:sym typeface="Nixie One" charset="0"/>
              </a:rPr>
              <a:t> sin honor o </a:t>
            </a:r>
            <a:r>
              <a:rPr lang="sk-SK" altLang="cs-CZ" sz="1600" b="1" dirty="0" err="1">
                <a:solidFill>
                  <a:srgbClr val="114454"/>
                </a:solidFill>
                <a:latin typeface="Weekly Free Light" panose="00000400000000000000" pitchFamily="50" charset="-18"/>
                <a:sym typeface="Nixie One" charset="0"/>
              </a:rPr>
              <a:t>marginales</a:t>
            </a:r>
            <a:r>
              <a:rPr lang="sk-SK" altLang="cs-CZ" sz="1600" b="1" dirty="0">
                <a:solidFill>
                  <a:srgbClr val="114454"/>
                </a:solidFill>
                <a:latin typeface="Weekly Free Light" panose="00000400000000000000" pitchFamily="50" charset="-18"/>
                <a:sym typeface="Nixie One" charset="0"/>
              </a:rPr>
              <a:t> o </a:t>
            </a:r>
            <a:r>
              <a:rPr lang="sk-SK" altLang="cs-CZ" sz="1600" b="1" dirty="0" err="1">
                <a:solidFill>
                  <a:srgbClr val="114454"/>
                </a:solidFill>
                <a:latin typeface="Weekly Free Light" panose="00000400000000000000" pitchFamily="50" charset="-18"/>
                <a:sym typeface="Nixie One" charset="0"/>
              </a:rPr>
              <a:t>delincuentes</a:t>
            </a:r>
            <a:r>
              <a:rPr lang="sk-SK" altLang="cs-CZ" sz="1600" b="1" dirty="0">
                <a:solidFill>
                  <a:srgbClr val="114454"/>
                </a:solidFill>
                <a:latin typeface="Weekly Free Light" panose="00000400000000000000" pitchFamily="50" charset="-18"/>
                <a:sym typeface="Nixie One" charset="0"/>
              </a:rPr>
              <a:t>.</a:t>
            </a:r>
          </a:p>
        </p:txBody>
      </p:sp>
      <p:sp>
        <p:nvSpPr>
          <p:cNvPr id="24583" name="Google Shape;260;p2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23EAEC57-DD87-441B-BCCE-6468DFC10D78}" type="slidenum">
              <a:rPr lang="sk-SK" altLang="cs-CZ" sz="800">
                <a:solidFill>
                  <a:srgbClr val="FFFFFF"/>
                </a:solidFill>
                <a:latin typeface="Roboto Slab" charset="0"/>
                <a:sym typeface="Roboto Slab" charset="0"/>
              </a:rPr>
              <a:pPr eaLnBrk="1" hangingPunct="1"/>
              <a:t>7</a:t>
            </a:fld>
            <a:endParaRPr lang="sk-SK" altLang="cs-CZ" sz="800">
              <a:solidFill>
                <a:srgbClr val="FFFFFF"/>
              </a:solidFill>
              <a:latin typeface="Roboto Slab" charset="0"/>
              <a:sym typeface="Roboto Slab" charset="0"/>
            </a:endParaRPr>
          </a:p>
        </p:txBody>
      </p:sp>
      <p:sp>
        <p:nvSpPr>
          <p:cNvPr id="7" name="Google Shape;251;p24"/>
          <p:cNvSpPr>
            <a:spLocks noChangeArrowheads="1"/>
          </p:cNvSpPr>
          <p:nvPr/>
        </p:nvSpPr>
        <p:spPr bwMode="auto">
          <a:xfrm>
            <a:off x="455338" y="2429401"/>
            <a:ext cx="2541588" cy="2541588"/>
          </a:xfrm>
          <a:prstGeom prst="ellipse">
            <a:avLst/>
          </a:prstGeom>
          <a:noFill/>
          <a:ln w="76200">
            <a:solidFill>
              <a:srgbClr val="94BF6E"/>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800" b="1" dirty="0">
                <a:solidFill>
                  <a:srgbClr val="3B8D61"/>
                </a:solidFill>
                <a:latin typeface="Weekly Free Light" panose="00000400000000000000" pitchFamily="50" charset="-18"/>
                <a:sym typeface="Nixie One" charset="0"/>
              </a:rPr>
              <a:t>El protagonista es </a:t>
            </a:r>
            <a:r>
              <a:rPr lang="sk-SK" altLang="cs-CZ" sz="1800" b="1" dirty="0" err="1">
                <a:solidFill>
                  <a:srgbClr val="3B8D61"/>
                </a:solidFill>
                <a:latin typeface="Weekly Free Light" panose="00000400000000000000" pitchFamily="50" charset="-18"/>
                <a:sym typeface="Nixie One" charset="0"/>
              </a:rPr>
              <a:t>un</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pícaro</a:t>
            </a:r>
            <a:r>
              <a:rPr lang="sk-SK" altLang="cs-CZ" sz="1800" b="1" dirty="0">
                <a:solidFill>
                  <a:srgbClr val="3B8D61"/>
                </a:solidFill>
                <a:latin typeface="Weekly Free Light" panose="00000400000000000000" pitchFamily="50" charset="-18"/>
                <a:sym typeface="Nixie One" charset="0"/>
              </a:rPr>
              <a:t>, </a:t>
            </a:r>
            <a:r>
              <a:rPr lang="sk-SK" altLang="cs-CZ" sz="1800" b="1" dirty="0" err="1">
                <a:solidFill>
                  <a:srgbClr val="3B8D61"/>
                </a:solidFill>
                <a:latin typeface="Weekly Free Light" panose="00000400000000000000" pitchFamily="50" charset="-18"/>
                <a:sym typeface="Nixie One" charset="0"/>
              </a:rPr>
              <a:t>él</a:t>
            </a:r>
            <a:r>
              <a:rPr lang="sk-SK" altLang="cs-CZ" sz="1800" b="1" dirty="0">
                <a:solidFill>
                  <a:srgbClr val="3B8D61"/>
                </a:solidFill>
                <a:latin typeface="Weekly Free Light" panose="00000400000000000000" pitchFamily="50" charset="-18"/>
                <a:sym typeface="Nixie One" charset="0"/>
              </a:rPr>
              <a:t> es </a:t>
            </a:r>
            <a:r>
              <a:rPr lang="sk-SK" altLang="cs-CZ" sz="1800" b="1" dirty="0" err="1">
                <a:solidFill>
                  <a:srgbClr val="3B8D61"/>
                </a:solidFill>
                <a:latin typeface="Weekly Free Light" panose="00000400000000000000" pitchFamily="50" charset="-18"/>
                <a:sym typeface="Nixie One" charset="0"/>
              </a:rPr>
              <a:t>narrador</a:t>
            </a:r>
            <a:r>
              <a:rPr lang="sk-SK" altLang="cs-CZ" sz="1800" b="1" dirty="0">
                <a:solidFill>
                  <a:srgbClr val="3B8D61"/>
                </a:solidFill>
                <a:latin typeface="Weekly Free Light" panose="00000400000000000000" pitchFamily="50" charset="-18"/>
                <a:sym typeface="Nixie One" charset="0"/>
              </a:rPr>
              <a:t>.</a:t>
            </a:r>
          </a:p>
        </p:txBody>
      </p:sp>
    </p:spTree>
    <p:extLst>
      <p:ext uri="{BB962C8B-B14F-4D97-AF65-F5344CB8AC3E}">
        <p14:creationId xmlns:p14="http://schemas.microsoft.com/office/powerpoint/2010/main" val="2633367207"/>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369;p30"/>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El </a:t>
            </a:r>
            <a:r>
              <a:rPr lang="sk-SK" altLang="cs-CZ" sz="1800" b="1" dirty="0" err="1">
                <a:solidFill>
                  <a:srgbClr val="FFFFFF"/>
                </a:solidFill>
                <a:latin typeface="Roboto Slab" charset="0"/>
                <a:cs typeface="Arial" panose="020B0604020202020204" pitchFamily="34" charset="0"/>
                <a:sym typeface="Roboto Slab" charset="0"/>
              </a:rPr>
              <a:t>culteranismo</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30723" name="Google Shape;370;p30"/>
          <p:cNvSpPr>
            <a:spLocks noChangeArrowheads="1"/>
          </p:cNvSpPr>
          <p:nvPr/>
        </p:nvSpPr>
        <p:spPr bwMode="auto">
          <a:xfrm>
            <a:off x="1052513" y="2290763"/>
            <a:ext cx="2732087" cy="20097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a:solidFill>
                  <a:srgbClr val="FFFFFF"/>
                </a:solidFill>
                <a:latin typeface="Weekly Free Light" panose="00000400000000000000" pitchFamily="50" charset="-18"/>
                <a:sym typeface="Nixie One" charset="0"/>
              </a:rPr>
              <a:t>Luis de </a:t>
            </a:r>
            <a:r>
              <a:rPr lang="sk-SK" altLang="cs-CZ" sz="1600" b="1" dirty="0" err="1">
                <a:solidFill>
                  <a:srgbClr val="FFFFFF"/>
                </a:solidFill>
                <a:latin typeface="Weekly Free Light" panose="00000400000000000000" pitchFamily="50" charset="-18"/>
                <a:sym typeface="Nixie One" charset="0"/>
              </a:rPr>
              <a:t>Góngora</a:t>
            </a:r>
            <a:endParaRPr lang="sk-SK" altLang="cs-CZ" sz="1600" b="1" dirty="0">
              <a:solidFill>
                <a:srgbClr val="FFFFFF"/>
              </a:solidFill>
              <a:latin typeface="Weekly Free Light" panose="00000400000000000000" pitchFamily="50" charset="-18"/>
              <a:sym typeface="Nixie One" charset="0"/>
            </a:endParaRPr>
          </a:p>
        </p:txBody>
      </p:sp>
      <p:sp>
        <p:nvSpPr>
          <p:cNvPr id="30724" name="Google Shape;371;p30"/>
          <p:cNvSpPr>
            <a:spLocks noChangeArrowheads="1"/>
          </p:cNvSpPr>
          <p:nvPr/>
        </p:nvSpPr>
        <p:spPr bwMode="auto">
          <a:xfrm>
            <a:off x="3262313" y="2290763"/>
            <a:ext cx="2784475" cy="2009775"/>
          </a:xfrm>
          <a:prstGeom prst="chevron">
            <a:avLst>
              <a:gd name="adj" fmla="val 29877"/>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err="1">
                <a:solidFill>
                  <a:srgbClr val="FFFFFF"/>
                </a:solidFill>
                <a:latin typeface="Weekly Free Light" panose="00000400000000000000" pitchFamily="50" charset="-18"/>
                <a:sym typeface="Nixie One" charset="0"/>
              </a:rPr>
              <a:t>Creó</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nuevo</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lenguaje</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poético</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con</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las</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palabras</a:t>
            </a:r>
            <a:r>
              <a:rPr lang="sk-SK" altLang="cs-CZ" sz="1600" b="1" dirty="0">
                <a:solidFill>
                  <a:srgbClr val="FFFFFF"/>
                </a:solidFill>
                <a:latin typeface="Weekly Free Light" panose="00000400000000000000" pitchFamily="50" charset="-18"/>
                <a:sym typeface="Nixie One" charset="0"/>
              </a:rPr>
              <a:t> del latín, del </a:t>
            </a:r>
            <a:r>
              <a:rPr lang="sk-SK" altLang="cs-CZ" sz="1600" b="1" dirty="0" err="1">
                <a:solidFill>
                  <a:srgbClr val="FFFFFF"/>
                </a:solidFill>
                <a:latin typeface="Weekly Free Light" panose="00000400000000000000" pitchFamily="50" charset="-18"/>
                <a:sym typeface="Nixie One" charset="0"/>
              </a:rPr>
              <a:t>griego</a:t>
            </a:r>
            <a:r>
              <a:rPr lang="sk-SK" altLang="cs-CZ" sz="1600" b="1" dirty="0">
                <a:solidFill>
                  <a:srgbClr val="FFFFFF"/>
                </a:solidFill>
                <a:latin typeface="Weekly Free Light" panose="00000400000000000000" pitchFamily="50" charset="-18"/>
                <a:sym typeface="Nixie One" charset="0"/>
              </a:rPr>
              <a:t> y </a:t>
            </a:r>
            <a:r>
              <a:rPr lang="sk-SK" altLang="cs-CZ" sz="1600" b="1" dirty="0" err="1">
                <a:solidFill>
                  <a:srgbClr val="FFFFFF"/>
                </a:solidFill>
                <a:latin typeface="Weekly Free Light" panose="00000400000000000000" pitchFamily="50" charset="-18"/>
                <a:sym typeface="Nixie One" charset="0"/>
              </a:rPr>
              <a:t>con</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metáforas</a:t>
            </a:r>
            <a:r>
              <a:rPr lang="sk-SK" altLang="cs-CZ" sz="1600" b="1" dirty="0">
                <a:solidFill>
                  <a:srgbClr val="FFFFFF"/>
                </a:solidFill>
                <a:latin typeface="Weekly Free Light" panose="00000400000000000000" pitchFamily="50" charset="-18"/>
                <a:sym typeface="Nixie One" charset="0"/>
              </a:rPr>
              <a:t>.</a:t>
            </a:r>
          </a:p>
        </p:txBody>
      </p:sp>
      <p:sp>
        <p:nvSpPr>
          <p:cNvPr id="30725" name="Google Shape;372;p30"/>
          <p:cNvSpPr>
            <a:spLocks noChangeArrowheads="1"/>
          </p:cNvSpPr>
          <p:nvPr/>
        </p:nvSpPr>
        <p:spPr bwMode="auto">
          <a:xfrm>
            <a:off x="5524500" y="2290763"/>
            <a:ext cx="2784475" cy="2009775"/>
          </a:xfrm>
          <a:prstGeom prst="chevron">
            <a:avLst>
              <a:gd name="adj" fmla="val 29877"/>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err="1">
                <a:solidFill>
                  <a:srgbClr val="FFFFFF"/>
                </a:solidFill>
                <a:latin typeface="Weekly Free Light" panose="00000400000000000000" pitchFamily="50" charset="-18"/>
                <a:sym typeface="Nixie One" charset="0"/>
              </a:rPr>
              <a:t>Jugaba</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con</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palabras</a:t>
            </a:r>
            <a:r>
              <a:rPr lang="sk-SK" altLang="cs-CZ" sz="1600" b="1" dirty="0">
                <a:solidFill>
                  <a:srgbClr val="FFFFFF"/>
                </a:solidFill>
                <a:latin typeface="Weekly Free Light" panose="00000400000000000000" pitchFamily="50" charset="-18"/>
                <a:sym typeface="Nixie One" charset="0"/>
              </a:rPr>
              <a:t> e </a:t>
            </a:r>
            <a:r>
              <a:rPr lang="sk-SK" altLang="cs-CZ" sz="1600" b="1" dirty="0" err="1">
                <a:solidFill>
                  <a:srgbClr val="FFFFFF"/>
                </a:solidFill>
                <a:latin typeface="Weekly Free Light" panose="00000400000000000000" pitchFamily="50" charset="-18"/>
                <a:sym typeface="Nixie One" charset="0"/>
              </a:rPr>
              <a:t>hipérbolas</a:t>
            </a:r>
            <a:r>
              <a:rPr lang="sk-SK" altLang="cs-CZ" sz="1600" b="1" dirty="0">
                <a:solidFill>
                  <a:srgbClr val="FFFFFF"/>
                </a:solidFill>
                <a:latin typeface="Weekly Free Light" panose="00000400000000000000" pitchFamily="50" charset="-18"/>
                <a:sym typeface="Nixie One" charset="0"/>
              </a:rPr>
              <a:t>.</a:t>
            </a:r>
          </a:p>
        </p:txBody>
      </p:sp>
      <p:sp>
        <p:nvSpPr>
          <p:cNvPr id="30727" name="Google Shape;376;p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734FBD3-61F1-452E-80A5-E588542F3DB2}" type="slidenum">
              <a:rPr lang="sk-SK" altLang="cs-CZ" sz="800">
                <a:solidFill>
                  <a:srgbClr val="FFFFFF"/>
                </a:solidFill>
                <a:latin typeface="Roboto Slab" charset="0"/>
                <a:sym typeface="Roboto Slab" charset="0"/>
              </a:rPr>
              <a:pPr eaLnBrk="1" hangingPunct="1"/>
              <a:t>8</a:t>
            </a:fld>
            <a:endParaRPr lang="sk-SK" altLang="cs-CZ" sz="800">
              <a:solidFill>
                <a:srgbClr val="FFFFFF"/>
              </a:solidFill>
              <a:latin typeface="Roboto Slab" charset="0"/>
              <a:sym typeface="Roboto Slab" charset="0"/>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369;p30"/>
          <p:cNvSpPr txBox="1">
            <a:spLocks noGrp="1"/>
          </p:cNvSpPr>
          <p:nvPr>
            <p:ph type="title"/>
          </p:nvPr>
        </p:nvSpPr>
        <p:spPr>
          <a:xfrm>
            <a:off x="1146175" y="530225"/>
            <a:ext cx="3208338" cy="1028700"/>
          </a:xfrm>
        </p:spPr>
        <p:txBody>
          <a:bodyPr/>
          <a:lstStyle/>
          <a:p>
            <a:pPr eaLnBrk="1" hangingPunct="1">
              <a:spcBef>
                <a:spcPct val="0"/>
              </a:spcBef>
              <a:spcAft>
                <a:spcPct val="0"/>
              </a:spcAft>
              <a:buClr>
                <a:srgbClr val="FFFFFF"/>
              </a:buClr>
              <a:buFont typeface="Roboto Slab" charset="0"/>
              <a:buNone/>
            </a:pPr>
            <a:r>
              <a:rPr lang="sk-SK" altLang="cs-CZ" sz="1800" b="1" dirty="0">
                <a:solidFill>
                  <a:srgbClr val="FFFFFF"/>
                </a:solidFill>
                <a:latin typeface="Roboto Slab" charset="0"/>
                <a:cs typeface="Arial" panose="020B0604020202020204" pitchFamily="34" charset="0"/>
                <a:sym typeface="Roboto Slab" charset="0"/>
              </a:rPr>
              <a:t>El </a:t>
            </a:r>
            <a:r>
              <a:rPr lang="sk-SK" altLang="cs-CZ" sz="1800" b="1" dirty="0" err="1">
                <a:solidFill>
                  <a:srgbClr val="FFFFFF"/>
                </a:solidFill>
                <a:latin typeface="Roboto Slab" charset="0"/>
                <a:cs typeface="Arial" panose="020B0604020202020204" pitchFamily="34" charset="0"/>
                <a:sym typeface="Roboto Slab" charset="0"/>
              </a:rPr>
              <a:t>conceptismo</a:t>
            </a:r>
            <a:endParaRPr lang="sk-SK" altLang="cs-CZ" sz="1800" b="1" dirty="0">
              <a:solidFill>
                <a:srgbClr val="FFFFFF"/>
              </a:solidFill>
              <a:latin typeface="Roboto Slab" charset="0"/>
              <a:cs typeface="Arial" panose="020B0604020202020204" pitchFamily="34" charset="0"/>
              <a:sym typeface="Roboto Slab" charset="0"/>
            </a:endParaRPr>
          </a:p>
        </p:txBody>
      </p:sp>
      <p:sp>
        <p:nvSpPr>
          <p:cNvPr id="30723" name="Google Shape;370;p30"/>
          <p:cNvSpPr>
            <a:spLocks noChangeArrowheads="1"/>
          </p:cNvSpPr>
          <p:nvPr/>
        </p:nvSpPr>
        <p:spPr bwMode="auto">
          <a:xfrm>
            <a:off x="1052513" y="2290763"/>
            <a:ext cx="2732087" cy="2009775"/>
          </a:xfrm>
          <a:prstGeom prst="homePlate">
            <a:avLst>
              <a:gd name="adj" fmla="val 30146"/>
            </a:avLst>
          </a:prstGeom>
          <a:solidFill>
            <a:srgbClr val="94BF6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a:solidFill>
                  <a:srgbClr val="FFFFFF"/>
                </a:solidFill>
                <a:latin typeface="Weekly Free Light" panose="00000400000000000000" pitchFamily="50" charset="-18"/>
                <a:sym typeface="Nixie One" charset="0"/>
              </a:rPr>
              <a:t>Francisco de </a:t>
            </a:r>
            <a:r>
              <a:rPr lang="sk-SK" altLang="cs-CZ" sz="1600" b="1" dirty="0" err="1">
                <a:solidFill>
                  <a:srgbClr val="FFFFFF"/>
                </a:solidFill>
                <a:latin typeface="Weekly Free Light" panose="00000400000000000000" pitchFamily="50" charset="-18"/>
                <a:sym typeface="Nixie One" charset="0"/>
              </a:rPr>
              <a:t>Quévedo</a:t>
            </a:r>
            <a:endParaRPr lang="sk-SK" altLang="cs-CZ" sz="1600" b="1" dirty="0">
              <a:solidFill>
                <a:srgbClr val="FFFFFF"/>
              </a:solidFill>
              <a:latin typeface="Weekly Free Light" panose="00000400000000000000" pitchFamily="50" charset="-18"/>
              <a:sym typeface="Nixie One" charset="0"/>
            </a:endParaRPr>
          </a:p>
        </p:txBody>
      </p:sp>
      <p:sp>
        <p:nvSpPr>
          <p:cNvPr id="30724" name="Google Shape;371;p30"/>
          <p:cNvSpPr>
            <a:spLocks noChangeArrowheads="1"/>
          </p:cNvSpPr>
          <p:nvPr/>
        </p:nvSpPr>
        <p:spPr bwMode="auto">
          <a:xfrm>
            <a:off x="3262313" y="2290763"/>
            <a:ext cx="2784475" cy="2009775"/>
          </a:xfrm>
          <a:prstGeom prst="chevron">
            <a:avLst>
              <a:gd name="adj" fmla="val 29877"/>
            </a:avLst>
          </a:prstGeom>
          <a:solidFill>
            <a:srgbClr val="3B8D6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err="1">
                <a:solidFill>
                  <a:srgbClr val="FFFFFF"/>
                </a:solidFill>
                <a:latin typeface="Weekly Free Light" panose="00000400000000000000" pitchFamily="50" charset="-18"/>
                <a:sym typeface="Nixie One" charset="0"/>
              </a:rPr>
              <a:t>Criticaba</a:t>
            </a:r>
            <a:r>
              <a:rPr lang="sk-SK" altLang="cs-CZ" sz="1600" b="1" dirty="0">
                <a:solidFill>
                  <a:srgbClr val="FFFFFF"/>
                </a:solidFill>
                <a:latin typeface="Weekly Free Light" panose="00000400000000000000" pitchFamily="50" charset="-18"/>
                <a:sym typeface="Nixie One" charset="0"/>
              </a:rPr>
              <a:t> a </a:t>
            </a:r>
            <a:r>
              <a:rPr lang="sk-SK" altLang="cs-CZ" sz="1600" b="1" dirty="0" err="1">
                <a:solidFill>
                  <a:srgbClr val="FFFFFF"/>
                </a:solidFill>
                <a:latin typeface="Weekly Free Light" panose="00000400000000000000" pitchFamily="50" charset="-18"/>
                <a:sym typeface="Nixie One" charset="0"/>
              </a:rPr>
              <a:t>Góngora</a:t>
            </a:r>
            <a:r>
              <a:rPr lang="sk-SK" altLang="cs-CZ" sz="1600" b="1" dirty="0">
                <a:solidFill>
                  <a:srgbClr val="FFFFFF"/>
                </a:solidFill>
                <a:latin typeface="Weekly Free Light" panose="00000400000000000000" pitchFamily="50" charset="-18"/>
                <a:sym typeface="Nixie One" charset="0"/>
              </a:rPr>
              <a:t>.</a:t>
            </a:r>
          </a:p>
        </p:txBody>
      </p:sp>
      <p:sp>
        <p:nvSpPr>
          <p:cNvPr id="30725" name="Google Shape;372;p30"/>
          <p:cNvSpPr>
            <a:spLocks noChangeArrowheads="1"/>
          </p:cNvSpPr>
          <p:nvPr/>
        </p:nvSpPr>
        <p:spPr bwMode="auto">
          <a:xfrm>
            <a:off x="5524500" y="2290763"/>
            <a:ext cx="2784475" cy="2009775"/>
          </a:xfrm>
          <a:prstGeom prst="chevron">
            <a:avLst>
              <a:gd name="adj" fmla="val 29877"/>
            </a:avLst>
          </a:prstGeom>
          <a:solidFill>
            <a:srgbClr val="16575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Font typeface="Arial" panose="020B0604020202020204" pitchFamily="34" charset="0"/>
              <a:buNone/>
            </a:pPr>
            <a:r>
              <a:rPr lang="sk-SK" altLang="cs-CZ" sz="1600" b="1" dirty="0" err="1">
                <a:solidFill>
                  <a:srgbClr val="FFFFFF"/>
                </a:solidFill>
                <a:latin typeface="Weekly Free Light" panose="00000400000000000000" pitchFamily="50" charset="-18"/>
                <a:sym typeface="Nixie One" charset="0"/>
              </a:rPr>
              <a:t>Decía</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muchas</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cosas</a:t>
            </a:r>
            <a:r>
              <a:rPr lang="sk-SK" altLang="cs-CZ" sz="1600" b="1" dirty="0">
                <a:solidFill>
                  <a:srgbClr val="FFFFFF"/>
                </a:solidFill>
                <a:latin typeface="Weekly Free Light" panose="00000400000000000000" pitchFamily="50" charset="-18"/>
                <a:sym typeface="Nixie One" charset="0"/>
              </a:rPr>
              <a:t> en </a:t>
            </a:r>
            <a:r>
              <a:rPr lang="sk-SK" altLang="cs-CZ" sz="1600" b="1" dirty="0" err="1">
                <a:solidFill>
                  <a:srgbClr val="FFFFFF"/>
                </a:solidFill>
                <a:latin typeface="Weekly Free Light" panose="00000400000000000000" pitchFamily="50" charset="-18"/>
                <a:sym typeface="Nixie One" charset="0"/>
              </a:rPr>
              <a:t>pocas</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palabras</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con</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su</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sátira</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muy</a:t>
            </a:r>
            <a:r>
              <a:rPr lang="sk-SK" altLang="cs-CZ" sz="1600" b="1" dirty="0">
                <a:solidFill>
                  <a:srgbClr val="FFFFFF"/>
                </a:solidFill>
                <a:latin typeface="Weekly Free Light" panose="00000400000000000000" pitchFamily="50" charset="-18"/>
                <a:sym typeface="Nixie One" charset="0"/>
              </a:rPr>
              <a:t> </a:t>
            </a:r>
            <a:r>
              <a:rPr lang="sk-SK" altLang="cs-CZ" sz="1600" b="1" dirty="0" err="1">
                <a:solidFill>
                  <a:srgbClr val="FFFFFF"/>
                </a:solidFill>
                <a:latin typeface="Weekly Free Light" panose="00000400000000000000" pitchFamily="50" charset="-18"/>
                <a:sym typeface="Nixie One" charset="0"/>
              </a:rPr>
              <a:t>cruel</a:t>
            </a:r>
            <a:r>
              <a:rPr lang="sk-SK" altLang="cs-CZ" sz="1600" b="1" dirty="0">
                <a:solidFill>
                  <a:srgbClr val="FFFFFF"/>
                </a:solidFill>
                <a:latin typeface="Weekly Free Light" panose="00000400000000000000" pitchFamily="50" charset="-18"/>
                <a:sym typeface="Nixie One" charset="0"/>
              </a:rPr>
              <a:t>.</a:t>
            </a:r>
          </a:p>
        </p:txBody>
      </p:sp>
      <p:sp>
        <p:nvSpPr>
          <p:cNvPr id="30727" name="Google Shape;376;p30"/>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eaLnBrk="0" hangingPunc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fld id="{7734FBD3-61F1-452E-80A5-E588542F3DB2}" type="slidenum">
              <a:rPr lang="sk-SK" altLang="cs-CZ" sz="800">
                <a:solidFill>
                  <a:srgbClr val="FFFFFF"/>
                </a:solidFill>
                <a:latin typeface="Roboto Slab" charset="0"/>
                <a:sym typeface="Roboto Slab" charset="0"/>
              </a:rPr>
              <a:pPr eaLnBrk="1" hangingPunct="1"/>
              <a:t>9</a:t>
            </a:fld>
            <a:endParaRPr lang="sk-SK" altLang="cs-CZ" sz="800">
              <a:solidFill>
                <a:srgbClr val="FFFFFF"/>
              </a:solidFill>
              <a:latin typeface="Roboto Slab" charset="0"/>
              <a:sym typeface="Roboto Slab" charset="0"/>
            </a:endParaRPr>
          </a:p>
        </p:txBody>
      </p:sp>
    </p:spTree>
    <p:extLst>
      <p:ext uri="{BB962C8B-B14F-4D97-AF65-F5344CB8AC3E}">
        <p14:creationId xmlns:p14="http://schemas.microsoft.com/office/powerpoint/2010/main" val="3966491813"/>
      </p:ext>
    </p:extLst>
  </p:cSld>
  <p:clrMapOvr>
    <a:masterClrMapping/>
  </p:clrMapOvr>
  <p:transition>
    <p:fade thruBlk="1"/>
  </p:transition>
</p:sld>
</file>

<file path=ppt/theme/theme1.xml><?xml version="1.0" encoding="utf-8"?>
<a:theme xmlns:a="http://schemas.openxmlformats.org/drawingml/2006/main"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500</Words>
  <Application>Microsoft Office PowerPoint</Application>
  <PresentationFormat>Předvádění na obrazovce (16:9)</PresentationFormat>
  <Paragraphs>66</Paragraphs>
  <Slides>12</Slides>
  <Notes>12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12</vt:i4>
      </vt:variant>
    </vt:vector>
  </HeadingPairs>
  <TitlesOfParts>
    <vt:vector size="18" baseType="lpstr">
      <vt:lpstr>Roboto Slab</vt:lpstr>
      <vt:lpstr>Weekly Free Light</vt:lpstr>
      <vt:lpstr>Arial</vt:lpstr>
      <vt:lpstr>Nixie One</vt:lpstr>
      <vt:lpstr>Wingdings</vt:lpstr>
      <vt:lpstr>Warwick template</vt:lpstr>
      <vt:lpstr> La literatura española I</vt:lpstr>
      <vt:lpstr>Prezentace aplikace PowerPoint</vt:lpstr>
      <vt:lpstr>Cantar del mío Cid</vt:lpstr>
      <vt:lpstr>¿Quiénes eran los juglares?</vt:lpstr>
      <vt:lpstr>Celestina</vt:lpstr>
      <vt:lpstr>Prezentace aplikace PowerPoint</vt:lpstr>
      <vt:lpstr>La novela picaresca</vt:lpstr>
      <vt:lpstr>El culteranismo</vt:lpstr>
      <vt:lpstr>El conceptismo</vt:lpstr>
      <vt:lpstr>Los deberes</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Vivien Bielikova</dc:creator>
  <cp:lastModifiedBy>Jiřina Juříčková</cp:lastModifiedBy>
  <cp:revision>68</cp:revision>
  <dcterms:modified xsi:type="dcterms:W3CDTF">2022-09-27T17:19:57Z</dcterms:modified>
</cp:coreProperties>
</file>