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6"/>
  </p:notesMasterIdLst>
  <p:sldIdLst>
    <p:sldId id="309" r:id="rId2"/>
    <p:sldId id="312" r:id="rId3"/>
    <p:sldId id="308" r:id="rId4"/>
    <p:sldId id="298" r:id="rId5"/>
    <p:sldId id="287" r:id="rId6"/>
    <p:sldId id="297" r:id="rId7"/>
    <p:sldId id="300" r:id="rId8"/>
    <p:sldId id="302" r:id="rId9"/>
    <p:sldId id="301" r:id="rId10"/>
    <p:sldId id="303" r:id="rId11"/>
    <p:sldId id="304" r:id="rId12"/>
    <p:sldId id="305" r:id="rId13"/>
    <p:sldId id="310" r:id="rId14"/>
    <p:sldId id="311" r:id="rId15"/>
  </p:sldIdLst>
  <p:sldSz cx="9144000" cy="5143500" type="screen16x9"/>
  <p:notesSz cx="6858000" cy="9144000"/>
  <p:embeddedFontLst>
    <p:embeddedFont>
      <p:font typeface="Nixie One" panose="020B0604020202020204" charset="0"/>
      <p:regular r:id="rId17"/>
    </p:embeddedFont>
    <p:embeddedFont>
      <p:font typeface="Roboto Slab" panose="020B0604020202020204" charset="0"/>
      <p:regular r:id="rId18"/>
      <p:bold r:id="rId19"/>
    </p:embeddedFont>
  </p:embeddedFontLst>
  <p:defaultTextStyle>
    <a:defPPr>
      <a:defRPr lang="sk-SK"/>
    </a:defPPr>
    <a:lvl1pPr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521415D9-36F7-43E2-AB2F-B90AF26B5E84}">
      <p14:sectionLst xmlns:p14="http://schemas.microsoft.com/office/powerpoint/2010/main">
        <p14:section name="Výchozí oddíl" id="{4591E234-21D8-4D7B-B982-4D164F6D17DE}">
          <p14:sldIdLst>
            <p14:sldId id="309"/>
            <p14:sldId id="312"/>
            <p14:sldId id="308"/>
          </p14:sldIdLst>
        </p14:section>
        <p14:section name="Oddíl bez názvu" id="{5C6B6EAF-B42B-4ADF-86C4-A5A8D7FB51CB}">
          <p14:sldIdLst>
            <p14:sldId id="298"/>
            <p14:sldId id="287"/>
            <p14:sldId id="297"/>
            <p14:sldId id="300"/>
            <p14:sldId id="302"/>
            <p14:sldId id="301"/>
            <p14:sldId id="303"/>
            <p14:sldId id="304"/>
            <p14:sldId id="305"/>
            <p14:sldId id="310"/>
            <p14:sldId id="311"/>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44" y="46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řina Juříčková" userId="d7bc9bb3-e006-4dad-8404-c19b67946cec" providerId="ADAL" clId="{A1DE59ED-832D-4BE9-8BD7-1D41DAEB2B66}"/>
    <pc:docChg chg="modSld">
      <pc:chgData name="Jiřina Juříčková" userId="d7bc9bb3-e006-4dad-8404-c19b67946cec" providerId="ADAL" clId="{A1DE59ED-832D-4BE9-8BD7-1D41DAEB2B66}" dt="2022-09-27T17:14:46.573" v="8"/>
      <pc:docMkLst>
        <pc:docMk/>
      </pc:docMkLst>
      <pc:sldChg chg="addSp delSp">
        <pc:chgData name="Jiřina Juříčková" userId="d7bc9bb3-e006-4dad-8404-c19b67946cec" providerId="ADAL" clId="{A1DE59ED-832D-4BE9-8BD7-1D41DAEB2B66}" dt="2022-09-27T17:14:46.573" v="8"/>
        <pc:sldMkLst>
          <pc:docMk/>
          <pc:sldMk cId="117555808" sldId="309"/>
        </pc:sldMkLst>
        <pc:picChg chg="add">
          <ac:chgData name="Jiřina Juříčková" userId="d7bc9bb3-e006-4dad-8404-c19b67946cec" providerId="ADAL" clId="{A1DE59ED-832D-4BE9-8BD7-1D41DAEB2B66}" dt="2022-09-27T17:14:46.573" v="8"/>
          <ac:picMkLst>
            <pc:docMk/>
            <pc:sldMk cId="117555808" sldId="309"/>
            <ac:picMk id="10" creationId="{48E06B8A-C40C-4BB2-8F11-CA5A835B1A35}"/>
          </ac:picMkLst>
        </pc:picChg>
        <pc:picChg chg="del">
          <ac:chgData name="Jiřina Juříčková" userId="d7bc9bb3-e006-4dad-8404-c19b67946cec" providerId="ADAL" clId="{A1DE59ED-832D-4BE9-8BD7-1D41DAEB2B66}" dt="2022-09-27T17:14:08.310" v="0"/>
          <ac:picMkLst>
            <pc:docMk/>
            <pc:sldMk cId="117555808" sldId="309"/>
            <ac:picMk id="13" creationId="{44AEE65B-E79A-463A-815F-5553CD7FDB99}"/>
          </ac:picMkLst>
        </pc:picChg>
      </pc:sldChg>
      <pc:sldChg chg="addSp delSp modSp">
        <pc:chgData name="Jiřina Juříčková" userId="d7bc9bb3-e006-4dad-8404-c19b67946cec" providerId="ADAL" clId="{A1DE59ED-832D-4BE9-8BD7-1D41DAEB2B66}" dt="2022-09-27T17:14:38.524" v="7" actId="1076"/>
        <pc:sldMkLst>
          <pc:docMk/>
          <pc:sldMk cId="1111130633" sldId="310"/>
        </pc:sldMkLst>
        <pc:picChg chg="del">
          <ac:chgData name="Jiřina Juříčková" userId="d7bc9bb3-e006-4dad-8404-c19b67946cec" providerId="ADAL" clId="{A1DE59ED-832D-4BE9-8BD7-1D41DAEB2B66}" dt="2022-09-27T17:14:27.415" v="5"/>
          <ac:picMkLst>
            <pc:docMk/>
            <pc:sldMk cId="1111130633" sldId="310"/>
            <ac:picMk id="12" creationId="{CDEA266D-25A9-46F7-B18C-C711B5CF0D4E}"/>
          </ac:picMkLst>
        </pc:picChg>
        <pc:picChg chg="add mod">
          <ac:chgData name="Jiřina Juříčková" userId="d7bc9bb3-e006-4dad-8404-c19b67946cec" providerId="ADAL" clId="{A1DE59ED-832D-4BE9-8BD7-1D41DAEB2B66}" dt="2022-09-27T17:14:38.524" v="7" actId="1076"/>
          <ac:picMkLst>
            <pc:docMk/>
            <pc:sldMk cId="1111130633" sldId="310"/>
            <ac:picMk id="16" creationId="{6A295C8D-D50D-400B-84BA-665367041F8F}"/>
          </ac:picMkLst>
        </pc:picChg>
      </pc:sldChg>
      <pc:sldChg chg="delSp">
        <pc:chgData name="Jiřina Juříčková" userId="d7bc9bb3-e006-4dad-8404-c19b67946cec" providerId="ADAL" clId="{A1DE59ED-832D-4BE9-8BD7-1D41DAEB2B66}" dt="2022-09-27T17:14:20.867" v="4"/>
        <pc:sldMkLst>
          <pc:docMk/>
          <pc:sldMk cId="4125684746" sldId="312"/>
        </pc:sldMkLst>
        <pc:spChg chg="del">
          <ac:chgData name="Jiřina Juříčková" userId="d7bc9bb3-e006-4dad-8404-c19b67946cec" providerId="ADAL" clId="{A1DE59ED-832D-4BE9-8BD7-1D41DAEB2B66}" dt="2022-09-27T17:14:14.812" v="2"/>
          <ac:spMkLst>
            <pc:docMk/>
            <pc:sldMk cId="4125684746" sldId="312"/>
            <ac:spMk id="3" creationId="{10480D1F-174D-4894-9A66-C0840EA7360A}"/>
          </ac:spMkLst>
        </pc:spChg>
        <pc:spChg chg="del">
          <ac:chgData name="Jiřina Juříčková" userId="d7bc9bb3-e006-4dad-8404-c19b67946cec" providerId="ADAL" clId="{A1DE59ED-832D-4BE9-8BD7-1D41DAEB2B66}" dt="2022-09-27T17:14:20.867" v="4"/>
          <ac:spMkLst>
            <pc:docMk/>
            <pc:sldMk cId="4125684746" sldId="312"/>
            <ac:spMk id="17" creationId="{DD23D06D-61C9-4AD7-8856-AFB10FD5ADD2}"/>
          </ac:spMkLst>
        </pc:spChg>
        <pc:picChg chg="del">
          <ac:chgData name="Jiřina Juříčková" userId="d7bc9bb3-e006-4dad-8404-c19b67946cec" providerId="ADAL" clId="{A1DE59ED-832D-4BE9-8BD7-1D41DAEB2B66}" dt="2022-09-27T17:14:17.650" v="3"/>
          <ac:picMkLst>
            <pc:docMk/>
            <pc:sldMk cId="4125684746" sldId="312"/>
            <ac:picMk id="5" creationId="{CF7F9464-9837-4436-8933-BA174B1FA079}"/>
          </ac:picMkLst>
        </pc:picChg>
        <pc:picChg chg="del">
          <ac:chgData name="Jiřina Juříčková" userId="d7bc9bb3-e006-4dad-8404-c19b67946cec" providerId="ADAL" clId="{A1DE59ED-832D-4BE9-8BD7-1D41DAEB2B66}" dt="2022-09-27T17:14:11.885" v="1"/>
          <ac:picMkLst>
            <pc:docMk/>
            <pc:sldMk cId="4125684746" sldId="312"/>
            <ac:picMk id="13" creationId="{44AEE65B-E79A-463A-815F-5553CD7FDB9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Google Shape;3;n"/>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w="952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45059" name="Google Shape;4;n"/>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cs-CZ" altLang="cs-CZ">
              <a:sym typeface="Arial" panose="020B0604020202020204" pitchFamily="34"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Google Shape;106;g35f391192_00:notes">
            <a:extLst>
              <a:ext uri="{FF2B5EF4-FFF2-40B4-BE49-F238E27FC236}">
                <a16:creationId xmlns:a16="http://schemas.microsoft.com/office/drawing/2014/main" id="{747E764E-85FB-4804-BBF5-F2FC02791F87}"/>
              </a:ext>
            </a:extLst>
          </p:cNvPr>
          <p:cNvSpPr>
            <a:spLocks noGrp="1" noRot="1" noChangeAspect="1" noTextEdit="1"/>
          </p:cNvSpPr>
          <p:nvPr>
            <p:ph type="sldImg" idx="2"/>
          </p:nvPr>
        </p:nvSpPr>
        <p:spPr>
          <a:ln>
            <a:miter lim="800000"/>
            <a:headEnd/>
            <a:tailEnd/>
          </a:ln>
        </p:spPr>
      </p:sp>
      <p:sp>
        <p:nvSpPr>
          <p:cNvPr id="46083" name="Google Shape;107;g35f391192_00:notes">
            <a:extLst>
              <a:ext uri="{FF2B5EF4-FFF2-40B4-BE49-F238E27FC236}">
                <a16:creationId xmlns:a16="http://schemas.microsoft.com/office/drawing/2014/main" id="{29ED8877-3FA3-472C-8018-9C54863A6218}"/>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0914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Google Shape;366;g35ed75ccf_044:notes"/>
          <p:cNvSpPr>
            <a:spLocks noGrp="1" noRot="1" noChangeAspect="1" noTextEdit="1"/>
          </p:cNvSpPr>
          <p:nvPr>
            <p:ph type="sldImg" idx="2"/>
          </p:nvPr>
        </p:nvSpPr>
        <p:spPr>
          <a:ln>
            <a:miter lim="800000"/>
            <a:headEnd/>
            <a:tailEnd/>
          </a:ln>
        </p:spPr>
      </p:sp>
      <p:sp>
        <p:nvSpPr>
          <p:cNvPr id="63491" name="Google Shape;367;g35ed75ccf_044: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6836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Google Shape;366;g35ed75ccf_044:notes"/>
          <p:cNvSpPr>
            <a:spLocks noGrp="1" noRot="1" noChangeAspect="1" noTextEdit="1"/>
          </p:cNvSpPr>
          <p:nvPr>
            <p:ph type="sldImg" idx="2"/>
          </p:nvPr>
        </p:nvSpPr>
        <p:spPr>
          <a:ln>
            <a:miter lim="800000"/>
            <a:headEnd/>
            <a:tailEnd/>
          </a:ln>
        </p:spPr>
      </p:sp>
      <p:sp>
        <p:nvSpPr>
          <p:cNvPr id="63491" name="Google Shape;367;g35ed75ccf_044: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3782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8" name="Google Shape;220;g35f391192_057:notes"/>
          <p:cNvSpPr>
            <a:spLocks noGrp="1" noRot="1" noChangeAspect="1" noTextEdit="1"/>
          </p:cNvSpPr>
          <p:nvPr>
            <p:ph type="sldImg" idx="2"/>
          </p:nvPr>
        </p:nvSpPr>
        <p:spPr>
          <a:ln>
            <a:miter lim="800000"/>
            <a:headEnd/>
            <a:tailEnd/>
          </a:ln>
        </p:spPr>
      </p:sp>
      <p:sp>
        <p:nvSpPr>
          <p:cNvPr id="55299" name="Google Shape;221;g35f391192_057: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8614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Google Shape;135;g35f391192_04:notes">
            <a:extLst>
              <a:ext uri="{FF2B5EF4-FFF2-40B4-BE49-F238E27FC236}">
                <a16:creationId xmlns:a16="http://schemas.microsoft.com/office/drawing/2014/main" id="{1A97BABB-4E25-425C-B7E3-0050CAE80E57}"/>
              </a:ext>
            </a:extLst>
          </p:cNvPr>
          <p:cNvSpPr>
            <a:spLocks noGrp="1" noRot="1" noChangeAspect="1" noTextEdit="1"/>
          </p:cNvSpPr>
          <p:nvPr>
            <p:ph type="sldImg" idx="2"/>
          </p:nvPr>
        </p:nvSpPr>
        <p:spPr>
          <a:ln>
            <a:miter lim="800000"/>
            <a:headEnd/>
            <a:tailEnd/>
          </a:ln>
        </p:spPr>
      </p:sp>
      <p:sp>
        <p:nvSpPr>
          <p:cNvPr id="5123" name="Google Shape;136;g35f391192_04:notes">
            <a:extLst>
              <a:ext uri="{FF2B5EF4-FFF2-40B4-BE49-F238E27FC236}">
                <a16:creationId xmlns:a16="http://schemas.microsoft.com/office/drawing/2014/main" id="{9CB1E280-1AB5-4DEF-A9AE-2598F9AECD65}"/>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208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Google Shape;135;g35f391192_04:notes">
            <a:extLst>
              <a:ext uri="{FF2B5EF4-FFF2-40B4-BE49-F238E27FC236}">
                <a16:creationId xmlns:a16="http://schemas.microsoft.com/office/drawing/2014/main" id="{1A97BABB-4E25-425C-B7E3-0050CAE80E57}"/>
              </a:ext>
            </a:extLst>
          </p:cNvPr>
          <p:cNvSpPr>
            <a:spLocks noGrp="1" noRot="1" noChangeAspect="1" noTextEdit="1"/>
          </p:cNvSpPr>
          <p:nvPr>
            <p:ph type="sldImg" idx="2"/>
          </p:nvPr>
        </p:nvSpPr>
        <p:spPr>
          <a:ln>
            <a:miter lim="800000"/>
            <a:headEnd/>
            <a:tailEnd/>
          </a:ln>
        </p:spPr>
      </p:sp>
      <p:sp>
        <p:nvSpPr>
          <p:cNvPr id="5123" name="Google Shape;136;g35f391192_04:notes">
            <a:extLst>
              <a:ext uri="{FF2B5EF4-FFF2-40B4-BE49-F238E27FC236}">
                <a16:creationId xmlns:a16="http://schemas.microsoft.com/office/drawing/2014/main" id="{9CB1E280-1AB5-4DEF-A9AE-2598F9AECD65}"/>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002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Google Shape;106;g35f391192_00:notes">
            <a:extLst>
              <a:ext uri="{FF2B5EF4-FFF2-40B4-BE49-F238E27FC236}">
                <a16:creationId xmlns:a16="http://schemas.microsoft.com/office/drawing/2014/main" id="{747E764E-85FB-4804-BBF5-F2FC02791F87}"/>
              </a:ext>
            </a:extLst>
          </p:cNvPr>
          <p:cNvSpPr>
            <a:spLocks noGrp="1" noRot="1" noChangeAspect="1" noTextEdit="1"/>
          </p:cNvSpPr>
          <p:nvPr>
            <p:ph type="sldImg" idx="2"/>
          </p:nvPr>
        </p:nvSpPr>
        <p:spPr>
          <a:ln>
            <a:miter lim="800000"/>
            <a:headEnd/>
            <a:tailEnd/>
          </a:ln>
        </p:spPr>
      </p:sp>
      <p:sp>
        <p:nvSpPr>
          <p:cNvPr id="46083" name="Google Shape;107;g35f391192_00:notes">
            <a:extLst>
              <a:ext uri="{FF2B5EF4-FFF2-40B4-BE49-F238E27FC236}">
                <a16:creationId xmlns:a16="http://schemas.microsoft.com/office/drawing/2014/main" id="{29ED8877-3FA3-472C-8018-9C54863A6218}"/>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861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Google Shape;247;g35f391192_073:notes"/>
          <p:cNvSpPr>
            <a:spLocks noGrp="1" noRot="1" noChangeAspect="1" noTextEdit="1"/>
          </p:cNvSpPr>
          <p:nvPr>
            <p:ph type="sldImg" idx="2"/>
          </p:nvPr>
        </p:nvSpPr>
        <p:spPr>
          <a:ln>
            <a:miter lim="800000"/>
            <a:headEnd/>
            <a:tailEnd/>
          </a:ln>
        </p:spPr>
      </p:sp>
      <p:sp>
        <p:nvSpPr>
          <p:cNvPr id="57347" name="Google Shape;248;g35f391192_073: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174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p:cNvSpPr>
            <a:spLocks noGrp="1" noRot="1" noChangeAspect="1" noTextEdit="1"/>
          </p:cNvSpPr>
          <p:nvPr>
            <p:ph type="sldImg" idx="2"/>
          </p:nvPr>
        </p:nvSpPr>
        <p:spPr>
          <a:ln>
            <a:miter lim="800000"/>
            <a:headEnd/>
            <a:tailEnd/>
          </a:ln>
        </p:spPr>
      </p:sp>
      <p:sp>
        <p:nvSpPr>
          <p:cNvPr id="51203" name="Google Shape;158;p: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0893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70" name="Google Shape;262;gcd36154fc_196_0:notes"/>
          <p:cNvSpPr>
            <a:spLocks noGrp="1" noRot="1" noChangeAspect="1" noTextEdit="1"/>
          </p:cNvSpPr>
          <p:nvPr>
            <p:ph type="sldImg" idx="2"/>
          </p:nvPr>
        </p:nvSpPr>
        <p:spPr>
          <a:ln>
            <a:miter lim="800000"/>
            <a:headEnd/>
            <a:tailEnd/>
          </a:ln>
        </p:spPr>
      </p:sp>
      <p:sp>
        <p:nvSpPr>
          <p:cNvPr id="58371" name="Google Shape;263;gcd36154fc_196_0: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556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Google Shape;366;g35ed75ccf_044:notes"/>
          <p:cNvSpPr>
            <a:spLocks noGrp="1" noRot="1" noChangeAspect="1" noTextEdit="1"/>
          </p:cNvSpPr>
          <p:nvPr>
            <p:ph type="sldImg" idx="2"/>
          </p:nvPr>
        </p:nvSpPr>
        <p:spPr>
          <a:ln>
            <a:miter lim="800000"/>
            <a:headEnd/>
            <a:tailEnd/>
          </a:ln>
        </p:spPr>
      </p:sp>
      <p:sp>
        <p:nvSpPr>
          <p:cNvPr id="63491" name="Google Shape;367;g35ed75ccf_044: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4397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70" name="Google Shape;262;gcd36154fc_196_0:notes"/>
          <p:cNvSpPr>
            <a:spLocks noGrp="1" noRot="1" noChangeAspect="1" noTextEdit="1"/>
          </p:cNvSpPr>
          <p:nvPr>
            <p:ph type="sldImg" idx="2"/>
          </p:nvPr>
        </p:nvSpPr>
        <p:spPr>
          <a:ln>
            <a:miter lim="800000"/>
            <a:headEnd/>
            <a:tailEnd/>
          </a:ln>
        </p:spPr>
      </p:sp>
      <p:sp>
        <p:nvSpPr>
          <p:cNvPr id="58371" name="Google Shape;263;gcd36154fc_196_0: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7222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Google Shape;366;g35ed75ccf_044:notes"/>
          <p:cNvSpPr>
            <a:spLocks noGrp="1" noRot="1" noChangeAspect="1" noTextEdit="1"/>
          </p:cNvSpPr>
          <p:nvPr>
            <p:ph type="sldImg" idx="2"/>
          </p:nvPr>
        </p:nvSpPr>
        <p:spPr>
          <a:ln>
            <a:miter lim="800000"/>
            <a:headEnd/>
            <a:tailEnd/>
          </a:ln>
        </p:spPr>
      </p:sp>
      <p:sp>
        <p:nvSpPr>
          <p:cNvPr id="63491" name="Google Shape;367;g35ed75ccf_044: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030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Google Shape;366;g35ed75ccf_044:notes"/>
          <p:cNvSpPr>
            <a:spLocks noGrp="1" noRot="1" noChangeAspect="1" noTextEdit="1"/>
          </p:cNvSpPr>
          <p:nvPr>
            <p:ph type="sldImg" idx="2"/>
          </p:nvPr>
        </p:nvSpPr>
        <p:spPr>
          <a:ln>
            <a:miter lim="800000"/>
            <a:headEnd/>
            <a:tailEnd/>
          </a:ln>
        </p:spPr>
      </p:sp>
      <p:sp>
        <p:nvSpPr>
          <p:cNvPr id="63491" name="Google Shape;367;g35ed75ccf_044: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4872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3" name="Google Shape;10;p2"/>
          <p:cNvSpPr>
            <a:spLocks noChangeArrowheads="1"/>
          </p:cNvSpPr>
          <p:nvPr/>
        </p:nvSpPr>
        <p:spPr bwMode="auto">
          <a:xfrm>
            <a:off x="0" y="4287838"/>
            <a:ext cx="9144000" cy="247650"/>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4" name="Google Shape;11;p2"/>
          <p:cNvSpPr>
            <a:spLocks noChangeArrowheads="1"/>
          </p:cNvSpPr>
          <p:nvPr/>
        </p:nvSpPr>
        <p:spPr bwMode="auto">
          <a:xfrm>
            <a:off x="0" y="0"/>
            <a:ext cx="914400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5" name="Google Shape;12;p2"/>
          <p:cNvSpPr>
            <a:spLocks noChangeArrowheads="1"/>
          </p:cNvSpPr>
          <p:nvPr/>
        </p:nvSpPr>
        <p:spPr bwMode="auto">
          <a:xfrm>
            <a:off x="0" y="500063"/>
            <a:ext cx="9144000" cy="3824287"/>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13;p2"/>
          <p:cNvSpPr>
            <a:spLocks noChangeArrowheads="1"/>
          </p:cNvSpPr>
          <p:nvPr/>
        </p:nvSpPr>
        <p:spPr bwMode="auto">
          <a:xfrm>
            <a:off x="0" y="4494213"/>
            <a:ext cx="9144000" cy="117475"/>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14;p2"/>
          <p:cNvSpPr>
            <a:spLocks noChangeArrowheads="1"/>
          </p:cNvSpPr>
          <p:nvPr/>
        </p:nvSpPr>
        <p:spPr bwMode="auto">
          <a:xfrm>
            <a:off x="0" y="4584700"/>
            <a:ext cx="9144000" cy="558800"/>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anchor="b">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198195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4"/>
        <p:cNvGrpSpPr/>
        <p:nvPr/>
      </p:nvGrpSpPr>
      <p:grpSpPr>
        <a:xfrm>
          <a:off x="0" y="0"/>
          <a:ext cx="0" cy="0"/>
          <a:chOff x="0" y="0"/>
          <a:chExt cx="0" cy="0"/>
        </a:xfrm>
      </p:grpSpPr>
      <p:sp>
        <p:nvSpPr>
          <p:cNvPr id="4" name="Google Shape;35;p5"/>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5" name="Google Shape;36;p5"/>
          <p:cNvSpPr>
            <a:spLocks noChangeArrowheads="1"/>
          </p:cNvSpPr>
          <p:nvPr/>
        </p:nvSpPr>
        <p:spPr bwMode="auto">
          <a:xfrm>
            <a:off x="0" y="500063"/>
            <a:ext cx="457200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37;p5"/>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38;p5"/>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8" name="Google Shape;39;p5"/>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cxnSp>
        <p:nvCxnSpPr>
          <p:cNvPr id="9" name="Google Shape;40;p5"/>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41" name="Google Shape;41;p5"/>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2" name="Google Shape;42;p5"/>
          <p:cNvSpPr txBox="1">
            <a:spLocks noGrp="1"/>
          </p:cNvSpPr>
          <p:nvPr>
            <p:ph type="body" idx="1"/>
          </p:nvPr>
        </p:nvSpPr>
        <p:spPr>
          <a:xfrm>
            <a:off x="1146025" y="1767275"/>
            <a:ext cx="7540800" cy="3158700"/>
          </a:xfrm>
          <a:prstGeom prst="rect">
            <a:avLst/>
          </a:prstGeom>
        </p:spPr>
        <p:txBody>
          <a:bodyPr spcFirstLastPara="1">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10" name="Google Shape;43;p5"/>
          <p:cNvSpPr txBox="1">
            <a:spLocks noGrp="1"/>
          </p:cNvSpPr>
          <p:nvPr>
            <p:ph type="sldNum" idx="10"/>
          </p:nvPr>
        </p:nvSpPr>
        <p:spPr/>
        <p:txBody>
          <a:bodyPr/>
          <a:lstStyle>
            <a:lvl1pPr>
              <a:defRPr/>
            </a:lvl1pPr>
          </a:lstStyle>
          <a:p>
            <a:fld id="{4A2210AD-E2E1-4A0B-A3EE-1052CFD5F073}" type="slidenum">
              <a:rPr lang="sk-SK" altLang="cs-CZ"/>
              <a:pPr/>
              <a:t>‹#›</a:t>
            </a:fld>
            <a:endParaRPr lang="sk-SK" altLang="cs-CZ"/>
          </a:p>
        </p:txBody>
      </p:sp>
    </p:spTree>
    <p:extLst>
      <p:ext uri="{BB962C8B-B14F-4D97-AF65-F5344CB8AC3E}">
        <p14:creationId xmlns:p14="http://schemas.microsoft.com/office/powerpoint/2010/main" val="120834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7"/>
        <p:cNvGrpSpPr/>
        <p:nvPr/>
      </p:nvGrpSpPr>
      <p:grpSpPr>
        <a:xfrm>
          <a:off x="0" y="0"/>
          <a:ext cx="0" cy="0"/>
          <a:chOff x="0" y="0"/>
          <a:chExt cx="0" cy="0"/>
        </a:xfrm>
      </p:grpSpPr>
      <p:sp>
        <p:nvSpPr>
          <p:cNvPr id="3" name="Google Shape;68;p8"/>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4" name="Google Shape;69;p8"/>
          <p:cNvSpPr>
            <a:spLocks noChangeArrowheads="1"/>
          </p:cNvSpPr>
          <p:nvPr/>
        </p:nvSpPr>
        <p:spPr bwMode="auto">
          <a:xfrm>
            <a:off x="0" y="500063"/>
            <a:ext cx="457200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5" name="Google Shape;70;p8"/>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71;p8"/>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72;p8"/>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cxnSp>
        <p:nvCxnSpPr>
          <p:cNvPr id="8" name="Google Shape;73;p8"/>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74" name="Google Shape;74;p8"/>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9" name="Google Shape;75;p8"/>
          <p:cNvSpPr txBox="1">
            <a:spLocks noGrp="1"/>
          </p:cNvSpPr>
          <p:nvPr>
            <p:ph type="sldNum" idx="10"/>
          </p:nvPr>
        </p:nvSpPr>
        <p:spPr/>
        <p:txBody>
          <a:bodyPr/>
          <a:lstStyle>
            <a:lvl1pPr>
              <a:defRPr/>
            </a:lvl1pPr>
          </a:lstStyle>
          <a:p>
            <a:fld id="{5ED57310-4AF9-41C9-8663-40B79FD5A171}" type="slidenum">
              <a:rPr lang="sk-SK" altLang="cs-CZ"/>
              <a:pPr/>
              <a:t>‹#›</a:t>
            </a:fld>
            <a:endParaRPr lang="sk-SK" altLang="cs-CZ"/>
          </a:p>
        </p:txBody>
      </p:sp>
    </p:spTree>
    <p:extLst>
      <p:ext uri="{BB962C8B-B14F-4D97-AF65-F5344CB8AC3E}">
        <p14:creationId xmlns:p14="http://schemas.microsoft.com/office/powerpoint/2010/main" val="3235589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2" name="Google Shape;85;p10"/>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3" name="Google Shape;86;p10"/>
          <p:cNvSpPr>
            <a:spLocks noChangeArrowheads="1"/>
          </p:cNvSpPr>
          <p:nvPr/>
        </p:nvSpPr>
        <p:spPr bwMode="auto">
          <a:xfrm>
            <a:off x="0" y="500063"/>
            <a:ext cx="24765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4" name="Google Shape;87;p10"/>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5" name="Google Shape;88;p10"/>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89;p10"/>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90;p10"/>
          <p:cNvSpPr txBox="1">
            <a:spLocks noGrp="1"/>
          </p:cNvSpPr>
          <p:nvPr>
            <p:ph type="sldNum" idx="10"/>
          </p:nvPr>
        </p:nvSpPr>
        <p:spPr/>
        <p:txBody>
          <a:bodyPr/>
          <a:lstStyle>
            <a:lvl1pPr>
              <a:defRPr/>
            </a:lvl1pPr>
          </a:lstStyle>
          <a:p>
            <a:fld id="{30605830-33C6-40E3-9FB7-25D3A8510328}" type="slidenum">
              <a:rPr lang="sk-SK" altLang="cs-CZ"/>
              <a:pPr/>
              <a:t>‹#›</a:t>
            </a:fld>
            <a:endParaRPr lang="sk-SK" altLang="cs-CZ"/>
          </a:p>
        </p:txBody>
      </p:sp>
    </p:spTree>
    <p:extLst>
      <p:ext uri="{BB962C8B-B14F-4D97-AF65-F5344CB8AC3E}">
        <p14:creationId xmlns:p14="http://schemas.microsoft.com/office/powerpoint/2010/main" val="331825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91"/>
        <p:cNvGrpSpPr/>
        <p:nvPr/>
      </p:nvGrpSpPr>
      <p:grpSpPr>
        <a:xfrm>
          <a:off x="0" y="0"/>
          <a:ext cx="0" cy="0"/>
          <a:chOff x="0" y="0"/>
          <a:chExt cx="0" cy="0"/>
        </a:xfrm>
      </p:grpSpPr>
      <p:sp>
        <p:nvSpPr>
          <p:cNvPr id="2" name="Google Shape;92;p11">
            <a:extLst>
              <a:ext uri="{FF2B5EF4-FFF2-40B4-BE49-F238E27FC236}">
                <a16:creationId xmlns:a16="http://schemas.microsoft.com/office/drawing/2014/main" id="{C0D17CB4-CF7F-4F68-9028-155D9A48104E}"/>
              </a:ext>
            </a:extLst>
          </p:cNvPr>
          <p:cNvSpPr>
            <a:spLocks noChangeArrowheads="1"/>
          </p:cNvSpPr>
          <p:nvPr/>
        </p:nvSpPr>
        <p:spPr bwMode="auto">
          <a:xfrm>
            <a:off x="0" y="1147763"/>
            <a:ext cx="9144000" cy="2847975"/>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3" name="Google Shape;93;p11">
            <a:extLst>
              <a:ext uri="{FF2B5EF4-FFF2-40B4-BE49-F238E27FC236}">
                <a16:creationId xmlns:a16="http://schemas.microsoft.com/office/drawing/2014/main" id="{6CFFAA92-2BF8-4C23-8C8E-5A92A63F4F7C}"/>
              </a:ext>
            </a:extLst>
          </p:cNvPr>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4" name="Google Shape;94;p11">
            <a:extLst>
              <a:ext uri="{FF2B5EF4-FFF2-40B4-BE49-F238E27FC236}">
                <a16:creationId xmlns:a16="http://schemas.microsoft.com/office/drawing/2014/main" id="{614A32B2-A37C-49B3-B090-F803ADEF939D}"/>
              </a:ext>
            </a:extLst>
          </p:cNvPr>
          <p:cNvSpPr>
            <a:spLocks noChangeArrowheads="1"/>
          </p:cNvSpPr>
          <p:nvPr/>
        </p:nvSpPr>
        <p:spPr bwMode="auto">
          <a:xfrm>
            <a:off x="0" y="500063"/>
            <a:ext cx="9144000" cy="73183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95;p11">
            <a:extLst>
              <a:ext uri="{FF2B5EF4-FFF2-40B4-BE49-F238E27FC236}">
                <a16:creationId xmlns:a16="http://schemas.microsoft.com/office/drawing/2014/main" id="{056180B8-0D55-4A4C-AB40-88E9A17CB835}"/>
              </a:ext>
            </a:extLst>
          </p:cNvPr>
          <p:cNvSpPr>
            <a:spLocks noChangeArrowheads="1"/>
          </p:cNvSpPr>
          <p:nvPr/>
        </p:nvSpPr>
        <p:spPr bwMode="auto">
          <a:xfrm>
            <a:off x="0" y="3962400"/>
            <a:ext cx="9144000" cy="36988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96;p11">
            <a:extLst>
              <a:ext uri="{FF2B5EF4-FFF2-40B4-BE49-F238E27FC236}">
                <a16:creationId xmlns:a16="http://schemas.microsoft.com/office/drawing/2014/main" id="{5D0D25C1-E59C-4CD3-B90B-C5BD2337AF29}"/>
              </a:ext>
            </a:extLst>
          </p:cNvPr>
          <p:cNvSpPr>
            <a:spLocks noChangeArrowheads="1"/>
          </p:cNvSpPr>
          <p:nvPr/>
        </p:nvSpPr>
        <p:spPr bwMode="auto">
          <a:xfrm>
            <a:off x="0" y="4333875"/>
            <a:ext cx="9144000" cy="809625"/>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7;p11">
            <a:extLst>
              <a:ext uri="{FF2B5EF4-FFF2-40B4-BE49-F238E27FC236}">
                <a16:creationId xmlns:a16="http://schemas.microsoft.com/office/drawing/2014/main" id="{6A9C8CEB-3325-40C1-8C0D-CD5BA9BDB0B9}"/>
              </a:ext>
            </a:extLst>
          </p:cNvPr>
          <p:cNvSpPr txBox="1">
            <a:spLocks noGrp="1"/>
          </p:cNvSpPr>
          <p:nvPr>
            <p:ph type="sldNum" idx="10"/>
          </p:nvPr>
        </p:nvSpPr>
        <p:spPr/>
        <p:txBody>
          <a:bodyPr/>
          <a:lstStyle>
            <a:lvl1pPr>
              <a:defRPr/>
            </a:lvl1pPr>
          </a:lstStyle>
          <a:p>
            <a:pPr>
              <a:defRPr/>
            </a:pPr>
            <a:fld id="{8BCBB025-32CB-47C0-96FA-57FC122C324E}" type="slidenum">
              <a:rPr lang="sk-SK" altLang="sk-SK"/>
              <a:pPr>
                <a:defRPr/>
              </a:pPr>
              <a:t>‹#›</a:t>
            </a:fld>
            <a:endParaRPr lang="sk-SK" altLang="sk-SK"/>
          </a:p>
        </p:txBody>
      </p:sp>
    </p:spTree>
    <p:extLst>
      <p:ext uri="{BB962C8B-B14F-4D97-AF65-F5344CB8AC3E}">
        <p14:creationId xmlns:p14="http://schemas.microsoft.com/office/powerpoint/2010/main" val="24274625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1146175" y="530225"/>
            <a:ext cx="32083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cs-CZ" altLang="cs-CZ">
              <a:sym typeface="Arial" panose="020B0604020202020204" pitchFamily="34" charset="0"/>
            </a:endParaRPr>
          </a:p>
        </p:txBody>
      </p:sp>
      <p:sp>
        <p:nvSpPr>
          <p:cNvPr id="1027" name="Google Shape;7;p1"/>
          <p:cNvSpPr txBox="1">
            <a:spLocks noGrp="1"/>
          </p:cNvSpPr>
          <p:nvPr>
            <p:ph type="body" idx="1"/>
          </p:nvPr>
        </p:nvSpPr>
        <p:spPr bwMode="auto">
          <a:xfrm>
            <a:off x="1146175" y="1766888"/>
            <a:ext cx="7540625"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cs-CZ" altLang="cs-CZ">
              <a:sym typeface="Arial" panose="020B0604020202020204" pitchFamily="34" charset="0"/>
            </a:endParaRPr>
          </a:p>
        </p:txBody>
      </p:sp>
      <p:sp>
        <p:nvSpPr>
          <p:cNvPr id="1028" name="Google Shape;8;p1"/>
          <p:cNvSpPr txBox="1">
            <a:spLocks noGrp="1"/>
          </p:cNvSpPr>
          <p:nvPr>
            <p:ph type="sldNum" idx="12"/>
          </p:nvPr>
        </p:nvSpPr>
        <p:spPr bwMode="auto">
          <a:xfrm>
            <a:off x="-50800" y="4819650"/>
            <a:ext cx="349250" cy="32385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lvl1pPr algn="ctr">
              <a:buClr>
                <a:srgbClr val="000000"/>
              </a:buClr>
              <a:buFont typeface="Arial" panose="020B0604020202020204" pitchFamily="34" charset="0"/>
              <a:buNone/>
              <a:defRPr sz="800">
                <a:solidFill>
                  <a:srgbClr val="FFFFFF"/>
                </a:solidFill>
                <a:latin typeface="Roboto Slab" charset="0"/>
                <a:sym typeface="Roboto Slab" charset="0"/>
              </a:defRPr>
            </a:lvl1pPr>
          </a:lstStyle>
          <a:p>
            <a:fld id="{97E43885-BF0B-4B31-8F51-9A21AE6F71C9}" type="slidenum">
              <a:rPr lang="sk-SK" altLang="cs-CZ"/>
              <a:pPr/>
              <a:t>‹#›</a:t>
            </a:fld>
            <a:endParaRPr lang="sk-SK" altLang="cs-CZ"/>
          </a:p>
        </p:txBody>
      </p:sp>
    </p:spTree>
  </p:cSld>
  <p:clrMap bg1="lt1" tx1="dk1" bg2="dk2" tx2="lt2" accent1="accent1" accent2="accent2" accent3="accent3" accent4="accent4" accent5="accent5" accent6="accent6" hlink="hlink" folHlink="folHlink"/>
  <p:sldLayoutIdLst>
    <p:sldLayoutId id="2147483693" r:id="rId1"/>
    <p:sldLayoutId id="2147483696" r:id="rId2"/>
    <p:sldLayoutId id="2147483699" r:id="rId3"/>
    <p:sldLayoutId id="2147483701" r:id="rId4"/>
    <p:sldLayoutId id="2147483702" r:id="rId5"/>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create.kahoot.it/details/39067705-5a1f-4443-b206-24148f2e8a5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learningapps.org/create?new=71#preview"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B6F7D354-4842-40A6-AC5D-23FBCA57B817}"/>
              </a:ext>
            </a:extLst>
          </p:cNvPr>
          <p:cNvSpPr/>
          <p:nvPr/>
        </p:nvSpPr>
        <p:spPr>
          <a:xfrm>
            <a:off x="0" y="626857"/>
            <a:ext cx="914400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a:extLst>
              <a:ext uri="{FF2B5EF4-FFF2-40B4-BE49-F238E27FC236}">
                <a16:creationId xmlns:a16="http://schemas.microsoft.com/office/drawing/2014/main" id="{10480D1F-174D-4894-9A66-C0840EA7360A}"/>
              </a:ext>
            </a:extLst>
          </p:cNvPr>
          <p:cNvSpPr txBox="1"/>
          <p:nvPr/>
        </p:nvSpPr>
        <p:spPr>
          <a:xfrm>
            <a:off x="1939292" y="869711"/>
            <a:ext cx="2413682" cy="507831"/>
          </a:xfrm>
          <a:prstGeom prst="rect">
            <a:avLst/>
          </a:prstGeom>
          <a:noFill/>
        </p:spPr>
        <p:txBody>
          <a:bodyPr wrap="square" rtlCol="0">
            <a:spAutoFit/>
          </a:bodyPr>
          <a:lstStyle/>
          <a:p>
            <a:r>
              <a:rPr lang="sk-SK" altLang="sk-SK" sz="1050" b="1" dirty="0">
                <a:solidFill>
                  <a:srgbClr val="2A2841"/>
                </a:solidFill>
                <a:latin typeface="Roboto Slab" pitchFamily="2" charset="0"/>
                <a:ea typeface="Roboto Slab" pitchFamily="2" charset="0"/>
                <a:sym typeface="Nixie One" panose="02000503080000020004" pitchFamily="50" charset="0"/>
              </a:rPr>
              <a:t>2020-1-SK01-KA226-SCH-094350</a:t>
            </a:r>
            <a:endParaRPr lang="sk-SK" altLang="sk-SK" sz="1400" b="1" dirty="0">
              <a:solidFill>
                <a:srgbClr val="2A2841"/>
              </a:solidFill>
              <a:latin typeface="Roboto Slab" pitchFamily="2" charset="0"/>
              <a:ea typeface="Roboto Slab" pitchFamily="2" charset="0"/>
              <a:sym typeface="Nixie One" panose="02000503080000020004" pitchFamily="50" charset="0"/>
            </a:endParaRPr>
          </a:p>
          <a:p>
            <a:r>
              <a:rPr lang="sk-SK" altLang="sk-SK" sz="1600" b="1" dirty="0">
                <a:solidFill>
                  <a:srgbClr val="2A2841"/>
                </a:solidFill>
                <a:latin typeface="Roboto Slab" pitchFamily="2" charset="0"/>
                <a:ea typeface="Roboto Slab" pitchFamily="2" charset="0"/>
                <a:sym typeface="Nixie One" panose="02000503080000020004" pitchFamily="50" charset="0"/>
              </a:rPr>
              <a:t>DIGI SCHOOL</a:t>
            </a:r>
          </a:p>
        </p:txBody>
      </p:sp>
      <p:pic>
        <p:nvPicPr>
          <p:cNvPr id="5" name="Obrázek 4">
            <a:extLst>
              <a:ext uri="{FF2B5EF4-FFF2-40B4-BE49-F238E27FC236}">
                <a16:creationId xmlns:a16="http://schemas.microsoft.com/office/drawing/2014/main" id="{CF7F9464-9837-4436-8933-BA174B1FA079}"/>
              </a:ext>
            </a:extLst>
          </p:cNvPr>
          <p:cNvPicPr>
            <a:picLocks noChangeAspect="1"/>
          </p:cNvPicPr>
          <p:nvPr/>
        </p:nvPicPr>
        <p:blipFill>
          <a:blip r:embed="rId3"/>
          <a:stretch>
            <a:fillRect/>
          </a:stretch>
        </p:blipFill>
        <p:spPr>
          <a:xfrm>
            <a:off x="5186893" y="750682"/>
            <a:ext cx="766881" cy="766881"/>
          </a:xfrm>
          <a:prstGeom prst="rect">
            <a:avLst/>
          </a:prstGeom>
        </p:spPr>
      </p:pic>
      <p:sp>
        <p:nvSpPr>
          <p:cNvPr id="17" name="TextovéPole 16">
            <a:extLst>
              <a:ext uri="{FF2B5EF4-FFF2-40B4-BE49-F238E27FC236}">
                <a16:creationId xmlns:a16="http://schemas.microsoft.com/office/drawing/2014/main" id="{DD23D06D-61C9-4AD7-8856-AFB10FD5ADD2}"/>
              </a:ext>
            </a:extLst>
          </p:cNvPr>
          <p:cNvSpPr txBox="1"/>
          <p:nvPr/>
        </p:nvSpPr>
        <p:spPr>
          <a:xfrm>
            <a:off x="5896950" y="895483"/>
            <a:ext cx="2793128" cy="469359"/>
          </a:xfrm>
          <a:prstGeom prst="rect">
            <a:avLst/>
          </a:prstGeom>
          <a:noFill/>
        </p:spPr>
        <p:txBody>
          <a:bodyPr wrap="square" rtlCol="0">
            <a:spAutoFit/>
          </a:bodyPr>
          <a:lstStyle/>
          <a:p>
            <a:r>
              <a:rPr lang="sk-SK" altLang="sk-SK" b="1" dirty="0">
                <a:solidFill>
                  <a:srgbClr val="006EB9"/>
                </a:solidFill>
                <a:latin typeface="Roboto Slab" pitchFamily="2" charset="0"/>
                <a:ea typeface="Roboto Slab" pitchFamily="2" charset="0"/>
                <a:sym typeface="Nixie One" panose="02000503080000020004" pitchFamily="50" charset="0"/>
              </a:rPr>
              <a:t>Gymnázium a Jazyková škola</a:t>
            </a:r>
            <a:br>
              <a:rPr lang="sk-SK" altLang="sk-SK" sz="1100" b="1" dirty="0">
                <a:solidFill>
                  <a:srgbClr val="006EB9"/>
                </a:solidFill>
                <a:latin typeface="Roboto Slab" pitchFamily="2" charset="0"/>
                <a:ea typeface="Roboto Slab" pitchFamily="2" charset="0"/>
                <a:sym typeface="Nixie One" panose="02000503080000020004" pitchFamily="50" charset="0"/>
              </a:rPr>
            </a:br>
            <a:r>
              <a:rPr lang="sk-SK" altLang="sk-SK" sz="1050" b="1" dirty="0">
                <a:solidFill>
                  <a:srgbClr val="006EB9"/>
                </a:solidFill>
                <a:latin typeface="Roboto Slab" pitchFamily="2" charset="0"/>
                <a:ea typeface="Roboto Slab" pitchFamily="2" charset="0"/>
                <a:sym typeface="Nixie One" panose="02000503080000020004" pitchFamily="50" charset="0"/>
              </a:rPr>
              <a:t>s </a:t>
            </a:r>
            <a:r>
              <a:rPr lang="sk-SK" altLang="sk-SK" sz="1050" b="1" dirty="0" err="1">
                <a:solidFill>
                  <a:srgbClr val="006EB9"/>
                </a:solidFill>
                <a:latin typeface="Roboto Slab" pitchFamily="2" charset="0"/>
                <a:ea typeface="Roboto Slab" pitchFamily="2" charset="0"/>
                <a:sym typeface="Nixie One" panose="02000503080000020004" pitchFamily="50" charset="0"/>
              </a:rPr>
              <a:t>právem</a:t>
            </a:r>
            <a:r>
              <a:rPr lang="sk-SK" altLang="sk-SK" sz="1050" b="1" dirty="0">
                <a:solidFill>
                  <a:srgbClr val="006EB9"/>
                </a:solidFill>
                <a:latin typeface="Roboto Slab" pitchFamily="2" charset="0"/>
                <a:ea typeface="Roboto Slab" pitchFamily="2" charset="0"/>
                <a:sym typeface="Nixie One" panose="02000503080000020004" pitchFamily="50" charset="0"/>
              </a:rPr>
              <a:t> </a:t>
            </a:r>
            <a:r>
              <a:rPr lang="sk-SK" altLang="sk-SK" sz="1050" b="1" dirty="0" err="1">
                <a:solidFill>
                  <a:srgbClr val="006EB9"/>
                </a:solidFill>
                <a:latin typeface="Roboto Slab" pitchFamily="2" charset="0"/>
                <a:ea typeface="Roboto Slab" pitchFamily="2" charset="0"/>
                <a:sym typeface="Nixie One" panose="02000503080000020004" pitchFamily="50" charset="0"/>
              </a:rPr>
              <a:t>státní</a:t>
            </a:r>
            <a:r>
              <a:rPr lang="sk-SK" altLang="sk-SK" sz="1050" b="1" dirty="0">
                <a:solidFill>
                  <a:srgbClr val="006EB9"/>
                </a:solidFill>
                <a:latin typeface="Roboto Slab" pitchFamily="2" charset="0"/>
                <a:ea typeface="Roboto Slab" pitchFamily="2" charset="0"/>
                <a:sym typeface="Nixie One" panose="02000503080000020004" pitchFamily="50" charset="0"/>
              </a:rPr>
              <a:t> jazykové </a:t>
            </a:r>
            <a:r>
              <a:rPr lang="sk-SK" altLang="sk-SK" sz="1050" b="1" dirty="0" err="1">
                <a:solidFill>
                  <a:srgbClr val="006EB9"/>
                </a:solidFill>
                <a:latin typeface="Roboto Slab" pitchFamily="2" charset="0"/>
                <a:ea typeface="Roboto Slab" pitchFamily="2" charset="0"/>
                <a:sym typeface="Nixie One" panose="02000503080000020004" pitchFamily="50" charset="0"/>
              </a:rPr>
              <a:t>zkoušky</a:t>
            </a:r>
            <a:r>
              <a:rPr lang="sk-SK" altLang="sk-SK" sz="1050" b="1" dirty="0">
                <a:solidFill>
                  <a:srgbClr val="006EB9"/>
                </a:solidFill>
                <a:latin typeface="Roboto Slab" pitchFamily="2" charset="0"/>
                <a:ea typeface="Roboto Slab" pitchFamily="2" charset="0"/>
                <a:sym typeface="Nixie One" panose="02000503080000020004" pitchFamily="50" charset="0"/>
              </a:rPr>
              <a:t> Zlín</a:t>
            </a:r>
            <a:endParaRPr lang="sk-SK" altLang="sk-SK" sz="1800" b="1" dirty="0">
              <a:solidFill>
                <a:srgbClr val="006EB9"/>
              </a:solidFill>
              <a:latin typeface="Roboto Slab" pitchFamily="2" charset="0"/>
              <a:ea typeface="Roboto Slab" pitchFamily="2" charset="0"/>
              <a:sym typeface="Nixie One" panose="02000503080000020004" pitchFamily="50" charset="0"/>
            </a:endParaRPr>
          </a:p>
        </p:txBody>
      </p:sp>
      <p:sp>
        <p:nvSpPr>
          <p:cNvPr id="18" name="Obdélník 17">
            <a:extLst>
              <a:ext uri="{FF2B5EF4-FFF2-40B4-BE49-F238E27FC236}">
                <a16:creationId xmlns:a16="http://schemas.microsoft.com/office/drawing/2014/main" id="{80716418-604A-4D09-8019-D19F00167BDD}"/>
              </a:ext>
            </a:extLst>
          </p:cNvPr>
          <p:cNvSpPr/>
          <p:nvPr/>
        </p:nvSpPr>
        <p:spPr>
          <a:xfrm>
            <a:off x="9575" y="4659982"/>
            <a:ext cx="9144000" cy="4798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ok 7" descr="Erasmus+ logo EN.jpg">
            <a:extLst>
              <a:ext uri="{FF2B5EF4-FFF2-40B4-BE49-F238E27FC236}">
                <a16:creationId xmlns:a16="http://schemas.microsoft.com/office/drawing/2014/main" id="{238F562C-A3E8-46E5-A693-10C4A00FE1A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16514" y="4677599"/>
            <a:ext cx="2017911" cy="44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Google Shape;109;p13">
            <a:extLst>
              <a:ext uri="{FF2B5EF4-FFF2-40B4-BE49-F238E27FC236}">
                <a16:creationId xmlns:a16="http://schemas.microsoft.com/office/drawing/2014/main" id="{1CF28884-BE80-478C-BF56-212644BDE5CA}"/>
              </a:ext>
            </a:extLst>
          </p:cNvPr>
          <p:cNvSpPr txBox="1">
            <a:spLocks noGrp="1"/>
          </p:cNvSpPr>
          <p:nvPr>
            <p:ph type="ctrTitle"/>
          </p:nvPr>
        </p:nvSpPr>
        <p:spPr>
          <a:xfrm>
            <a:off x="467544" y="2283718"/>
            <a:ext cx="5810400" cy="1159800"/>
          </a:xfrm>
        </p:spPr>
        <p:txBody>
          <a:bodyPr/>
          <a:lstStyle/>
          <a:p>
            <a:pPr eaLnBrk="1" hangingPunct="1">
              <a:spcBef>
                <a:spcPct val="0"/>
              </a:spcBef>
              <a:spcAft>
                <a:spcPct val="0"/>
              </a:spcAft>
              <a:buClr>
                <a:srgbClr val="FFFFFF"/>
              </a:buClr>
              <a:buFont typeface="Roboto Slab" pitchFamily="2" charset="0"/>
              <a:buNone/>
            </a:pPr>
            <a:br>
              <a:rPr lang="sk-SK" altLang="cs-CZ" b="1" dirty="0">
                <a:solidFill>
                  <a:srgbClr val="FFFFFF"/>
                </a:solidFill>
                <a:latin typeface="Roboto Slab" pitchFamily="2" charset="0"/>
                <a:cs typeface="Arial" panose="020B0604020202020204" pitchFamily="34" charset="0"/>
                <a:sym typeface="Roboto Slab" pitchFamily="2" charset="0"/>
              </a:rPr>
            </a:br>
            <a:r>
              <a:rPr lang="sk-SK" altLang="cs-CZ" sz="2400" b="1" dirty="0">
                <a:solidFill>
                  <a:srgbClr val="FFFFFF"/>
                </a:solidFill>
                <a:latin typeface="Roboto Slab" pitchFamily="2" charset="0"/>
                <a:cs typeface="Arial" panose="020B0604020202020204" pitchFamily="34" charset="0"/>
                <a:sym typeface="Roboto Slab" pitchFamily="2" charset="0"/>
              </a:rPr>
              <a:t>La </a:t>
            </a:r>
            <a:r>
              <a:rPr lang="sk-SK" altLang="cs-CZ" sz="2400" b="1" dirty="0" err="1">
                <a:solidFill>
                  <a:srgbClr val="FFFFFF"/>
                </a:solidFill>
                <a:latin typeface="Roboto Slab" pitchFamily="2" charset="0"/>
                <a:cs typeface="Arial" panose="020B0604020202020204" pitchFamily="34" charset="0"/>
                <a:sym typeface="Roboto Slab" pitchFamily="2" charset="0"/>
              </a:rPr>
              <a:t>literatura</a:t>
            </a:r>
            <a:r>
              <a:rPr lang="sk-SK" altLang="cs-CZ" sz="2400" b="1" dirty="0">
                <a:solidFill>
                  <a:srgbClr val="FFFFFF"/>
                </a:solidFill>
                <a:latin typeface="Roboto Slab" pitchFamily="2" charset="0"/>
                <a:cs typeface="Arial" panose="020B0604020202020204" pitchFamily="34" charset="0"/>
                <a:sym typeface="Roboto Slab" pitchFamily="2" charset="0"/>
              </a:rPr>
              <a:t> </a:t>
            </a:r>
            <a:r>
              <a:rPr lang="sk-SK" altLang="cs-CZ" sz="2400" b="1" dirty="0" err="1">
                <a:solidFill>
                  <a:srgbClr val="FFFFFF"/>
                </a:solidFill>
                <a:latin typeface="Roboto Slab" pitchFamily="2" charset="0"/>
                <a:cs typeface="Arial" panose="020B0604020202020204" pitchFamily="34" charset="0"/>
                <a:sym typeface="Roboto Slab" pitchFamily="2" charset="0"/>
              </a:rPr>
              <a:t>española</a:t>
            </a:r>
            <a:r>
              <a:rPr lang="sk-SK" altLang="cs-CZ" sz="2400" b="1" dirty="0">
                <a:solidFill>
                  <a:srgbClr val="FFFFFF"/>
                </a:solidFill>
                <a:latin typeface="Roboto Slab" pitchFamily="2" charset="0"/>
                <a:cs typeface="Arial" panose="020B0604020202020204" pitchFamily="34" charset="0"/>
                <a:sym typeface="Roboto Slab" pitchFamily="2" charset="0"/>
              </a:rPr>
              <a:t> III</a:t>
            </a:r>
          </a:p>
        </p:txBody>
      </p:sp>
      <p:pic>
        <p:nvPicPr>
          <p:cNvPr id="10" name="Google Shape;60;p1">
            <a:extLst>
              <a:ext uri="{FF2B5EF4-FFF2-40B4-BE49-F238E27FC236}">
                <a16:creationId xmlns:a16="http://schemas.microsoft.com/office/drawing/2014/main" id="{48E06B8A-C40C-4BB2-8F11-CA5A835B1A35}"/>
              </a:ext>
            </a:extLst>
          </p:cNvPr>
          <p:cNvPicPr preferRelativeResize="0"/>
          <p:nvPr/>
        </p:nvPicPr>
        <p:blipFill rotWithShape="1">
          <a:blip r:embed="rId5">
            <a:alphaModFix/>
          </a:blip>
          <a:srcRect/>
          <a:stretch/>
        </p:blipFill>
        <p:spPr>
          <a:xfrm>
            <a:off x="640741" y="704987"/>
            <a:ext cx="1027097" cy="837277"/>
          </a:xfrm>
          <a:prstGeom prst="rect">
            <a:avLst/>
          </a:prstGeom>
          <a:noFill/>
          <a:ln>
            <a:noFill/>
          </a:ln>
        </p:spPr>
      </p:pic>
    </p:spTree>
    <p:extLst>
      <p:ext uri="{BB962C8B-B14F-4D97-AF65-F5344CB8AC3E}">
        <p14:creationId xmlns:p14="http://schemas.microsoft.com/office/powerpoint/2010/main" val="117555808"/>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Google Shape;369;p30"/>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err="1">
                <a:solidFill>
                  <a:srgbClr val="FFFFFF"/>
                </a:solidFill>
                <a:latin typeface="Roboto Slab" charset="0"/>
                <a:cs typeface="Arial" panose="020B0604020202020204" pitchFamily="34" charset="0"/>
                <a:sym typeface="Roboto Slab" charset="0"/>
              </a:rPr>
              <a:t>Camilo</a:t>
            </a:r>
            <a:r>
              <a:rPr lang="sk-SK" altLang="cs-CZ" sz="1800" b="1" dirty="0">
                <a:solidFill>
                  <a:srgbClr val="FFFFFF"/>
                </a:solidFill>
                <a:latin typeface="Roboto Slab" charset="0"/>
                <a:cs typeface="Arial" panose="020B0604020202020204" pitchFamily="34" charset="0"/>
                <a:sym typeface="Roboto Slab" charset="0"/>
              </a:rPr>
              <a:t> José Cela – </a:t>
            </a:r>
            <a:r>
              <a:rPr lang="sk-SK" altLang="cs-CZ" sz="1800" b="1" dirty="0" err="1">
                <a:solidFill>
                  <a:srgbClr val="FFFFFF"/>
                </a:solidFill>
                <a:latin typeface="Roboto Slab" charset="0"/>
                <a:cs typeface="Arial" panose="020B0604020202020204" pitchFamily="34" charset="0"/>
                <a:sym typeface="Roboto Slab" charset="0"/>
              </a:rPr>
              <a:t>recibió</a:t>
            </a:r>
            <a:r>
              <a:rPr lang="sk-SK" altLang="cs-CZ" sz="1800" b="1" dirty="0">
                <a:solidFill>
                  <a:srgbClr val="FFFFFF"/>
                </a:solidFill>
                <a:latin typeface="Roboto Slab" charset="0"/>
                <a:cs typeface="Arial" panose="020B0604020202020204" pitchFamily="34" charset="0"/>
                <a:sym typeface="Roboto Slab" charset="0"/>
              </a:rPr>
              <a:t> </a:t>
            </a:r>
            <a:r>
              <a:rPr lang="sk-SK" altLang="cs-CZ" sz="1800" b="1" dirty="0" err="1">
                <a:solidFill>
                  <a:srgbClr val="FFFFFF"/>
                </a:solidFill>
                <a:latin typeface="Roboto Slab" charset="0"/>
                <a:cs typeface="Arial" panose="020B0604020202020204" pitchFamily="34" charset="0"/>
                <a:sym typeface="Roboto Slab" charset="0"/>
              </a:rPr>
              <a:t>Premio</a:t>
            </a:r>
            <a:r>
              <a:rPr lang="sk-SK" altLang="cs-CZ" sz="1800" b="1" dirty="0">
                <a:solidFill>
                  <a:srgbClr val="FFFFFF"/>
                </a:solidFill>
                <a:latin typeface="Roboto Slab" charset="0"/>
                <a:cs typeface="Arial" panose="020B0604020202020204" pitchFamily="34" charset="0"/>
                <a:sym typeface="Roboto Slab" charset="0"/>
              </a:rPr>
              <a:t> </a:t>
            </a:r>
            <a:r>
              <a:rPr lang="sk-SK" altLang="cs-CZ" sz="1800" b="1" dirty="0" err="1">
                <a:solidFill>
                  <a:srgbClr val="FFFFFF"/>
                </a:solidFill>
                <a:latin typeface="Roboto Slab" charset="0"/>
                <a:cs typeface="Arial" panose="020B0604020202020204" pitchFamily="34" charset="0"/>
                <a:sym typeface="Roboto Slab" charset="0"/>
              </a:rPr>
              <a:t>Nobel</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30723" name="Google Shape;370;p30"/>
          <p:cNvSpPr>
            <a:spLocks noChangeArrowheads="1"/>
          </p:cNvSpPr>
          <p:nvPr/>
        </p:nvSpPr>
        <p:spPr bwMode="auto">
          <a:xfrm>
            <a:off x="553832" y="2368208"/>
            <a:ext cx="3096344" cy="2432736"/>
          </a:xfrm>
          <a:prstGeom prst="homePlate">
            <a:avLst>
              <a:gd name="adj" fmla="val 30146"/>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cs-CZ" sz="1800" b="1" dirty="0" err="1">
                <a:solidFill>
                  <a:schemeClr val="bg1"/>
                </a:solidFill>
                <a:latin typeface="Weekly Free Light" panose="00000400000000000000" pitchFamily="50" charset="-18"/>
              </a:rPr>
              <a:t>Tremendismo</a:t>
            </a:r>
            <a:r>
              <a:rPr lang="cs-CZ" sz="1800" b="1" dirty="0">
                <a:solidFill>
                  <a:schemeClr val="bg1"/>
                </a:solidFill>
                <a:latin typeface="Weekly Free Light" panose="00000400000000000000" pitchFamily="50" charset="-18"/>
              </a:rPr>
              <a:t>:</a:t>
            </a:r>
          </a:p>
          <a:p>
            <a:pPr algn="ctr" eaLnBrk="1" hangingPunct="1">
              <a:buClr>
                <a:srgbClr val="000000"/>
              </a:buClr>
              <a:buFont typeface="Arial" panose="020B0604020202020204" pitchFamily="34" charset="0"/>
              <a:buNone/>
            </a:pPr>
            <a:r>
              <a:rPr lang="es-ES" sz="1800" b="1" dirty="0">
                <a:solidFill>
                  <a:schemeClr val="bg1"/>
                </a:solidFill>
                <a:latin typeface="Weekly Free Light" panose="00000400000000000000" pitchFamily="50" charset="-18"/>
              </a:rPr>
              <a:t>es un género literario que se desarrolló en la novela española d</a:t>
            </a:r>
            <a:r>
              <a:rPr lang="cs-CZ" sz="1800" b="1" dirty="0" err="1">
                <a:solidFill>
                  <a:schemeClr val="bg1"/>
                </a:solidFill>
                <a:latin typeface="Weekly Free Light" panose="00000400000000000000" pitchFamily="50" charset="-18"/>
              </a:rPr>
              <a:t>urante</a:t>
            </a:r>
            <a:r>
              <a:rPr lang="es-ES" sz="1800" b="1" dirty="0">
                <a:solidFill>
                  <a:schemeClr val="bg1"/>
                </a:solidFill>
                <a:latin typeface="Weekly Free Light" panose="00000400000000000000" pitchFamily="50" charset="-18"/>
              </a:rPr>
              <a:t> los años 40 en el siglo XX.  </a:t>
            </a:r>
            <a:endParaRPr lang="sk-SK" altLang="cs-CZ" sz="1800" b="1" dirty="0">
              <a:solidFill>
                <a:schemeClr val="bg1"/>
              </a:solidFill>
              <a:latin typeface="Weekly Free Light" panose="00000400000000000000" pitchFamily="50" charset="-18"/>
              <a:sym typeface="Nixie One" charset="0"/>
            </a:endParaRPr>
          </a:p>
        </p:txBody>
      </p:sp>
      <p:sp>
        <p:nvSpPr>
          <p:cNvPr id="30727" name="Google Shape;376;p30"/>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7734FBD3-61F1-452E-80A5-E588542F3DB2}" type="slidenum">
              <a:rPr lang="sk-SK" altLang="cs-CZ" sz="800">
                <a:solidFill>
                  <a:srgbClr val="FFFFFF"/>
                </a:solidFill>
                <a:latin typeface="Roboto Slab" charset="0"/>
                <a:sym typeface="Roboto Slab" charset="0"/>
              </a:rPr>
              <a:pPr eaLnBrk="1" hangingPunct="1"/>
              <a:t>10</a:t>
            </a:fld>
            <a:endParaRPr lang="sk-SK" altLang="cs-CZ" sz="800">
              <a:solidFill>
                <a:srgbClr val="FFFFFF"/>
              </a:solidFill>
              <a:latin typeface="Roboto Slab" charset="0"/>
              <a:sym typeface="Roboto Slab" charset="0"/>
            </a:endParaRPr>
          </a:p>
        </p:txBody>
      </p:sp>
      <p:sp>
        <p:nvSpPr>
          <p:cNvPr id="9" name="Google Shape;251;p24"/>
          <p:cNvSpPr>
            <a:spLocks noChangeArrowheads="1"/>
          </p:cNvSpPr>
          <p:nvPr/>
        </p:nvSpPr>
        <p:spPr bwMode="auto">
          <a:xfrm>
            <a:off x="5580112" y="163599"/>
            <a:ext cx="1872208" cy="1832088"/>
          </a:xfrm>
          <a:prstGeom prst="ellipse">
            <a:avLst/>
          </a:prstGeom>
          <a:noFill/>
          <a:ln w="76200">
            <a:solidFill>
              <a:srgbClr val="94BF6E"/>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000" b="1" dirty="0">
                <a:solidFill>
                  <a:srgbClr val="3B8D61"/>
                </a:solidFill>
                <a:latin typeface="Weekly Free Light" panose="00000400000000000000" pitchFamily="50" charset="-18"/>
                <a:sym typeface="Nixie One" charset="0"/>
              </a:rPr>
              <a:t>La </a:t>
            </a:r>
            <a:r>
              <a:rPr lang="sk-SK" altLang="cs-CZ" sz="2000" b="1" dirty="0" err="1">
                <a:solidFill>
                  <a:srgbClr val="3B8D61"/>
                </a:solidFill>
                <a:latin typeface="Weekly Free Light" panose="00000400000000000000" pitchFamily="50" charset="-18"/>
                <a:sym typeface="Nixie One" charset="0"/>
              </a:rPr>
              <a:t>familia</a:t>
            </a:r>
            <a:r>
              <a:rPr lang="sk-SK" altLang="cs-CZ" sz="2000" b="1" dirty="0">
                <a:solidFill>
                  <a:srgbClr val="3B8D61"/>
                </a:solidFill>
                <a:latin typeface="Weekly Free Light" panose="00000400000000000000" pitchFamily="50" charset="-18"/>
                <a:sym typeface="Nixie One" charset="0"/>
              </a:rPr>
              <a:t> de </a:t>
            </a:r>
            <a:r>
              <a:rPr lang="sk-SK" altLang="cs-CZ" sz="2000" b="1" dirty="0" err="1">
                <a:solidFill>
                  <a:srgbClr val="3B8D61"/>
                </a:solidFill>
                <a:latin typeface="Weekly Free Light" panose="00000400000000000000" pitchFamily="50" charset="-18"/>
                <a:sym typeface="Nixie One" charset="0"/>
              </a:rPr>
              <a:t>Pascual</a:t>
            </a:r>
            <a:r>
              <a:rPr lang="sk-SK" altLang="cs-CZ" sz="2000" b="1" dirty="0">
                <a:solidFill>
                  <a:srgbClr val="3B8D61"/>
                </a:solidFill>
                <a:latin typeface="Weekly Free Light" panose="00000400000000000000" pitchFamily="50" charset="-18"/>
                <a:sym typeface="Nixie One" charset="0"/>
              </a:rPr>
              <a:t> </a:t>
            </a:r>
            <a:r>
              <a:rPr lang="sk-SK" altLang="cs-CZ" sz="2000" b="1" dirty="0" err="1">
                <a:solidFill>
                  <a:srgbClr val="3B8D61"/>
                </a:solidFill>
                <a:latin typeface="Weekly Free Light" panose="00000400000000000000" pitchFamily="50" charset="-18"/>
                <a:sym typeface="Nixie One" charset="0"/>
              </a:rPr>
              <a:t>Duarte</a:t>
            </a:r>
            <a:endParaRPr lang="sk-SK" altLang="cs-CZ" sz="2000" b="1" dirty="0">
              <a:solidFill>
                <a:srgbClr val="3B8D61"/>
              </a:solidFill>
              <a:latin typeface="Weekly Free Light" panose="00000400000000000000" pitchFamily="50" charset="-18"/>
              <a:sym typeface="Nixie One" charset="0"/>
            </a:endParaRPr>
          </a:p>
        </p:txBody>
      </p:sp>
      <p:sp>
        <p:nvSpPr>
          <p:cNvPr id="10" name="Google Shape;370;p30"/>
          <p:cNvSpPr>
            <a:spLocks noChangeArrowheads="1"/>
          </p:cNvSpPr>
          <p:nvPr/>
        </p:nvSpPr>
        <p:spPr bwMode="auto">
          <a:xfrm>
            <a:off x="3923928" y="2219581"/>
            <a:ext cx="4383986" cy="2747593"/>
          </a:xfrm>
          <a:prstGeom prst="homePlate">
            <a:avLst>
              <a:gd name="adj" fmla="val 30146"/>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cs-CZ" sz="1800" b="1" dirty="0">
                <a:solidFill>
                  <a:schemeClr val="bg1"/>
                </a:solidFill>
                <a:latin typeface="Weekly Free Light" panose="00000400000000000000" pitchFamily="50" charset="-18"/>
              </a:rPr>
              <a:t>Es </a:t>
            </a:r>
            <a:r>
              <a:rPr lang="cs-CZ" sz="1800" b="1" dirty="0" err="1">
                <a:solidFill>
                  <a:schemeClr val="bg1"/>
                </a:solidFill>
                <a:latin typeface="Weekly Free Light" panose="00000400000000000000" pitchFamily="50" charset="-18"/>
              </a:rPr>
              <a:t>caracterizado</a:t>
            </a:r>
            <a:r>
              <a:rPr lang="es-ES" sz="1800" b="1" dirty="0">
                <a:solidFill>
                  <a:schemeClr val="bg1"/>
                </a:solidFill>
                <a:latin typeface="Weekly Free Light" panose="00000400000000000000" pitchFamily="50" charset="-18"/>
              </a:rPr>
              <a:t> por una crudeza en la presentación de recurrencia de situaciones violentas, </a:t>
            </a:r>
            <a:r>
              <a:rPr lang="cs-CZ" sz="1800" b="1" dirty="0">
                <a:solidFill>
                  <a:schemeClr val="bg1"/>
                </a:solidFill>
                <a:latin typeface="Weekly Free Light" panose="00000400000000000000" pitchFamily="50" charset="-18"/>
              </a:rPr>
              <a:t>d</a:t>
            </a:r>
            <a:r>
              <a:rPr lang="es-ES" sz="1800" b="1" dirty="0">
                <a:solidFill>
                  <a:schemeClr val="bg1"/>
                </a:solidFill>
                <a:latin typeface="Weekly Free Light" panose="00000400000000000000" pitchFamily="50" charset="-18"/>
              </a:rPr>
              <a:t>el tratamiento de las personas marginad</a:t>
            </a:r>
            <a:r>
              <a:rPr lang="cs-CZ" sz="1800" b="1" dirty="0">
                <a:solidFill>
                  <a:schemeClr val="bg1"/>
                </a:solidFill>
                <a:latin typeface="Weekly Free Light" panose="00000400000000000000" pitchFamily="50" charset="-18"/>
              </a:rPr>
              <a:t>a</a:t>
            </a:r>
            <a:r>
              <a:rPr lang="es-ES" sz="1800" b="1" dirty="0">
                <a:solidFill>
                  <a:schemeClr val="bg1"/>
                </a:solidFill>
                <a:latin typeface="Weekly Free Light" panose="00000400000000000000" pitchFamily="50" charset="-18"/>
              </a:rPr>
              <a:t>s, </a:t>
            </a:r>
            <a:r>
              <a:rPr lang="cs-CZ" sz="1800" b="1" dirty="0">
                <a:solidFill>
                  <a:schemeClr val="bg1"/>
                </a:solidFill>
                <a:latin typeface="Weekly Free Light" panose="00000400000000000000" pitchFamily="50" charset="-18"/>
              </a:rPr>
              <a:t>de las </a:t>
            </a:r>
            <a:r>
              <a:rPr lang="cs-CZ" sz="1800" b="1" dirty="0" err="1">
                <a:solidFill>
                  <a:schemeClr val="bg1"/>
                </a:solidFill>
                <a:latin typeface="Weekly Free Light" panose="00000400000000000000" pitchFamily="50" charset="-18"/>
              </a:rPr>
              <a:t>personas</a:t>
            </a:r>
            <a:r>
              <a:rPr lang="cs-CZ" sz="1800" b="1" dirty="0">
                <a:solidFill>
                  <a:schemeClr val="bg1"/>
                </a:solidFill>
                <a:latin typeface="Weekly Free Light" panose="00000400000000000000" pitchFamily="50" charset="-18"/>
              </a:rPr>
              <a:t> </a:t>
            </a:r>
            <a:r>
              <a:rPr lang="es-ES" sz="1800" b="1" dirty="0">
                <a:solidFill>
                  <a:schemeClr val="bg1"/>
                </a:solidFill>
                <a:latin typeface="Weekly Free Light" panose="00000400000000000000" pitchFamily="50" charset="-18"/>
              </a:rPr>
              <a:t>con defectos físicos o psíquicos, prostitutas, criminales</a:t>
            </a:r>
            <a:r>
              <a:rPr lang="cs-CZ" sz="1800" b="1" dirty="0">
                <a:solidFill>
                  <a:schemeClr val="bg1"/>
                </a:solidFill>
                <a:latin typeface="Weekly Free Light" panose="00000400000000000000" pitchFamily="50" charset="-18"/>
              </a:rPr>
              <a:t>,</a:t>
            </a:r>
            <a:r>
              <a:rPr lang="es-ES" sz="1800" b="1" dirty="0">
                <a:solidFill>
                  <a:schemeClr val="bg1"/>
                </a:solidFill>
                <a:latin typeface="Weekly Free Light" panose="00000400000000000000" pitchFamily="50" charset="-18"/>
              </a:rPr>
              <a:t> y el lenguaje </a:t>
            </a:r>
            <a:r>
              <a:rPr lang="cs-CZ" sz="1800" b="1" dirty="0">
                <a:solidFill>
                  <a:schemeClr val="bg1"/>
                </a:solidFill>
                <a:latin typeface="Weekly Free Light" panose="00000400000000000000" pitchFamily="50" charset="-18"/>
              </a:rPr>
              <a:t>es </a:t>
            </a:r>
            <a:r>
              <a:rPr lang="es-ES" sz="1800" b="1" dirty="0">
                <a:solidFill>
                  <a:schemeClr val="bg1"/>
                </a:solidFill>
                <a:latin typeface="Weekly Free Light" panose="00000400000000000000" pitchFamily="50" charset="-18"/>
              </a:rPr>
              <a:t>desgarrado y duro.</a:t>
            </a:r>
            <a:endParaRPr lang="cs-CZ" sz="1800" dirty="0">
              <a:solidFill>
                <a:schemeClr val="bg1"/>
              </a:solidFill>
              <a:latin typeface="Weekly Free Light" panose="00000400000000000000" pitchFamily="50" charset="-18"/>
            </a:endParaRPr>
          </a:p>
        </p:txBody>
      </p:sp>
    </p:spTree>
    <p:extLst>
      <p:ext uri="{BB962C8B-B14F-4D97-AF65-F5344CB8AC3E}">
        <p14:creationId xmlns:p14="http://schemas.microsoft.com/office/powerpoint/2010/main" val="3902190369"/>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Google Shape;369;p30"/>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err="1">
                <a:solidFill>
                  <a:srgbClr val="FFFFFF"/>
                </a:solidFill>
                <a:latin typeface="Roboto Slab" charset="0"/>
                <a:cs typeface="Arial" panose="020B0604020202020204" pitchFamily="34" charset="0"/>
                <a:sym typeface="Roboto Slab" charset="0"/>
              </a:rPr>
              <a:t>Camilo</a:t>
            </a:r>
            <a:r>
              <a:rPr lang="sk-SK" altLang="cs-CZ" sz="1800" b="1" dirty="0">
                <a:solidFill>
                  <a:srgbClr val="FFFFFF"/>
                </a:solidFill>
                <a:latin typeface="Roboto Slab" charset="0"/>
                <a:cs typeface="Arial" panose="020B0604020202020204" pitchFamily="34" charset="0"/>
                <a:sym typeface="Roboto Slab" charset="0"/>
              </a:rPr>
              <a:t> José Cela </a:t>
            </a:r>
          </a:p>
        </p:txBody>
      </p:sp>
      <p:sp>
        <p:nvSpPr>
          <p:cNvPr id="30727" name="Google Shape;376;p30"/>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7734FBD3-61F1-452E-80A5-E588542F3DB2}" type="slidenum">
              <a:rPr lang="sk-SK" altLang="cs-CZ" sz="800">
                <a:solidFill>
                  <a:srgbClr val="FFFFFF"/>
                </a:solidFill>
                <a:latin typeface="Roboto Slab" charset="0"/>
                <a:sym typeface="Roboto Slab" charset="0"/>
              </a:rPr>
              <a:pPr eaLnBrk="1" hangingPunct="1"/>
              <a:t>11</a:t>
            </a:fld>
            <a:endParaRPr lang="sk-SK" altLang="cs-CZ" sz="800">
              <a:solidFill>
                <a:srgbClr val="FFFFFF"/>
              </a:solidFill>
              <a:latin typeface="Roboto Slab" charset="0"/>
              <a:sym typeface="Roboto Slab" charset="0"/>
            </a:endParaRPr>
          </a:p>
        </p:txBody>
      </p:sp>
      <p:sp>
        <p:nvSpPr>
          <p:cNvPr id="8" name="Google Shape;251;p24"/>
          <p:cNvSpPr>
            <a:spLocks noChangeArrowheads="1"/>
          </p:cNvSpPr>
          <p:nvPr/>
        </p:nvSpPr>
        <p:spPr bwMode="auto">
          <a:xfrm>
            <a:off x="5508104" y="2055409"/>
            <a:ext cx="2160240" cy="2160240"/>
          </a:xfrm>
          <a:prstGeom prst="ellipse">
            <a:avLst/>
          </a:prstGeom>
          <a:noFill/>
          <a:ln w="76200">
            <a:solidFill>
              <a:srgbClr val="94BF6E"/>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000" b="1" dirty="0">
                <a:solidFill>
                  <a:srgbClr val="3B8D61"/>
                </a:solidFill>
                <a:latin typeface="Weekly Free Light" panose="00000400000000000000" pitchFamily="50" charset="-18"/>
                <a:sym typeface="Nixie One" charset="0"/>
              </a:rPr>
              <a:t>La </a:t>
            </a:r>
            <a:r>
              <a:rPr lang="sk-SK" altLang="cs-CZ" sz="2000" b="1" dirty="0" err="1">
                <a:solidFill>
                  <a:srgbClr val="3B8D61"/>
                </a:solidFill>
                <a:latin typeface="Weekly Free Light" panose="00000400000000000000" pitchFamily="50" charset="-18"/>
                <a:sym typeface="Nixie One" charset="0"/>
              </a:rPr>
              <a:t>colmena</a:t>
            </a:r>
            <a:endParaRPr lang="sk-SK" altLang="cs-CZ" sz="2000" b="1" dirty="0">
              <a:solidFill>
                <a:srgbClr val="3B8D61"/>
              </a:solidFill>
              <a:latin typeface="Weekly Free Light" panose="00000400000000000000" pitchFamily="50" charset="-18"/>
              <a:sym typeface="Nixie One" charset="0"/>
            </a:endParaRPr>
          </a:p>
        </p:txBody>
      </p:sp>
      <p:sp>
        <p:nvSpPr>
          <p:cNvPr id="10" name="Google Shape;370;p30"/>
          <p:cNvSpPr>
            <a:spLocks noChangeArrowheads="1"/>
          </p:cNvSpPr>
          <p:nvPr/>
        </p:nvSpPr>
        <p:spPr bwMode="auto">
          <a:xfrm>
            <a:off x="1259632" y="1983401"/>
            <a:ext cx="3581146" cy="2304256"/>
          </a:xfrm>
          <a:prstGeom prst="homePlate">
            <a:avLst>
              <a:gd name="adj" fmla="val 30146"/>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cs-CZ" sz="2000" b="1" dirty="0">
                <a:solidFill>
                  <a:schemeClr val="bg1"/>
                </a:solidFill>
                <a:latin typeface="Weekly Free Light" panose="00000400000000000000" pitchFamily="50" charset="-18"/>
              </a:rPr>
              <a:t>P</a:t>
            </a:r>
            <a:r>
              <a:rPr lang="es-ES" sz="2000" b="1" dirty="0">
                <a:solidFill>
                  <a:schemeClr val="bg1"/>
                </a:solidFill>
                <a:latin typeface="Weekly Free Light" panose="00000400000000000000" pitchFamily="50" charset="-18"/>
              </a:rPr>
              <a:t>rimera obra existencialista. No pudo publicarse en España hasta el año 1955, por oposición de la censura franqui</a:t>
            </a:r>
            <a:r>
              <a:rPr lang="cs-CZ" sz="2000" b="1" dirty="0">
                <a:solidFill>
                  <a:schemeClr val="bg1"/>
                </a:solidFill>
                <a:latin typeface="Weekly Free Light" panose="00000400000000000000" pitchFamily="50" charset="-18"/>
              </a:rPr>
              <a:t>sta.</a:t>
            </a:r>
          </a:p>
          <a:p>
            <a:r>
              <a:rPr lang="es-ES" sz="2000" b="1" dirty="0">
                <a:solidFill>
                  <a:schemeClr val="bg1"/>
                </a:solidFill>
                <a:latin typeface="Weekly Free Light" panose="00000400000000000000" pitchFamily="50" charset="-18"/>
              </a:rPr>
              <a:t> </a:t>
            </a:r>
            <a:endParaRPr lang="cs-CZ" sz="2000" b="1" dirty="0">
              <a:solidFill>
                <a:schemeClr val="bg1"/>
              </a:solidFill>
              <a:latin typeface="Weekly Free Light" panose="00000400000000000000" pitchFamily="50" charset="-18"/>
            </a:endParaRPr>
          </a:p>
        </p:txBody>
      </p:sp>
    </p:spTree>
    <p:extLst>
      <p:ext uri="{BB962C8B-B14F-4D97-AF65-F5344CB8AC3E}">
        <p14:creationId xmlns:p14="http://schemas.microsoft.com/office/powerpoint/2010/main" val="102579157"/>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Google Shape;223;p22"/>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Los </a:t>
            </a:r>
            <a:r>
              <a:rPr lang="sk-SK" altLang="cs-CZ" sz="1800" b="1" dirty="0" err="1">
                <a:solidFill>
                  <a:srgbClr val="FFFFFF"/>
                </a:solidFill>
                <a:latin typeface="Roboto Slab" charset="0"/>
                <a:cs typeface="Arial" panose="020B0604020202020204" pitchFamily="34" charset="0"/>
                <a:sym typeface="Roboto Slab" charset="0"/>
              </a:rPr>
              <a:t>deberes</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22534" name="Google Shape;232;p2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B7888BEC-361F-456E-889A-04AE51577EBB}" type="slidenum">
              <a:rPr lang="sk-SK" altLang="cs-CZ" sz="800">
                <a:solidFill>
                  <a:srgbClr val="FFFFFF"/>
                </a:solidFill>
                <a:latin typeface="Roboto Slab" charset="0"/>
                <a:sym typeface="Roboto Slab" charset="0"/>
              </a:rPr>
              <a:pPr eaLnBrk="1" hangingPunct="1"/>
              <a:t>12</a:t>
            </a:fld>
            <a:endParaRPr lang="sk-SK" altLang="cs-CZ" sz="800">
              <a:solidFill>
                <a:srgbClr val="FFFFFF"/>
              </a:solidFill>
              <a:latin typeface="Roboto Slab" charset="0"/>
              <a:sym typeface="Roboto Slab" charset="0"/>
            </a:endParaRPr>
          </a:p>
        </p:txBody>
      </p:sp>
      <p:sp>
        <p:nvSpPr>
          <p:cNvPr id="2" name="Obdélník 1"/>
          <p:cNvSpPr/>
          <p:nvPr/>
        </p:nvSpPr>
        <p:spPr>
          <a:xfrm>
            <a:off x="683568" y="1923678"/>
            <a:ext cx="4572000" cy="523220"/>
          </a:xfrm>
          <a:prstGeom prst="rect">
            <a:avLst/>
          </a:prstGeom>
        </p:spPr>
        <p:txBody>
          <a:bodyPr>
            <a:spAutoFit/>
          </a:bodyPr>
          <a:lstStyle/>
          <a:p>
            <a:r>
              <a:rPr lang="cs-CZ" dirty="0">
                <a:hlinkClick r:id="rId3"/>
              </a:rPr>
              <a:t>https://create.kahoot.it/details/39067705-5a1f-4443-b206-24148f2e8a51</a:t>
            </a:r>
            <a:r>
              <a:rPr lang="cs-CZ" dirty="0"/>
              <a:t> </a:t>
            </a:r>
          </a:p>
        </p:txBody>
      </p:sp>
      <p:sp>
        <p:nvSpPr>
          <p:cNvPr id="3" name="Obdélník 2"/>
          <p:cNvSpPr/>
          <p:nvPr/>
        </p:nvSpPr>
        <p:spPr>
          <a:xfrm>
            <a:off x="683568" y="2815390"/>
            <a:ext cx="4097597" cy="307777"/>
          </a:xfrm>
          <a:prstGeom prst="rect">
            <a:avLst/>
          </a:prstGeom>
        </p:spPr>
        <p:txBody>
          <a:bodyPr wrap="none">
            <a:spAutoFit/>
          </a:bodyPr>
          <a:lstStyle/>
          <a:p>
            <a:r>
              <a:rPr lang="cs-CZ" dirty="0">
                <a:hlinkClick r:id="rId4"/>
              </a:rPr>
              <a:t>https://learningapps.org/create?new=71#preview</a:t>
            </a:r>
            <a:r>
              <a:rPr lang="cs-CZ" dirty="0"/>
              <a:t> </a:t>
            </a:r>
          </a:p>
        </p:txBody>
      </p:sp>
    </p:spTree>
    <p:extLst>
      <p:ext uri="{BB962C8B-B14F-4D97-AF65-F5344CB8AC3E}">
        <p14:creationId xmlns:p14="http://schemas.microsoft.com/office/powerpoint/2010/main" val="2769579401"/>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Google Shape;139;p15">
            <a:extLst>
              <a:ext uri="{FF2B5EF4-FFF2-40B4-BE49-F238E27FC236}">
                <a16:creationId xmlns:a16="http://schemas.microsoft.com/office/drawing/2014/main" id="{5E133C70-D40D-4D6B-9BDD-490C8ED8DA63}"/>
              </a:ext>
            </a:extLst>
          </p:cNvPr>
          <p:cNvSpPr txBox="1">
            <a:spLocks noGrp="1"/>
          </p:cNvSpPr>
          <p:nvPr>
            <p:ph type="subTitle" idx="4294967295"/>
          </p:nvPr>
        </p:nvSpPr>
        <p:spPr>
          <a:xfrm>
            <a:off x="179512" y="1347614"/>
            <a:ext cx="8669039" cy="2520280"/>
          </a:xfrm>
        </p:spPr>
        <p:txBody>
          <a:bodyPr anchor="t"/>
          <a:lstStyle/>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Délka</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projektu</a:t>
            </a:r>
            <a:r>
              <a:rPr lang="en-US" altLang="sk-SK" b="1" dirty="0">
                <a:solidFill>
                  <a:schemeClr val="bg1"/>
                </a:solidFill>
                <a:latin typeface="Weekly Free Light" panose="00000400000000000000" pitchFamily="50" charset="-18"/>
                <a:cs typeface="Arial" panose="020B0604020202020204" pitchFamily="34" charset="0"/>
              </a:rPr>
              <a:t>:</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01. 03. 2021 – 28. 02. 2023</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Rozpočet</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partnerství</a:t>
            </a:r>
            <a:r>
              <a:rPr lang="en-US" altLang="sk-SK" b="1" dirty="0">
                <a:solidFill>
                  <a:schemeClr val="bg1"/>
                </a:solidFill>
                <a:latin typeface="Weekly Free Light" panose="00000400000000000000" pitchFamily="50" charset="-18"/>
                <a:cs typeface="Arial" panose="020B0604020202020204" pitchFamily="34" charset="0"/>
              </a:rPr>
              <a:t>: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101</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092</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 </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Rozpočet</a:t>
            </a:r>
            <a:r>
              <a:rPr lang="en-US" altLang="sk-SK" b="1" dirty="0">
                <a:solidFill>
                  <a:schemeClr val="bg1"/>
                </a:solidFill>
                <a:latin typeface="Weekly Free Light" panose="00000400000000000000" pitchFamily="50" charset="-18"/>
                <a:cs typeface="Arial" panose="020B0604020202020204" pitchFamily="34" charset="0"/>
              </a:rPr>
              <a:t> GJŠ Zlín: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20</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829</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Intelektuální</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výstupy</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všech</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partnerů</a:t>
            </a:r>
            <a:r>
              <a:rPr lang="en-US" altLang="sk-SK" b="1" dirty="0">
                <a:solidFill>
                  <a:schemeClr val="bg1"/>
                </a:solidFill>
                <a:latin typeface="Weekly Free Light" panose="00000400000000000000" pitchFamily="50" charset="-18"/>
                <a:cs typeface="Arial" panose="020B0604020202020204" pitchFamily="34" charset="0"/>
              </a:rPr>
              <a:t>: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ANJ, NEJ, FRJ,</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SPJ, DEJ, OBN, CHE, GEO, MAT, BIO,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EKN, ITK, HUV, ETV</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Intelektuální</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výstupy</a:t>
            </a:r>
            <a:r>
              <a:rPr lang="en-US" altLang="sk-SK" b="1" dirty="0">
                <a:solidFill>
                  <a:schemeClr val="bg1"/>
                </a:solidFill>
                <a:latin typeface="Weekly Free Light" panose="00000400000000000000" pitchFamily="50" charset="-18"/>
                <a:cs typeface="Arial" panose="020B0604020202020204" pitchFamily="34" charset="0"/>
              </a:rPr>
              <a:t> GJŠ Zlín</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MAT, GEO, CHE, SPJ</a:t>
            </a:r>
          </a:p>
        </p:txBody>
      </p:sp>
      <p:sp>
        <p:nvSpPr>
          <p:cNvPr id="4099" name="Google Shape;141;p15">
            <a:extLst>
              <a:ext uri="{FF2B5EF4-FFF2-40B4-BE49-F238E27FC236}">
                <a16:creationId xmlns:a16="http://schemas.microsoft.com/office/drawing/2014/main" id="{1140F9EE-B4EE-449B-91EA-BB4E832C694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38E35266-667F-4DC5-B9CA-0E71A6CD0882}"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13</a:t>
            </a:fld>
            <a:endParaRPr lang="sk-SK" altLang="sk-SK" sz="800">
              <a:solidFill>
                <a:srgbClr val="FFFFFF"/>
              </a:solidFill>
              <a:latin typeface="Roboto Slab" pitchFamily="2" charset="0"/>
              <a:sym typeface="Roboto Slab" pitchFamily="2" charset="0"/>
            </a:endParaRPr>
          </a:p>
        </p:txBody>
      </p:sp>
      <p:sp>
        <p:nvSpPr>
          <p:cNvPr id="9" name="Obdélník 8">
            <a:extLst>
              <a:ext uri="{FF2B5EF4-FFF2-40B4-BE49-F238E27FC236}">
                <a16:creationId xmlns:a16="http://schemas.microsoft.com/office/drawing/2014/main" id="{BDF33D66-90E3-426D-A319-3EEF6904E8AF}"/>
              </a:ext>
            </a:extLst>
          </p:cNvPr>
          <p:cNvSpPr/>
          <p:nvPr/>
        </p:nvSpPr>
        <p:spPr>
          <a:xfrm>
            <a:off x="9575" y="4443958"/>
            <a:ext cx="9144000" cy="6958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ok 7" descr="Erasmus+ logo EN.jpg">
            <a:extLst>
              <a:ext uri="{FF2B5EF4-FFF2-40B4-BE49-F238E27FC236}">
                <a16:creationId xmlns:a16="http://schemas.microsoft.com/office/drawing/2014/main" id="{4A3F09E9-A87A-4F31-BABD-1FEB01FFCE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2880" y="4515967"/>
            <a:ext cx="2751545" cy="606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bdélník 10">
            <a:extLst>
              <a:ext uri="{FF2B5EF4-FFF2-40B4-BE49-F238E27FC236}">
                <a16:creationId xmlns:a16="http://schemas.microsoft.com/office/drawing/2014/main" id="{F349C539-64B4-4C75-94AF-1540A6450138}"/>
              </a:ext>
            </a:extLst>
          </p:cNvPr>
          <p:cNvSpPr/>
          <p:nvPr/>
        </p:nvSpPr>
        <p:spPr>
          <a:xfrm>
            <a:off x="0" y="123478"/>
            <a:ext cx="9144000"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398BD29C-E257-4BA3-BE9C-3491DB252205}"/>
              </a:ext>
            </a:extLst>
          </p:cNvPr>
          <p:cNvSpPr txBox="1"/>
          <p:nvPr/>
        </p:nvSpPr>
        <p:spPr>
          <a:xfrm>
            <a:off x="1948636" y="360190"/>
            <a:ext cx="2413682" cy="507831"/>
          </a:xfrm>
          <a:prstGeom prst="rect">
            <a:avLst/>
          </a:prstGeom>
          <a:noFill/>
        </p:spPr>
        <p:txBody>
          <a:bodyPr wrap="square" rtlCol="0">
            <a:spAutoFit/>
          </a:bodyPr>
          <a:lstStyle/>
          <a:p>
            <a:r>
              <a:rPr lang="sk-SK" altLang="sk-SK" sz="1050" b="1" dirty="0">
                <a:solidFill>
                  <a:srgbClr val="2A2841"/>
                </a:solidFill>
                <a:latin typeface="Roboto Slab" pitchFamily="2" charset="0"/>
                <a:ea typeface="Roboto Slab" pitchFamily="2" charset="0"/>
                <a:sym typeface="Nixie One" panose="02000503080000020004" pitchFamily="50" charset="0"/>
              </a:rPr>
              <a:t>2020-1-SK01-KA226-SCH-094350</a:t>
            </a:r>
            <a:endParaRPr lang="sk-SK" altLang="sk-SK" sz="1400" b="1" dirty="0">
              <a:solidFill>
                <a:srgbClr val="2A2841"/>
              </a:solidFill>
              <a:latin typeface="Roboto Slab" pitchFamily="2" charset="0"/>
              <a:ea typeface="Roboto Slab" pitchFamily="2" charset="0"/>
              <a:sym typeface="Nixie One" panose="02000503080000020004" pitchFamily="50" charset="0"/>
            </a:endParaRPr>
          </a:p>
          <a:p>
            <a:r>
              <a:rPr lang="sk-SK" altLang="sk-SK" sz="1600" b="1" dirty="0">
                <a:solidFill>
                  <a:srgbClr val="2A2841"/>
                </a:solidFill>
                <a:latin typeface="Roboto Slab" pitchFamily="2" charset="0"/>
                <a:ea typeface="Roboto Slab" pitchFamily="2" charset="0"/>
                <a:sym typeface="Nixie One" panose="02000503080000020004" pitchFamily="50" charset="0"/>
              </a:rPr>
              <a:t>DIGI SCHOOL</a:t>
            </a:r>
          </a:p>
        </p:txBody>
      </p:sp>
      <p:pic>
        <p:nvPicPr>
          <p:cNvPr id="14" name="Obrázek 13">
            <a:extLst>
              <a:ext uri="{FF2B5EF4-FFF2-40B4-BE49-F238E27FC236}">
                <a16:creationId xmlns:a16="http://schemas.microsoft.com/office/drawing/2014/main" id="{DE9CF142-1BAD-42DB-8FAB-211246AF2FA1}"/>
              </a:ext>
            </a:extLst>
          </p:cNvPr>
          <p:cNvPicPr>
            <a:picLocks noChangeAspect="1"/>
          </p:cNvPicPr>
          <p:nvPr/>
        </p:nvPicPr>
        <p:blipFill>
          <a:blip r:embed="rId4"/>
          <a:stretch>
            <a:fillRect/>
          </a:stretch>
        </p:blipFill>
        <p:spPr>
          <a:xfrm>
            <a:off x="5196237" y="241161"/>
            <a:ext cx="766881" cy="766881"/>
          </a:xfrm>
          <a:prstGeom prst="rect">
            <a:avLst/>
          </a:prstGeom>
        </p:spPr>
      </p:pic>
      <p:sp>
        <p:nvSpPr>
          <p:cNvPr id="15" name="TextovéPole 14">
            <a:extLst>
              <a:ext uri="{FF2B5EF4-FFF2-40B4-BE49-F238E27FC236}">
                <a16:creationId xmlns:a16="http://schemas.microsoft.com/office/drawing/2014/main" id="{0133C78D-8590-4132-8CBC-044AA1B73905}"/>
              </a:ext>
            </a:extLst>
          </p:cNvPr>
          <p:cNvSpPr txBox="1"/>
          <p:nvPr/>
        </p:nvSpPr>
        <p:spPr>
          <a:xfrm>
            <a:off x="5906294" y="385962"/>
            <a:ext cx="2793128" cy="469359"/>
          </a:xfrm>
          <a:prstGeom prst="rect">
            <a:avLst/>
          </a:prstGeom>
          <a:noFill/>
        </p:spPr>
        <p:txBody>
          <a:bodyPr wrap="square" rtlCol="0">
            <a:spAutoFit/>
          </a:bodyPr>
          <a:lstStyle/>
          <a:p>
            <a:r>
              <a:rPr lang="sk-SK" altLang="sk-SK" b="1" dirty="0">
                <a:solidFill>
                  <a:srgbClr val="006EB9"/>
                </a:solidFill>
                <a:latin typeface="Roboto Slab" pitchFamily="2" charset="0"/>
                <a:ea typeface="Roboto Slab" pitchFamily="2" charset="0"/>
                <a:sym typeface="Nixie One" panose="02000503080000020004" pitchFamily="50" charset="0"/>
              </a:rPr>
              <a:t>Gymnázium a Jazyková škola</a:t>
            </a:r>
            <a:br>
              <a:rPr lang="sk-SK" altLang="sk-SK" sz="1100" b="1" dirty="0">
                <a:solidFill>
                  <a:srgbClr val="006EB9"/>
                </a:solidFill>
                <a:latin typeface="Roboto Slab" pitchFamily="2" charset="0"/>
                <a:ea typeface="Roboto Slab" pitchFamily="2" charset="0"/>
                <a:sym typeface="Nixie One" panose="02000503080000020004" pitchFamily="50" charset="0"/>
              </a:rPr>
            </a:br>
            <a:r>
              <a:rPr lang="sk-SK" altLang="sk-SK" sz="1050" b="1" dirty="0">
                <a:solidFill>
                  <a:srgbClr val="006EB9"/>
                </a:solidFill>
                <a:latin typeface="Roboto Slab" pitchFamily="2" charset="0"/>
                <a:ea typeface="Roboto Slab" pitchFamily="2" charset="0"/>
                <a:sym typeface="Nixie One" panose="02000503080000020004" pitchFamily="50" charset="0"/>
              </a:rPr>
              <a:t>s </a:t>
            </a:r>
            <a:r>
              <a:rPr lang="sk-SK" altLang="sk-SK" sz="1050" b="1" dirty="0" err="1">
                <a:solidFill>
                  <a:srgbClr val="006EB9"/>
                </a:solidFill>
                <a:latin typeface="Roboto Slab" pitchFamily="2" charset="0"/>
                <a:ea typeface="Roboto Slab" pitchFamily="2" charset="0"/>
                <a:sym typeface="Nixie One" panose="02000503080000020004" pitchFamily="50" charset="0"/>
              </a:rPr>
              <a:t>právem</a:t>
            </a:r>
            <a:r>
              <a:rPr lang="sk-SK" altLang="sk-SK" sz="1050" b="1" dirty="0">
                <a:solidFill>
                  <a:srgbClr val="006EB9"/>
                </a:solidFill>
                <a:latin typeface="Roboto Slab" pitchFamily="2" charset="0"/>
                <a:ea typeface="Roboto Slab" pitchFamily="2" charset="0"/>
                <a:sym typeface="Nixie One" panose="02000503080000020004" pitchFamily="50" charset="0"/>
              </a:rPr>
              <a:t> </a:t>
            </a:r>
            <a:r>
              <a:rPr lang="sk-SK" altLang="sk-SK" sz="1050" b="1" dirty="0" err="1">
                <a:solidFill>
                  <a:srgbClr val="006EB9"/>
                </a:solidFill>
                <a:latin typeface="Roboto Slab" pitchFamily="2" charset="0"/>
                <a:ea typeface="Roboto Slab" pitchFamily="2" charset="0"/>
                <a:sym typeface="Nixie One" panose="02000503080000020004" pitchFamily="50" charset="0"/>
              </a:rPr>
              <a:t>státní</a:t>
            </a:r>
            <a:r>
              <a:rPr lang="sk-SK" altLang="sk-SK" sz="1050" b="1" dirty="0">
                <a:solidFill>
                  <a:srgbClr val="006EB9"/>
                </a:solidFill>
                <a:latin typeface="Roboto Slab" pitchFamily="2" charset="0"/>
                <a:ea typeface="Roboto Slab" pitchFamily="2" charset="0"/>
                <a:sym typeface="Nixie One" panose="02000503080000020004" pitchFamily="50" charset="0"/>
              </a:rPr>
              <a:t> jazykové </a:t>
            </a:r>
            <a:r>
              <a:rPr lang="sk-SK" altLang="sk-SK" sz="1050" b="1" dirty="0" err="1">
                <a:solidFill>
                  <a:srgbClr val="006EB9"/>
                </a:solidFill>
                <a:latin typeface="Roboto Slab" pitchFamily="2" charset="0"/>
                <a:ea typeface="Roboto Slab" pitchFamily="2" charset="0"/>
                <a:sym typeface="Nixie One" panose="02000503080000020004" pitchFamily="50" charset="0"/>
              </a:rPr>
              <a:t>zkoušky</a:t>
            </a:r>
            <a:r>
              <a:rPr lang="sk-SK" altLang="sk-SK" sz="1050" b="1" dirty="0">
                <a:solidFill>
                  <a:srgbClr val="006EB9"/>
                </a:solidFill>
                <a:latin typeface="Roboto Slab" pitchFamily="2" charset="0"/>
                <a:ea typeface="Roboto Slab" pitchFamily="2" charset="0"/>
                <a:sym typeface="Nixie One" panose="02000503080000020004" pitchFamily="50" charset="0"/>
              </a:rPr>
              <a:t> Zlín</a:t>
            </a:r>
            <a:endParaRPr lang="sk-SK" altLang="sk-SK" sz="1800" b="1" dirty="0">
              <a:solidFill>
                <a:srgbClr val="006EB9"/>
              </a:solidFill>
              <a:latin typeface="Roboto Slab" pitchFamily="2" charset="0"/>
              <a:ea typeface="Roboto Slab" pitchFamily="2" charset="0"/>
              <a:sym typeface="Nixie One" panose="02000503080000020004" pitchFamily="50" charset="0"/>
            </a:endParaRPr>
          </a:p>
        </p:txBody>
      </p:sp>
      <p:pic>
        <p:nvPicPr>
          <p:cNvPr id="16" name="Google Shape;60;p1">
            <a:extLst>
              <a:ext uri="{FF2B5EF4-FFF2-40B4-BE49-F238E27FC236}">
                <a16:creationId xmlns:a16="http://schemas.microsoft.com/office/drawing/2014/main" id="{6A295C8D-D50D-400B-84BA-665367041F8F}"/>
              </a:ext>
            </a:extLst>
          </p:cNvPr>
          <p:cNvPicPr preferRelativeResize="0"/>
          <p:nvPr/>
        </p:nvPicPr>
        <p:blipFill rotWithShape="1">
          <a:blip r:embed="rId5">
            <a:alphaModFix/>
          </a:blip>
          <a:srcRect/>
          <a:stretch/>
        </p:blipFill>
        <p:spPr>
          <a:xfrm>
            <a:off x="566510" y="170765"/>
            <a:ext cx="1027097" cy="837277"/>
          </a:xfrm>
          <a:prstGeom prst="rect">
            <a:avLst/>
          </a:prstGeom>
          <a:noFill/>
          <a:ln>
            <a:noFill/>
          </a:ln>
        </p:spPr>
      </p:pic>
    </p:spTree>
    <p:extLst>
      <p:ext uri="{BB962C8B-B14F-4D97-AF65-F5344CB8AC3E}">
        <p14:creationId xmlns:p14="http://schemas.microsoft.com/office/powerpoint/2010/main" val="1111130633"/>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Google Shape;139;p15">
            <a:extLst>
              <a:ext uri="{FF2B5EF4-FFF2-40B4-BE49-F238E27FC236}">
                <a16:creationId xmlns:a16="http://schemas.microsoft.com/office/drawing/2014/main" id="{5E133C70-D40D-4D6B-9BDD-490C8ED8DA63}"/>
              </a:ext>
            </a:extLst>
          </p:cNvPr>
          <p:cNvSpPr txBox="1">
            <a:spLocks noGrp="1"/>
          </p:cNvSpPr>
          <p:nvPr>
            <p:ph type="subTitle" idx="4294967295"/>
          </p:nvPr>
        </p:nvSpPr>
        <p:spPr>
          <a:xfrm>
            <a:off x="3347864" y="1347614"/>
            <a:ext cx="5500687" cy="2520280"/>
          </a:xfrm>
        </p:spPr>
        <p:txBody>
          <a:bodyPr anchor="t"/>
          <a:lstStyle/>
          <a:p>
            <a:pPr marL="0" indent="0" eaLnBrk="1" hangingPunct="1">
              <a:spcBef>
                <a:spcPts val="600"/>
              </a:spcBef>
              <a:buClr>
                <a:srgbClr val="114454"/>
              </a:buClr>
              <a:buSzPts val="3000"/>
              <a:buFont typeface="Arial" panose="020B0604020202020204" pitchFamily="34" charset="0"/>
              <a:buNone/>
            </a:pPr>
            <a:r>
              <a:rPr lang="en-US" altLang="sk-SK" b="1" dirty="0">
                <a:solidFill>
                  <a:schemeClr val="bg1"/>
                </a:solidFill>
                <a:latin typeface="Weekly Free Light" panose="00000400000000000000" pitchFamily="50" charset="-18"/>
                <a:cs typeface="Arial" panose="020B0604020202020204" pitchFamily="34" charset="0"/>
              </a:rPr>
              <a:t>EN</a:t>
            </a:r>
            <a:br>
              <a:rPr lang="cs-CZ" altLang="sk-SK" dirty="0">
                <a:solidFill>
                  <a:schemeClr val="bg1"/>
                </a:solidFill>
                <a:latin typeface="Weekly Free Light" panose="00000400000000000000" pitchFamily="50" charset="-18"/>
                <a:cs typeface="Arial" panose="020B0604020202020204" pitchFamily="34" charset="0"/>
              </a:rPr>
            </a:br>
            <a:r>
              <a:rPr lang="en-US" altLang="sk-SK" dirty="0">
                <a:solidFill>
                  <a:schemeClr val="bg1"/>
                </a:solidFill>
                <a:latin typeface="Weekly Free Light" panose="00000400000000000000" pitchFamily="50" charset="-18"/>
                <a:cs typeface="Arial" panose="020B0604020202020204" pitchFamily="34" charset="0"/>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cs-CZ" altLang="sk-SK" dirty="0">
              <a:solidFill>
                <a:schemeClr val="bg1"/>
              </a:solidFill>
              <a:latin typeface="Weekly Free Light" panose="00000400000000000000" pitchFamily="50" charset="-18"/>
              <a:cs typeface="Arial" panose="020B0604020202020204" pitchFamily="34" charset="0"/>
            </a:endParaRPr>
          </a:p>
          <a:p>
            <a:pPr marL="0" indent="0" eaLnBrk="1" hangingPunct="1">
              <a:spcBef>
                <a:spcPts val="600"/>
              </a:spcBef>
              <a:buClr>
                <a:srgbClr val="114454"/>
              </a:buClr>
              <a:buSzPts val="3000"/>
              <a:buNone/>
            </a:pPr>
            <a:r>
              <a:rPr lang="sk-SK" altLang="sk-SK" b="1" dirty="0">
                <a:solidFill>
                  <a:schemeClr val="bg1"/>
                </a:solidFill>
                <a:latin typeface="Weekly Free Light" panose="00000400000000000000" pitchFamily="50" charset="-18"/>
              </a:rPr>
              <a:t>CZ</a:t>
            </a:r>
            <a:br>
              <a:rPr lang="sk-SK" altLang="sk-SK" dirty="0">
                <a:solidFill>
                  <a:schemeClr val="bg1"/>
                </a:solidFill>
                <a:latin typeface="Weekly Free Light" panose="00000400000000000000" pitchFamily="50" charset="-18"/>
              </a:rPr>
            </a:br>
            <a:r>
              <a:rPr lang="sk-SK" altLang="sk-SK" dirty="0">
                <a:solidFill>
                  <a:schemeClr val="bg1"/>
                </a:solidFill>
                <a:latin typeface="Weekly Free Light" panose="00000400000000000000" pitchFamily="50" charset="-18"/>
              </a:rPr>
              <a:t>Podpora </a:t>
            </a:r>
            <a:r>
              <a:rPr lang="sk-SK" altLang="sk-SK" dirty="0" err="1">
                <a:solidFill>
                  <a:schemeClr val="bg1"/>
                </a:solidFill>
                <a:latin typeface="Weekly Free Light" panose="00000400000000000000" pitchFamily="50" charset="-18"/>
              </a:rPr>
              <a:t>Evropské</a:t>
            </a:r>
            <a:r>
              <a:rPr lang="sk-SK" altLang="sk-SK" dirty="0">
                <a:solidFill>
                  <a:schemeClr val="bg1"/>
                </a:solidFill>
                <a:latin typeface="Weekly Free Light" panose="00000400000000000000" pitchFamily="50" charset="-18"/>
              </a:rPr>
              <a:t> </a:t>
            </a:r>
            <a:r>
              <a:rPr lang="sk-SK" altLang="sk-SK" dirty="0" err="1">
                <a:solidFill>
                  <a:schemeClr val="bg1"/>
                </a:solidFill>
                <a:latin typeface="Weekly Free Light" panose="00000400000000000000" pitchFamily="50" charset="-18"/>
              </a:rPr>
              <a:t>komise</a:t>
            </a:r>
            <a:r>
              <a:rPr lang="sk-SK" altLang="sk-SK" dirty="0">
                <a:solidFill>
                  <a:schemeClr val="bg1"/>
                </a:solidFill>
                <a:latin typeface="Weekly Free Light" panose="00000400000000000000" pitchFamily="50" charset="-18"/>
              </a:rPr>
              <a:t> na zhotovení </a:t>
            </a:r>
            <a:r>
              <a:rPr lang="sk-SK" altLang="sk-SK" dirty="0" err="1">
                <a:solidFill>
                  <a:schemeClr val="bg1"/>
                </a:solidFill>
                <a:latin typeface="Weekly Free Light" panose="00000400000000000000" pitchFamily="50" charset="-18"/>
              </a:rPr>
              <a:t>této</a:t>
            </a:r>
            <a:r>
              <a:rPr lang="sk-SK" altLang="sk-SK" dirty="0">
                <a:solidFill>
                  <a:schemeClr val="bg1"/>
                </a:solidFill>
                <a:latin typeface="Weekly Free Light" panose="00000400000000000000" pitchFamily="50" charset="-18"/>
              </a:rPr>
              <a:t> práce </a:t>
            </a:r>
            <a:r>
              <a:rPr lang="sk-SK" altLang="sk-SK" dirty="0" err="1">
                <a:solidFill>
                  <a:schemeClr val="bg1"/>
                </a:solidFill>
                <a:latin typeface="Weekly Free Light" panose="00000400000000000000" pitchFamily="50" charset="-18"/>
              </a:rPr>
              <a:t>nevyjadřuje</a:t>
            </a:r>
            <a:r>
              <a:rPr lang="sk-SK" altLang="sk-SK" dirty="0">
                <a:solidFill>
                  <a:schemeClr val="bg1"/>
                </a:solidFill>
                <a:latin typeface="Weekly Free Light" panose="00000400000000000000" pitchFamily="50" charset="-18"/>
              </a:rPr>
              <a:t> názor </a:t>
            </a:r>
            <a:r>
              <a:rPr lang="sk-SK" altLang="sk-SK" dirty="0" err="1">
                <a:solidFill>
                  <a:schemeClr val="bg1"/>
                </a:solidFill>
                <a:latin typeface="Weekly Free Light" panose="00000400000000000000" pitchFamily="50" charset="-18"/>
              </a:rPr>
              <a:t>Komise</a:t>
            </a:r>
            <a:r>
              <a:rPr lang="sk-SK" altLang="sk-SK" dirty="0">
                <a:solidFill>
                  <a:schemeClr val="bg1"/>
                </a:solidFill>
                <a:latin typeface="Weekly Free Light" panose="00000400000000000000" pitchFamily="50" charset="-18"/>
              </a:rPr>
              <a:t>, obsah je </a:t>
            </a:r>
            <a:r>
              <a:rPr lang="sk-SK" altLang="sk-SK" dirty="0" err="1">
                <a:solidFill>
                  <a:schemeClr val="bg1"/>
                </a:solidFill>
                <a:latin typeface="Weekly Free Light" panose="00000400000000000000" pitchFamily="50" charset="-18"/>
              </a:rPr>
              <a:t>názorem</a:t>
            </a:r>
            <a:r>
              <a:rPr lang="sk-SK" altLang="sk-SK" dirty="0">
                <a:solidFill>
                  <a:schemeClr val="bg1"/>
                </a:solidFill>
                <a:latin typeface="Weekly Free Light" panose="00000400000000000000" pitchFamily="50" charset="-18"/>
              </a:rPr>
              <a:t> autora a </a:t>
            </a:r>
            <a:r>
              <a:rPr lang="sk-SK" altLang="sk-SK" dirty="0" err="1">
                <a:solidFill>
                  <a:schemeClr val="bg1"/>
                </a:solidFill>
                <a:latin typeface="Weekly Free Light" panose="00000400000000000000" pitchFamily="50" charset="-18"/>
              </a:rPr>
              <a:t>Komise</a:t>
            </a:r>
            <a:r>
              <a:rPr lang="sk-SK" altLang="sk-SK" dirty="0">
                <a:solidFill>
                  <a:schemeClr val="bg1"/>
                </a:solidFill>
                <a:latin typeface="Weekly Free Light" panose="00000400000000000000" pitchFamily="50" charset="-18"/>
              </a:rPr>
              <a:t> </a:t>
            </a:r>
            <a:r>
              <a:rPr lang="sk-SK" altLang="sk-SK" dirty="0" err="1">
                <a:solidFill>
                  <a:schemeClr val="bg1"/>
                </a:solidFill>
                <a:latin typeface="Weekly Free Light" panose="00000400000000000000" pitchFamily="50" charset="-18"/>
              </a:rPr>
              <a:t>není</a:t>
            </a:r>
            <a:r>
              <a:rPr lang="sk-SK" altLang="sk-SK" dirty="0">
                <a:solidFill>
                  <a:schemeClr val="bg1"/>
                </a:solidFill>
                <a:latin typeface="Weekly Free Light" panose="00000400000000000000" pitchFamily="50" charset="-18"/>
              </a:rPr>
              <a:t> </a:t>
            </a:r>
            <a:r>
              <a:rPr lang="sk-SK" altLang="sk-SK" dirty="0" err="1">
                <a:solidFill>
                  <a:schemeClr val="bg1"/>
                </a:solidFill>
                <a:latin typeface="Weekly Free Light" panose="00000400000000000000" pitchFamily="50" charset="-18"/>
              </a:rPr>
              <a:t>zodpovědná</a:t>
            </a:r>
            <a:r>
              <a:rPr lang="sk-SK" altLang="sk-SK" dirty="0">
                <a:solidFill>
                  <a:schemeClr val="bg1"/>
                </a:solidFill>
                <a:latin typeface="Weekly Free Light" panose="00000400000000000000" pitchFamily="50" charset="-18"/>
              </a:rPr>
              <a:t> za </a:t>
            </a:r>
            <a:r>
              <a:rPr lang="sk-SK" altLang="sk-SK" dirty="0" err="1">
                <a:solidFill>
                  <a:schemeClr val="bg1"/>
                </a:solidFill>
                <a:latin typeface="Weekly Free Light" panose="00000400000000000000" pitchFamily="50" charset="-18"/>
              </a:rPr>
              <a:t>informace</a:t>
            </a:r>
            <a:r>
              <a:rPr lang="sk-SK" altLang="sk-SK" dirty="0">
                <a:solidFill>
                  <a:schemeClr val="bg1"/>
                </a:solidFill>
                <a:latin typeface="Weekly Free Light" panose="00000400000000000000" pitchFamily="50" charset="-18"/>
              </a:rPr>
              <a:t> v práci </a:t>
            </a:r>
            <a:r>
              <a:rPr lang="sk-SK" altLang="sk-SK" dirty="0" err="1">
                <a:solidFill>
                  <a:schemeClr val="bg1"/>
                </a:solidFill>
                <a:latin typeface="Weekly Free Light" panose="00000400000000000000" pitchFamily="50" charset="-18"/>
              </a:rPr>
              <a:t>obsažené</a:t>
            </a:r>
            <a:r>
              <a:rPr lang="sk-SK" altLang="sk-SK" dirty="0">
                <a:solidFill>
                  <a:schemeClr val="bg1"/>
                </a:solidFill>
                <a:latin typeface="Weekly Free Light" panose="00000400000000000000" pitchFamily="50" charset="-18"/>
              </a:rPr>
              <a:t>. </a:t>
            </a:r>
          </a:p>
        </p:txBody>
      </p:sp>
      <p:sp>
        <p:nvSpPr>
          <p:cNvPr id="4099" name="Google Shape;141;p15">
            <a:extLst>
              <a:ext uri="{FF2B5EF4-FFF2-40B4-BE49-F238E27FC236}">
                <a16:creationId xmlns:a16="http://schemas.microsoft.com/office/drawing/2014/main" id="{1140F9EE-B4EE-449B-91EA-BB4E832C694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38E35266-667F-4DC5-B9CA-0E71A6CD0882}"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14</a:t>
            </a:fld>
            <a:endParaRPr lang="sk-SK" altLang="sk-SK" sz="800">
              <a:solidFill>
                <a:srgbClr val="FFFFFF"/>
              </a:solidFill>
              <a:latin typeface="Roboto Slab" pitchFamily="2" charset="0"/>
              <a:sym typeface="Roboto Slab" pitchFamily="2" charset="0"/>
            </a:endParaRPr>
          </a:p>
        </p:txBody>
      </p:sp>
      <p:sp>
        <p:nvSpPr>
          <p:cNvPr id="8" name="Google Shape;139;p15">
            <a:extLst>
              <a:ext uri="{FF2B5EF4-FFF2-40B4-BE49-F238E27FC236}">
                <a16:creationId xmlns:a16="http://schemas.microsoft.com/office/drawing/2014/main" id="{0FA3D6F0-BEC2-460E-8116-07E85DE57FDF}"/>
              </a:ext>
            </a:extLst>
          </p:cNvPr>
          <p:cNvSpPr txBox="1">
            <a:spLocks/>
          </p:cNvSpPr>
          <p:nvPr/>
        </p:nvSpPr>
        <p:spPr bwMode="auto">
          <a:xfrm>
            <a:off x="179513" y="1347614"/>
            <a:ext cx="5616624"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indent="0" eaLnBrk="1" hangingPunct="1">
              <a:spcBef>
                <a:spcPts val="600"/>
              </a:spcBef>
              <a:buClr>
                <a:srgbClr val="114454"/>
              </a:buClr>
              <a:buSzPts val="3000"/>
              <a:buFont typeface="Arial" panose="020B0604020202020204" pitchFamily="34" charset="0"/>
              <a:buNone/>
            </a:pPr>
            <a:r>
              <a:rPr lang="en-US" altLang="sk-SK" sz="1100" b="1" kern="0" dirty="0">
                <a:solidFill>
                  <a:schemeClr val="bg1"/>
                </a:solidFill>
                <a:latin typeface="Weekly Free Light" panose="00000400000000000000" pitchFamily="50" charset="-18"/>
                <a:cs typeface="Arial" panose="020B0604020202020204" pitchFamily="34" charset="0"/>
              </a:rPr>
              <a:t>2020-1-SK01-KA226-SCH-094350</a:t>
            </a:r>
          </a:p>
          <a:p>
            <a:pPr marL="0" indent="0" eaLnBrk="1" hangingPunct="1">
              <a:spcBef>
                <a:spcPts val="600"/>
              </a:spcBef>
              <a:buClr>
                <a:srgbClr val="114454"/>
              </a:buClr>
              <a:buSzPts val="3000"/>
              <a:buFont typeface="Arial" panose="020B0604020202020204" pitchFamily="34" charset="0"/>
              <a:buNone/>
            </a:pPr>
            <a:r>
              <a:rPr lang="en-US" altLang="sk-SK" sz="1800" b="1" kern="0" dirty="0">
                <a:solidFill>
                  <a:schemeClr val="bg1"/>
                </a:solidFill>
                <a:latin typeface="Weekly Free Light" panose="00000400000000000000" pitchFamily="50" charset="-18"/>
                <a:cs typeface="Arial" panose="020B0604020202020204" pitchFamily="34" charset="0"/>
              </a:rPr>
              <a:t>DIGI SCHOOL</a:t>
            </a:r>
          </a:p>
        </p:txBody>
      </p:sp>
      <p:sp>
        <p:nvSpPr>
          <p:cNvPr id="9" name="Obdélník 8">
            <a:extLst>
              <a:ext uri="{FF2B5EF4-FFF2-40B4-BE49-F238E27FC236}">
                <a16:creationId xmlns:a16="http://schemas.microsoft.com/office/drawing/2014/main" id="{BDF33D66-90E3-426D-A319-3EEF6904E8AF}"/>
              </a:ext>
            </a:extLst>
          </p:cNvPr>
          <p:cNvSpPr/>
          <p:nvPr/>
        </p:nvSpPr>
        <p:spPr>
          <a:xfrm>
            <a:off x="9575" y="4443958"/>
            <a:ext cx="9144000" cy="6958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ok 7" descr="Erasmus+ logo EN.jpg">
            <a:extLst>
              <a:ext uri="{FF2B5EF4-FFF2-40B4-BE49-F238E27FC236}">
                <a16:creationId xmlns:a16="http://schemas.microsoft.com/office/drawing/2014/main" id="{4A3F09E9-A87A-4F31-BABD-1FEB01FFCE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2880" y="4515967"/>
            <a:ext cx="2751545" cy="606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938484"/>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B6F7D354-4842-40A6-AC5D-23FBCA57B817}"/>
              </a:ext>
            </a:extLst>
          </p:cNvPr>
          <p:cNvSpPr/>
          <p:nvPr/>
        </p:nvSpPr>
        <p:spPr>
          <a:xfrm>
            <a:off x="0" y="626857"/>
            <a:ext cx="914400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Obdélník 17">
            <a:extLst>
              <a:ext uri="{FF2B5EF4-FFF2-40B4-BE49-F238E27FC236}">
                <a16:creationId xmlns:a16="http://schemas.microsoft.com/office/drawing/2014/main" id="{80716418-604A-4D09-8019-D19F00167BDD}"/>
              </a:ext>
            </a:extLst>
          </p:cNvPr>
          <p:cNvSpPr/>
          <p:nvPr/>
        </p:nvSpPr>
        <p:spPr>
          <a:xfrm>
            <a:off x="9575" y="4659982"/>
            <a:ext cx="9144000" cy="4798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ok 7" descr="Erasmus+ logo EN.jpg">
            <a:extLst>
              <a:ext uri="{FF2B5EF4-FFF2-40B4-BE49-F238E27FC236}">
                <a16:creationId xmlns:a16="http://schemas.microsoft.com/office/drawing/2014/main" id="{238F562C-A3E8-46E5-A693-10C4A00FE1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16514" y="4677599"/>
            <a:ext cx="2017911" cy="44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BlokTextu 10"/>
          <p:cNvSpPr txBox="1">
            <a:spLocks noChangeArrowheads="1"/>
          </p:cNvSpPr>
          <p:nvPr/>
        </p:nvSpPr>
        <p:spPr bwMode="auto">
          <a:xfrm>
            <a:off x="395536" y="1903595"/>
            <a:ext cx="81438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200000"/>
              </a:lnSpc>
              <a:buFont typeface="Wingdings" panose="05000000000000000000" pitchFamily="2" charset="2"/>
              <a:buChar char="Ø"/>
            </a:pPr>
            <a:r>
              <a:rPr lang="sk-SK" altLang="cs-CZ" dirty="0">
                <a:solidFill>
                  <a:schemeClr val="bg1"/>
                </a:solidFill>
                <a:latin typeface="Nixie One" charset="0"/>
              </a:rPr>
              <a:t>SUBJECT: </a:t>
            </a:r>
            <a:r>
              <a:rPr lang="sk-SK" altLang="cs-CZ" dirty="0" err="1">
                <a:solidFill>
                  <a:schemeClr val="bg1"/>
                </a:solidFill>
                <a:latin typeface="Nixie One" charset="0"/>
              </a:rPr>
              <a:t>Spanish</a:t>
            </a:r>
            <a:r>
              <a:rPr lang="sk-SK" altLang="cs-CZ" dirty="0">
                <a:solidFill>
                  <a:schemeClr val="bg1"/>
                </a:solidFill>
                <a:latin typeface="Nixie One" charset="0"/>
              </a:rPr>
              <a:t> </a:t>
            </a:r>
          </a:p>
          <a:p>
            <a:pPr eaLnBrk="1" hangingPunct="1">
              <a:lnSpc>
                <a:spcPct val="200000"/>
              </a:lnSpc>
              <a:buFont typeface="Wingdings" panose="05000000000000000000" pitchFamily="2" charset="2"/>
              <a:buChar char="Ø"/>
            </a:pPr>
            <a:r>
              <a:rPr lang="sk-SK" altLang="cs-CZ" dirty="0">
                <a:solidFill>
                  <a:schemeClr val="bg1"/>
                </a:solidFill>
                <a:latin typeface="Nixie One" charset="0"/>
              </a:rPr>
              <a:t>SPECIFICATION: in </a:t>
            </a:r>
            <a:r>
              <a:rPr lang="sk-SK" altLang="cs-CZ" dirty="0" err="1">
                <a:solidFill>
                  <a:schemeClr val="bg1"/>
                </a:solidFill>
                <a:latin typeface="Nixie One" charset="0"/>
              </a:rPr>
              <a:t>Spanish</a:t>
            </a:r>
            <a:r>
              <a:rPr lang="sk-SK" altLang="cs-CZ" dirty="0">
                <a:solidFill>
                  <a:schemeClr val="bg1"/>
                </a:solidFill>
                <a:latin typeface="Nixie One" charset="0"/>
              </a:rPr>
              <a:t> </a:t>
            </a:r>
            <a:r>
              <a:rPr lang="sk-SK" altLang="cs-CZ" dirty="0" err="1">
                <a:solidFill>
                  <a:schemeClr val="bg1"/>
                </a:solidFill>
                <a:latin typeface="Nixie One" charset="0"/>
              </a:rPr>
              <a:t>via</a:t>
            </a:r>
            <a:r>
              <a:rPr lang="sk-SK" altLang="cs-CZ" dirty="0">
                <a:solidFill>
                  <a:schemeClr val="bg1"/>
                </a:solidFill>
                <a:latin typeface="Nixie One" charset="0"/>
              </a:rPr>
              <a:t> CLIL </a:t>
            </a:r>
            <a:r>
              <a:rPr lang="sk-SK" altLang="cs-CZ" dirty="0" err="1">
                <a:solidFill>
                  <a:schemeClr val="bg1"/>
                </a:solidFill>
                <a:latin typeface="Nixie One" charset="0"/>
              </a:rPr>
              <a:t>method</a:t>
            </a:r>
            <a:r>
              <a:rPr lang="sk-SK" altLang="cs-CZ" dirty="0">
                <a:solidFill>
                  <a:schemeClr val="bg1"/>
                </a:solidFill>
                <a:latin typeface="Nixie One" charset="0"/>
              </a:rPr>
              <a:t> (level in </a:t>
            </a:r>
            <a:r>
              <a:rPr lang="sk-SK" altLang="cs-CZ" dirty="0" err="1">
                <a:solidFill>
                  <a:schemeClr val="bg1"/>
                </a:solidFill>
                <a:latin typeface="Nixie One" charset="0"/>
              </a:rPr>
              <a:t>languages</a:t>
            </a:r>
            <a:r>
              <a:rPr lang="sk-SK" altLang="cs-CZ" dirty="0">
                <a:solidFill>
                  <a:schemeClr val="bg1"/>
                </a:solidFill>
                <a:latin typeface="Nixie One" charset="0"/>
              </a:rPr>
              <a:t>)</a:t>
            </a:r>
          </a:p>
          <a:p>
            <a:pPr eaLnBrk="1" hangingPunct="1">
              <a:lnSpc>
                <a:spcPct val="200000"/>
              </a:lnSpc>
              <a:buFont typeface="Wingdings" panose="05000000000000000000" pitchFamily="2" charset="2"/>
              <a:buChar char="Ø"/>
            </a:pPr>
            <a:r>
              <a:rPr lang="sk-SK" altLang="cs-CZ" dirty="0">
                <a:solidFill>
                  <a:schemeClr val="bg1"/>
                </a:solidFill>
                <a:latin typeface="Nixie One" charset="0"/>
              </a:rPr>
              <a:t>AGE OF STUDENTS: 17-19</a:t>
            </a:r>
          </a:p>
          <a:p>
            <a:pPr eaLnBrk="1" hangingPunct="1">
              <a:lnSpc>
                <a:spcPct val="200000"/>
              </a:lnSpc>
              <a:buFont typeface="Wingdings" panose="05000000000000000000" pitchFamily="2" charset="2"/>
              <a:buChar char="Ø"/>
            </a:pPr>
            <a:r>
              <a:rPr lang="sk-SK" altLang="cs-CZ" dirty="0">
                <a:solidFill>
                  <a:schemeClr val="bg1"/>
                </a:solidFill>
                <a:latin typeface="Nixie One" charset="0"/>
              </a:rPr>
              <a:t>1 LESSON : 45 min</a:t>
            </a:r>
          </a:p>
          <a:p>
            <a:pPr eaLnBrk="1" hangingPunct="1"/>
            <a:endParaRPr lang="sk-SK" altLang="cs-CZ" dirty="0"/>
          </a:p>
        </p:txBody>
      </p:sp>
    </p:spTree>
    <p:extLst>
      <p:ext uri="{BB962C8B-B14F-4D97-AF65-F5344CB8AC3E}">
        <p14:creationId xmlns:p14="http://schemas.microsoft.com/office/powerpoint/2010/main" val="412568474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Google Shape;250;p24"/>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2400" b="1" dirty="0">
                <a:solidFill>
                  <a:srgbClr val="FFFFFF"/>
                </a:solidFill>
                <a:latin typeface="Weekly Free Light" panose="00000400000000000000"/>
                <a:cs typeface="Arial" panose="020B0604020202020204" pitchFamily="34" charset="0"/>
                <a:sym typeface="Roboto Slab" charset="0"/>
              </a:rPr>
              <a:t>EL REALISMO</a:t>
            </a:r>
          </a:p>
        </p:txBody>
      </p:sp>
      <p:sp>
        <p:nvSpPr>
          <p:cNvPr id="24580" name="Google Shape;252;p24"/>
          <p:cNvSpPr>
            <a:spLocks noChangeArrowheads="1"/>
          </p:cNvSpPr>
          <p:nvPr/>
        </p:nvSpPr>
        <p:spPr bwMode="auto">
          <a:xfrm>
            <a:off x="3434408" y="2541758"/>
            <a:ext cx="2304256" cy="2263020"/>
          </a:xfrm>
          <a:prstGeom prst="ellipse">
            <a:avLst/>
          </a:prstGeom>
          <a:noFill/>
          <a:ln w="76200">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800" b="1" dirty="0" err="1">
                <a:solidFill>
                  <a:srgbClr val="18637B"/>
                </a:solidFill>
                <a:latin typeface="Weekly Free Light" panose="00000400000000000000" pitchFamily="50" charset="-18"/>
                <a:sym typeface="Nixie One" charset="0"/>
              </a:rPr>
              <a:t>Fortunata</a:t>
            </a:r>
            <a:r>
              <a:rPr lang="sk-SK" altLang="cs-CZ" sz="1800" b="1" dirty="0">
                <a:solidFill>
                  <a:srgbClr val="18637B"/>
                </a:solidFill>
                <a:latin typeface="Weekly Free Light" panose="00000400000000000000" pitchFamily="50" charset="-18"/>
                <a:sym typeface="Nixie One" charset="0"/>
              </a:rPr>
              <a:t> es </a:t>
            </a:r>
            <a:r>
              <a:rPr lang="sk-SK" altLang="cs-CZ" sz="1800" b="1" dirty="0" err="1">
                <a:solidFill>
                  <a:srgbClr val="18637B"/>
                </a:solidFill>
                <a:latin typeface="Weekly Free Light" panose="00000400000000000000" pitchFamily="50" charset="-18"/>
                <a:sym typeface="Nixie One" charset="0"/>
              </a:rPr>
              <a:t>mujer</a:t>
            </a:r>
            <a:r>
              <a:rPr lang="sk-SK" altLang="cs-CZ" sz="1800" b="1" dirty="0">
                <a:solidFill>
                  <a:srgbClr val="18637B"/>
                </a:solidFill>
                <a:latin typeface="Weekly Free Light" panose="00000400000000000000" pitchFamily="50" charset="-18"/>
                <a:sym typeface="Nixie One" charset="0"/>
              </a:rPr>
              <a:t> de la </a:t>
            </a:r>
            <a:r>
              <a:rPr lang="sk-SK" altLang="cs-CZ" sz="1800" b="1" dirty="0" err="1">
                <a:solidFill>
                  <a:srgbClr val="18637B"/>
                </a:solidFill>
                <a:latin typeface="Weekly Free Light" panose="00000400000000000000" pitchFamily="50" charset="-18"/>
                <a:sym typeface="Nixie One" charset="0"/>
              </a:rPr>
              <a:t>sociedad</a:t>
            </a:r>
            <a:r>
              <a:rPr lang="sk-SK" altLang="cs-CZ" sz="1800" b="1" dirty="0">
                <a:solidFill>
                  <a:srgbClr val="18637B"/>
                </a:solidFill>
                <a:latin typeface="Weekly Free Light" panose="00000400000000000000" pitchFamily="50" charset="-18"/>
                <a:sym typeface="Nixie One" charset="0"/>
              </a:rPr>
              <a:t> </a:t>
            </a:r>
            <a:r>
              <a:rPr lang="sk-SK" altLang="cs-CZ" sz="1800" b="1" dirty="0" err="1">
                <a:solidFill>
                  <a:srgbClr val="18637B"/>
                </a:solidFill>
                <a:latin typeface="Weekly Free Light" panose="00000400000000000000" pitchFamily="50" charset="-18"/>
                <a:sym typeface="Nixie One" charset="0"/>
              </a:rPr>
              <a:t>baja</a:t>
            </a:r>
            <a:r>
              <a:rPr lang="sk-SK" altLang="cs-CZ" sz="1800" b="1" dirty="0">
                <a:solidFill>
                  <a:srgbClr val="18637B"/>
                </a:solidFill>
                <a:latin typeface="Weekly Free Light" panose="00000400000000000000" pitchFamily="50" charset="-18"/>
                <a:sym typeface="Nixie One" charset="0"/>
              </a:rPr>
              <a:t>.</a:t>
            </a:r>
          </a:p>
        </p:txBody>
      </p:sp>
      <p:sp>
        <p:nvSpPr>
          <p:cNvPr id="24582" name="Google Shape;259;p24"/>
          <p:cNvSpPr>
            <a:spLocks noChangeArrowheads="1"/>
          </p:cNvSpPr>
          <p:nvPr/>
        </p:nvSpPr>
        <p:spPr bwMode="auto">
          <a:xfrm>
            <a:off x="683568" y="2440792"/>
            <a:ext cx="2232248" cy="2309912"/>
          </a:xfrm>
          <a:prstGeom prst="ellipse">
            <a:avLst/>
          </a:prstGeom>
          <a:solidFill>
            <a:srgbClr val="0E3142">
              <a:alpha val="20392"/>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800" b="1" dirty="0" err="1">
                <a:solidFill>
                  <a:srgbClr val="114454"/>
                </a:solidFill>
                <a:latin typeface="Weekly Free Light" panose="00000400000000000000" pitchFamily="50" charset="-18"/>
                <a:sym typeface="Nixie One" charset="0"/>
              </a:rPr>
              <a:t>Narra</a:t>
            </a:r>
            <a:r>
              <a:rPr lang="sk-SK" altLang="cs-CZ" sz="1800" b="1" dirty="0">
                <a:solidFill>
                  <a:srgbClr val="114454"/>
                </a:solidFill>
                <a:latin typeface="Weekly Free Light" panose="00000400000000000000" pitchFamily="50" charset="-18"/>
                <a:sym typeface="Nixie One" charset="0"/>
              </a:rPr>
              <a:t> de </a:t>
            </a:r>
            <a:r>
              <a:rPr lang="sk-SK" altLang="cs-CZ" sz="1800" b="1" dirty="0" err="1">
                <a:solidFill>
                  <a:srgbClr val="114454"/>
                </a:solidFill>
                <a:latin typeface="Weekly Free Light" panose="00000400000000000000" pitchFamily="50" charset="-18"/>
                <a:sym typeface="Nixie One" charset="0"/>
              </a:rPr>
              <a:t>dos</a:t>
            </a:r>
            <a:r>
              <a:rPr lang="sk-SK" altLang="cs-CZ" sz="1800" b="1" dirty="0">
                <a:solidFill>
                  <a:srgbClr val="114454"/>
                </a:solidFill>
                <a:latin typeface="Weekly Free Light" panose="00000400000000000000" pitchFamily="50" charset="-18"/>
                <a:sym typeface="Nixie One" charset="0"/>
              </a:rPr>
              <a:t> </a:t>
            </a:r>
            <a:r>
              <a:rPr lang="sk-SK" altLang="cs-CZ" sz="1800" b="1" dirty="0" err="1">
                <a:solidFill>
                  <a:srgbClr val="114454"/>
                </a:solidFill>
                <a:latin typeface="Weekly Free Light" panose="00000400000000000000" pitchFamily="50" charset="-18"/>
                <a:sym typeface="Nixie One" charset="0"/>
              </a:rPr>
              <a:t>mujeres</a:t>
            </a:r>
            <a:r>
              <a:rPr lang="sk-SK" altLang="cs-CZ" sz="1800" b="1" dirty="0">
                <a:solidFill>
                  <a:srgbClr val="114454"/>
                </a:solidFill>
                <a:latin typeface="Weekly Free Light" panose="00000400000000000000" pitchFamily="50" charset="-18"/>
                <a:sym typeface="Nixie One" charset="0"/>
              </a:rPr>
              <a:t> </a:t>
            </a:r>
            <a:r>
              <a:rPr lang="sk-SK" altLang="cs-CZ" sz="1800" b="1" dirty="0" err="1">
                <a:solidFill>
                  <a:srgbClr val="114454"/>
                </a:solidFill>
                <a:latin typeface="Weekly Free Light" panose="00000400000000000000" pitchFamily="50" charset="-18"/>
                <a:sym typeface="Nixie One" charset="0"/>
              </a:rPr>
              <a:t>enamoradas</a:t>
            </a:r>
            <a:r>
              <a:rPr lang="sk-SK" altLang="cs-CZ" sz="1800" b="1" dirty="0">
                <a:solidFill>
                  <a:srgbClr val="114454"/>
                </a:solidFill>
                <a:latin typeface="Weekly Free Light" panose="00000400000000000000" pitchFamily="50" charset="-18"/>
                <a:sym typeface="Nixie One" charset="0"/>
              </a:rPr>
              <a:t> de </a:t>
            </a:r>
            <a:r>
              <a:rPr lang="sk-SK" altLang="cs-CZ" sz="1800" b="1" dirty="0" err="1">
                <a:solidFill>
                  <a:srgbClr val="114454"/>
                </a:solidFill>
                <a:latin typeface="Weekly Free Light" panose="00000400000000000000" pitchFamily="50" charset="-18"/>
                <a:sym typeface="Nixie One" charset="0"/>
              </a:rPr>
              <a:t>un</a:t>
            </a:r>
            <a:r>
              <a:rPr lang="sk-SK" altLang="cs-CZ" sz="1800" b="1" dirty="0">
                <a:solidFill>
                  <a:srgbClr val="114454"/>
                </a:solidFill>
                <a:latin typeface="Weekly Free Light" panose="00000400000000000000" pitchFamily="50" charset="-18"/>
                <a:sym typeface="Nixie One" charset="0"/>
              </a:rPr>
              <a:t> </a:t>
            </a:r>
            <a:r>
              <a:rPr lang="sk-SK" altLang="cs-CZ" sz="1800" b="1" dirty="0" err="1">
                <a:solidFill>
                  <a:srgbClr val="114454"/>
                </a:solidFill>
                <a:latin typeface="Weekly Free Light" panose="00000400000000000000" pitchFamily="50" charset="-18"/>
                <a:sym typeface="Nixie One" charset="0"/>
              </a:rPr>
              <a:t>hombre</a:t>
            </a:r>
            <a:r>
              <a:rPr lang="sk-SK" altLang="cs-CZ" sz="1800" b="1" dirty="0">
                <a:solidFill>
                  <a:srgbClr val="114454"/>
                </a:solidFill>
                <a:latin typeface="Weekly Free Light" panose="00000400000000000000" pitchFamily="50" charset="-18"/>
                <a:sym typeface="Nixie One" charset="0"/>
              </a:rPr>
              <a:t>.</a:t>
            </a:r>
          </a:p>
        </p:txBody>
      </p:sp>
      <p:sp>
        <p:nvSpPr>
          <p:cNvPr id="24583" name="Google Shape;260;p2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23EAEC57-DD87-441B-BCCE-6468DFC10D78}" type="slidenum">
              <a:rPr lang="sk-SK" altLang="cs-CZ" sz="800">
                <a:solidFill>
                  <a:srgbClr val="FFFFFF"/>
                </a:solidFill>
                <a:latin typeface="Roboto Slab" charset="0"/>
                <a:sym typeface="Roboto Slab" charset="0"/>
              </a:rPr>
              <a:pPr eaLnBrk="1" hangingPunct="1"/>
              <a:t>3</a:t>
            </a:fld>
            <a:endParaRPr lang="sk-SK" altLang="cs-CZ" sz="800">
              <a:solidFill>
                <a:srgbClr val="FFFFFF"/>
              </a:solidFill>
              <a:latin typeface="Roboto Slab" charset="0"/>
              <a:sym typeface="Roboto Slab" charset="0"/>
            </a:endParaRPr>
          </a:p>
        </p:txBody>
      </p:sp>
      <p:sp>
        <p:nvSpPr>
          <p:cNvPr id="7" name="Google Shape;251;p24"/>
          <p:cNvSpPr>
            <a:spLocks noChangeArrowheads="1"/>
          </p:cNvSpPr>
          <p:nvPr/>
        </p:nvSpPr>
        <p:spPr bwMode="auto">
          <a:xfrm>
            <a:off x="5148064" y="123478"/>
            <a:ext cx="2244454" cy="2158573"/>
          </a:xfrm>
          <a:prstGeom prst="ellipse">
            <a:avLst/>
          </a:prstGeom>
          <a:noFill/>
          <a:ln w="76200">
            <a:solidFill>
              <a:srgbClr val="94BF6E"/>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800" b="1" dirty="0" err="1">
                <a:solidFill>
                  <a:srgbClr val="3B8D61"/>
                </a:solidFill>
                <a:latin typeface="Weekly Free Light" panose="00000400000000000000" pitchFamily="50" charset="-18"/>
                <a:sym typeface="Nixie One" charset="0"/>
              </a:rPr>
              <a:t>Benito</a:t>
            </a:r>
            <a:r>
              <a:rPr lang="sk-SK" altLang="cs-CZ" sz="1800" b="1" dirty="0">
                <a:solidFill>
                  <a:srgbClr val="3B8D61"/>
                </a:solidFill>
                <a:latin typeface="Weekly Free Light" panose="00000400000000000000" pitchFamily="50" charset="-18"/>
                <a:sym typeface="Nixie One" charset="0"/>
              </a:rPr>
              <a:t> </a:t>
            </a:r>
            <a:r>
              <a:rPr lang="sk-SK" altLang="cs-CZ" sz="1800" b="1" dirty="0" err="1">
                <a:solidFill>
                  <a:srgbClr val="3B8D61"/>
                </a:solidFill>
                <a:latin typeface="Weekly Free Light" panose="00000400000000000000" pitchFamily="50" charset="-18"/>
                <a:sym typeface="Nixie One" charset="0"/>
              </a:rPr>
              <a:t>Pérez</a:t>
            </a:r>
            <a:r>
              <a:rPr lang="sk-SK" altLang="cs-CZ" sz="1800" b="1" dirty="0">
                <a:solidFill>
                  <a:srgbClr val="3B8D61"/>
                </a:solidFill>
                <a:latin typeface="Weekly Free Light" panose="00000400000000000000" pitchFamily="50" charset="-18"/>
                <a:sym typeface="Nixie One" charset="0"/>
              </a:rPr>
              <a:t> </a:t>
            </a:r>
            <a:r>
              <a:rPr lang="sk-SK" altLang="cs-CZ" sz="1800" b="1" dirty="0" err="1">
                <a:solidFill>
                  <a:srgbClr val="3B8D61"/>
                </a:solidFill>
                <a:latin typeface="Weekly Free Light" panose="00000400000000000000" pitchFamily="50" charset="-18"/>
                <a:sym typeface="Nixie One" charset="0"/>
              </a:rPr>
              <a:t>Galdós</a:t>
            </a:r>
            <a:endParaRPr lang="sk-SK" altLang="cs-CZ" sz="1800" b="1" dirty="0">
              <a:solidFill>
                <a:srgbClr val="3B8D61"/>
              </a:solidFill>
              <a:latin typeface="Weekly Free Light" panose="00000400000000000000" pitchFamily="50" charset="-18"/>
              <a:sym typeface="Nixie One" charset="0"/>
            </a:endParaRPr>
          </a:p>
          <a:p>
            <a:pPr algn="ctr" eaLnBrk="1" hangingPunct="1">
              <a:buClr>
                <a:srgbClr val="000000"/>
              </a:buClr>
              <a:buFont typeface="Arial" panose="020B0604020202020204" pitchFamily="34" charset="0"/>
              <a:buNone/>
            </a:pPr>
            <a:r>
              <a:rPr lang="sk-SK" altLang="cs-CZ" sz="1800" b="1" dirty="0" err="1">
                <a:solidFill>
                  <a:srgbClr val="FF0000"/>
                </a:solidFill>
                <a:latin typeface="Weekly Free Light" panose="00000400000000000000" pitchFamily="50" charset="-18"/>
                <a:sym typeface="Nixie One" charset="0"/>
              </a:rPr>
              <a:t>Fortunata</a:t>
            </a:r>
            <a:r>
              <a:rPr lang="sk-SK" altLang="cs-CZ" sz="1800" b="1" dirty="0">
                <a:solidFill>
                  <a:srgbClr val="FF0000"/>
                </a:solidFill>
                <a:latin typeface="Weekly Free Light" panose="00000400000000000000" pitchFamily="50" charset="-18"/>
                <a:sym typeface="Nixie One" charset="0"/>
              </a:rPr>
              <a:t> y </a:t>
            </a:r>
            <a:r>
              <a:rPr lang="sk-SK" altLang="cs-CZ" sz="1800" b="1" dirty="0" err="1">
                <a:solidFill>
                  <a:srgbClr val="FF0000"/>
                </a:solidFill>
                <a:latin typeface="Weekly Free Light" panose="00000400000000000000" pitchFamily="50" charset="-18"/>
                <a:sym typeface="Nixie One" charset="0"/>
              </a:rPr>
              <a:t>Jacinta</a:t>
            </a:r>
            <a:endParaRPr lang="sk-SK" altLang="cs-CZ" sz="1800" b="1" dirty="0">
              <a:solidFill>
                <a:srgbClr val="FF0000"/>
              </a:solidFill>
              <a:latin typeface="Weekly Free Light" panose="00000400000000000000" pitchFamily="50" charset="-18"/>
              <a:sym typeface="Nixie One" charset="0"/>
            </a:endParaRPr>
          </a:p>
        </p:txBody>
      </p:sp>
      <p:sp>
        <p:nvSpPr>
          <p:cNvPr id="8" name="Google Shape;252;p24"/>
          <p:cNvSpPr>
            <a:spLocks noChangeArrowheads="1"/>
          </p:cNvSpPr>
          <p:nvPr/>
        </p:nvSpPr>
        <p:spPr bwMode="auto">
          <a:xfrm>
            <a:off x="6251043" y="2522708"/>
            <a:ext cx="2282949" cy="2310717"/>
          </a:xfrm>
          <a:prstGeom prst="ellipse">
            <a:avLst/>
          </a:prstGeom>
          <a:noFill/>
          <a:ln w="76200">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800" b="1" dirty="0" err="1">
                <a:solidFill>
                  <a:srgbClr val="18637B"/>
                </a:solidFill>
                <a:latin typeface="Weekly Free Light" panose="00000400000000000000" pitchFamily="50" charset="-18"/>
                <a:sym typeface="Nixie One" charset="0"/>
              </a:rPr>
              <a:t>Jacinta</a:t>
            </a:r>
            <a:r>
              <a:rPr lang="sk-SK" altLang="cs-CZ" sz="1800" b="1" dirty="0">
                <a:solidFill>
                  <a:srgbClr val="18637B"/>
                </a:solidFill>
                <a:latin typeface="Weekly Free Light" panose="00000400000000000000" pitchFamily="50" charset="-18"/>
                <a:sym typeface="Nixie One" charset="0"/>
              </a:rPr>
              <a:t> y </a:t>
            </a:r>
            <a:r>
              <a:rPr lang="sk-SK" altLang="cs-CZ" sz="1800" b="1" dirty="0" err="1">
                <a:solidFill>
                  <a:srgbClr val="18637B"/>
                </a:solidFill>
                <a:latin typeface="Weekly Free Light" panose="00000400000000000000" pitchFamily="50" charset="-18"/>
                <a:sym typeface="Nixie One" charset="0"/>
              </a:rPr>
              <a:t>el</a:t>
            </a:r>
            <a:r>
              <a:rPr lang="sk-SK" altLang="cs-CZ" sz="1800" b="1" dirty="0">
                <a:solidFill>
                  <a:srgbClr val="18637B"/>
                </a:solidFill>
                <a:latin typeface="Weekly Free Light" panose="00000400000000000000" pitchFamily="50" charset="-18"/>
                <a:sym typeface="Nixie One" charset="0"/>
              </a:rPr>
              <a:t> </a:t>
            </a:r>
            <a:r>
              <a:rPr lang="sk-SK" altLang="cs-CZ" sz="1800" b="1" dirty="0" err="1">
                <a:solidFill>
                  <a:srgbClr val="18637B"/>
                </a:solidFill>
                <a:latin typeface="Weekly Free Light" panose="00000400000000000000" pitchFamily="50" charset="-18"/>
                <a:sym typeface="Nixie One" charset="0"/>
              </a:rPr>
              <a:t>hombre</a:t>
            </a:r>
            <a:r>
              <a:rPr lang="sk-SK" altLang="cs-CZ" sz="1800" b="1" dirty="0">
                <a:solidFill>
                  <a:srgbClr val="18637B"/>
                </a:solidFill>
                <a:latin typeface="Weekly Free Light" panose="00000400000000000000" pitchFamily="50" charset="-18"/>
                <a:sym typeface="Nixie One" charset="0"/>
              </a:rPr>
              <a:t>, </a:t>
            </a:r>
            <a:r>
              <a:rPr lang="sk-SK" altLang="cs-CZ" sz="1800" b="1" dirty="0" err="1">
                <a:solidFill>
                  <a:srgbClr val="18637B"/>
                </a:solidFill>
                <a:latin typeface="Weekly Free Light" panose="00000400000000000000" pitchFamily="50" charset="-18"/>
                <a:sym typeface="Nixie One" charset="0"/>
              </a:rPr>
              <a:t>que</a:t>
            </a:r>
            <a:r>
              <a:rPr lang="sk-SK" altLang="cs-CZ" sz="1800" b="1" dirty="0">
                <a:solidFill>
                  <a:srgbClr val="18637B"/>
                </a:solidFill>
                <a:latin typeface="Weekly Free Light" panose="00000400000000000000" pitchFamily="50" charset="-18"/>
                <a:sym typeface="Nixie One" charset="0"/>
              </a:rPr>
              <a:t> es </a:t>
            </a:r>
            <a:r>
              <a:rPr lang="sk-SK" altLang="cs-CZ" sz="1800" b="1" dirty="0" err="1">
                <a:solidFill>
                  <a:srgbClr val="18637B"/>
                </a:solidFill>
                <a:latin typeface="Weekly Free Light" panose="00000400000000000000" pitchFamily="50" charset="-18"/>
                <a:sym typeface="Nixie One" charset="0"/>
              </a:rPr>
              <a:t>su</a:t>
            </a:r>
            <a:r>
              <a:rPr lang="sk-SK" altLang="cs-CZ" sz="1800" b="1" dirty="0">
                <a:solidFill>
                  <a:srgbClr val="18637B"/>
                </a:solidFill>
                <a:latin typeface="Weekly Free Light" panose="00000400000000000000" pitchFamily="50" charset="-18"/>
                <a:sym typeface="Nixie One" charset="0"/>
              </a:rPr>
              <a:t> </a:t>
            </a:r>
            <a:r>
              <a:rPr lang="sk-SK" altLang="cs-CZ" sz="1800" b="1" dirty="0" err="1">
                <a:solidFill>
                  <a:srgbClr val="18637B"/>
                </a:solidFill>
                <a:latin typeface="Weekly Free Light" panose="00000400000000000000" pitchFamily="50" charset="-18"/>
                <a:sym typeface="Nixie One" charset="0"/>
              </a:rPr>
              <a:t>marido</a:t>
            </a:r>
            <a:r>
              <a:rPr lang="sk-SK" altLang="cs-CZ" sz="1800" b="1" dirty="0">
                <a:solidFill>
                  <a:srgbClr val="18637B"/>
                </a:solidFill>
                <a:latin typeface="Weekly Free Light" panose="00000400000000000000" pitchFamily="50" charset="-18"/>
                <a:sym typeface="Nixie One" charset="0"/>
              </a:rPr>
              <a:t>, </a:t>
            </a:r>
            <a:r>
              <a:rPr lang="sk-SK" altLang="cs-CZ" sz="1800" b="1" dirty="0" err="1">
                <a:solidFill>
                  <a:srgbClr val="18637B"/>
                </a:solidFill>
                <a:latin typeface="Weekly Free Light" panose="00000400000000000000" pitchFamily="50" charset="-18"/>
                <a:sym typeface="Nixie One" charset="0"/>
              </a:rPr>
              <a:t>son</a:t>
            </a:r>
            <a:r>
              <a:rPr lang="sk-SK" altLang="cs-CZ" sz="1800" b="1" dirty="0">
                <a:solidFill>
                  <a:srgbClr val="18637B"/>
                </a:solidFill>
                <a:latin typeface="Weekly Free Light" panose="00000400000000000000" pitchFamily="50" charset="-18"/>
                <a:sym typeface="Nixie One" charset="0"/>
              </a:rPr>
              <a:t> los nobles.</a:t>
            </a:r>
          </a:p>
        </p:txBody>
      </p:sp>
    </p:spTree>
    <p:extLst>
      <p:ext uri="{BB962C8B-B14F-4D97-AF65-F5344CB8AC3E}">
        <p14:creationId xmlns:p14="http://schemas.microsoft.com/office/powerpoint/2010/main" val="1446242139"/>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2400" b="1" dirty="0">
                <a:solidFill>
                  <a:srgbClr val="FFFFFF"/>
                </a:solidFill>
                <a:latin typeface="Weekly Free Light" panose="00000400000000000000"/>
                <a:cs typeface="Arial" panose="020B0604020202020204" pitchFamily="34" charset="0"/>
                <a:sym typeface="Roboto Slab" charset="0"/>
              </a:rPr>
              <a:t>LA GENERACIÓN 98</a:t>
            </a:r>
          </a:p>
        </p:txBody>
      </p:sp>
      <p:sp>
        <p:nvSpPr>
          <p:cNvPr id="161" name="Google Shape;161;p18"/>
          <p:cNvSpPr txBox="1">
            <a:spLocks noGrp="1"/>
          </p:cNvSpPr>
          <p:nvPr>
            <p:ph type="body" idx="1"/>
          </p:nvPr>
        </p:nvSpPr>
        <p:spPr>
          <a:xfrm>
            <a:off x="584200" y="2139702"/>
            <a:ext cx="7540625" cy="1474082"/>
          </a:xfrm>
        </p:spPr>
        <p:txBody>
          <a:bodyPr/>
          <a:lstStyle/>
          <a:p>
            <a:pPr marL="50800" indent="0" eaLnBrk="1" fontAlgn="auto" hangingPunct="1">
              <a:buClr>
                <a:srgbClr val="114454"/>
              </a:buClr>
              <a:buNone/>
              <a:defRPr/>
            </a:pPr>
            <a:r>
              <a:rPr lang="cs-CZ" sz="2400" b="1" dirty="0">
                <a:solidFill>
                  <a:srgbClr val="114454"/>
                </a:solidFill>
                <a:latin typeface="Weekly Free Light" panose="00000400000000000000" pitchFamily="50" charset="-18"/>
                <a:ea typeface="Nixie One"/>
                <a:cs typeface="Nixie One"/>
                <a:sym typeface="Nixie One"/>
              </a:rPr>
              <a:t>En 1898 </a:t>
            </a:r>
            <a:r>
              <a:rPr lang="cs-CZ" sz="2400" b="1" dirty="0" err="1">
                <a:solidFill>
                  <a:srgbClr val="114454"/>
                </a:solidFill>
                <a:latin typeface="Weekly Free Light" panose="00000400000000000000" pitchFamily="50" charset="-18"/>
                <a:ea typeface="Nixie One"/>
                <a:cs typeface="Nixie One"/>
                <a:sym typeface="Nixie One"/>
              </a:rPr>
              <a:t>España</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perdió</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sus</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últimas</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colonias</a:t>
            </a:r>
            <a:r>
              <a:rPr lang="cs-CZ" sz="2400" b="1" dirty="0">
                <a:solidFill>
                  <a:srgbClr val="114454"/>
                </a:solidFill>
                <a:latin typeface="Weekly Free Light" panose="00000400000000000000" pitchFamily="50" charset="-18"/>
                <a:ea typeface="Nixie One"/>
                <a:cs typeface="Nixie One"/>
                <a:sym typeface="Nixie One"/>
              </a:rPr>
              <a:t> Cuba, </a:t>
            </a:r>
            <a:r>
              <a:rPr lang="cs-CZ" sz="2400" b="1" dirty="0" err="1">
                <a:solidFill>
                  <a:srgbClr val="114454"/>
                </a:solidFill>
                <a:latin typeface="Weekly Free Light" panose="00000400000000000000" pitchFamily="50" charset="-18"/>
                <a:ea typeface="Nixie One"/>
                <a:cs typeface="Nixie One"/>
                <a:sym typeface="Nixie One"/>
              </a:rPr>
              <a:t>Puerto</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Rico</a:t>
            </a:r>
            <a:r>
              <a:rPr lang="cs-CZ" sz="2400" b="1" dirty="0">
                <a:solidFill>
                  <a:srgbClr val="114454"/>
                </a:solidFill>
                <a:latin typeface="Weekly Free Light" panose="00000400000000000000" pitchFamily="50" charset="-18"/>
                <a:ea typeface="Nixie One"/>
                <a:cs typeface="Nixie One"/>
                <a:sym typeface="Nixie One"/>
              </a:rPr>
              <a:t> y </a:t>
            </a:r>
            <a:r>
              <a:rPr lang="cs-CZ" sz="2400" b="1" dirty="0" err="1">
                <a:solidFill>
                  <a:srgbClr val="114454"/>
                </a:solidFill>
                <a:latin typeface="Weekly Free Light" panose="00000400000000000000" pitchFamily="50" charset="-18"/>
                <a:ea typeface="Nixie One"/>
                <a:cs typeface="Nixie One"/>
                <a:sym typeface="Nixie One"/>
              </a:rPr>
              <a:t>Filipinas</a:t>
            </a:r>
            <a:r>
              <a:rPr lang="cs-CZ" sz="2400" b="1" dirty="0">
                <a:solidFill>
                  <a:srgbClr val="114454"/>
                </a:solidFill>
                <a:latin typeface="Weekly Free Light" panose="00000400000000000000" pitchFamily="50" charset="-18"/>
                <a:ea typeface="Nixie One"/>
                <a:cs typeface="Nixie One"/>
                <a:sym typeface="Nixie One"/>
              </a:rPr>
              <a:t>, y </a:t>
            </a:r>
            <a:r>
              <a:rPr lang="cs-CZ" sz="2400" b="1" dirty="0" err="1">
                <a:solidFill>
                  <a:srgbClr val="114454"/>
                </a:solidFill>
                <a:latin typeface="Weekly Free Light" panose="00000400000000000000" pitchFamily="50" charset="-18"/>
                <a:ea typeface="Nixie One"/>
                <a:cs typeface="Nixie One"/>
                <a:sym typeface="Nixie One"/>
              </a:rPr>
              <a:t>todo</a:t>
            </a:r>
            <a:r>
              <a:rPr lang="cs-CZ" sz="2400" b="1" dirty="0">
                <a:solidFill>
                  <a:srgbClr val="114454"/>
                </a:solidFill>
                <a:latin typeface="Weekly Free Light" panose="00000400000000000000" pitchFamily="50" charset="-18"/>
                <a:ea typeface="Nixie One"/>
                <a:cs typeface="Nixie One"/>
                <a:sym typeface="Nixie One"/>
              </a:rPr>
              <a:t> eso </a:t>
            </a:r>
            <a:r>
              <a:rPr lang="cs-CZ" sz="2400" b="1" dirty="0" err="1">
                <a:solidFill>
                  <a:srgbClr val="114454"/>
                </a:solidFill>
                <a:latin typeface="Weekly Free Light" panose="00000400000000000000" pitchFamily="50" charset="-18"/>
                <a:ea typeface="Nixie One"/>
                <a:cs typeface="Nixie One"/>
                <a:sym typeface="Nixie One"/>
              </a:rPr>
              <a:t>causó</a:t>
            </a:r>
            <a:r>
              <a:rPr lang="cs-CZ" sz="2400" b="1" dirty="0">
                <a:solidFill>
                  <a:srgbClr val="114454"/>
                </a:solidFill>
                <a:latin typeface="Weekly Free Light" panose="00000400000000000000" pitchFamily="50" charset="-18"/>
                <a:ea typeface="Nixie One"/>
                <a:cs typeface="Nixie One"/>
                <a:sym typeface="Nixie One"/>
              </a:rPr>
              <a:t> una </a:t>
            </a:r>
            <a:r>
              <a:rPr lang="cs-CZ" sz="2400" b="1" dirty="0" err="1">
                <a:solidFill>
                  <a:srgbClr val="114454"/>
                </a:solidFill>
                <a:latin typeface="Weekly Free Light" panose="00000400000000000000" pitchFamily="50" charset="-18"/>
                <a:ea typeface="Nixie One"/>
                <a:cs typeface="Nixie One"/>
                <a:sym typeface="Nixie One"/>
              </a:rPr>
              <a:t>crisis</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moral</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política</a:t>
            </a:r>
            <a:r>
              <a:rPr lang="cs-CZ" sz="2400" b="1" dirty="0">
                <a:solidFill>
                  <a:srgbClr val="114454"/>
                </a:solidFill>
                <a:latin typeface="Weekly Free Light" panose="00000400000000000000" pitchFamily="50" charset="-18"/>
                <a:ea typeface="Nixie One"/>
                <a:cs typeface="Nixie One"/>
                <a:sym typeface="Nixie One"/>
              </a:rPr>
              <a:t> y </a:t>
            </a:r>
            <a:r>
              <a:rPr lang="cs-CZ" sz="2400" b="1" dirty="0" err="1">
                <a:solidFill>
                  <a:srgbClr val="114454"/>
                </a:solidFill>
                <a:latin typeface="Weekly Free Light" panose="00000400000000000000" pitchFamily="50" charset="-18"/>
                <a:ea typeface="Nixie One"/>
                <a:cs typeface="Nixie One"/>
                <a:sym typeface="Nixie One"/>
              </a:rPr>
              <a:t>social</a:t>
            </a:r>
            <a:r>
              <a:rPr lang="cs-CZ" sz="2400" b="1" dirty="0">
                <a:solidFill>
                  <a:srgbClr val="114454"/>
                </a:solidFill>
                <a:latin typeface="Weekly Free Light" panose="00000400000000000000" pitchFamily="50" charset="-18"/>
                <a:ea typeface="Nixie One"/>
                <a:cs typeface="Nixie One"/>
                <a:sym typeface="Nixie One"/>
              </a:rPr>
              <a:t> en </a:t>
            </a:r>
            <a:r>
              <a:rPr lang="cs-CZ" sz="2400" b="1" dirty="0" err="1">
                <a:solidFill>
                  <a:srgbClr val="114454"/>
                </a:solidFill>
                <a:latin typeface="Weekly Free Light" panose="00000400000000000000" pitchFamily="50" charset="-18"/>
                <a:ea typeface="Nixie One"/>
                <a:cs typeface="Nixie One"/>
                <a:sym typeface="Nixie One"/>
              </a:rPr>
              <a:t>toda</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España</a:t>
            </a:r>
            <a:r>
              <a:rPr lang="cs-CZ" sz="2400" b="1" dirty="0">
                <a:solidFill>
                  <a:srgbClr val="114454"/>
                </a:solidFill>
                <a:latin typeface="Weekly Free Light" panose="00000400000000000000" pitchFamily="50" charset="-18"/>
                <a:ea typeface="Nixie One"/>
                <a:cs typeface="Nixie One"/>
                <a:sym typeface="Nixie One"/>
              </a:rPr>
              <a:t>.</a:t>
            </a:r>
            <a:endParaRPr sz="2400" b="1" dirty="0">
              <a:solidFill>
                <a:srgbClr val="114454"/>
              </a:solidFill>
              <a:latin typeface="Weekly Free Light" panose="00000400000000000000" pitchFamily="50" charset="-18"/>
              <a:ea typeface="Nixie One"/>
              <a:cs typeface="Nixie One"/>
              <a:sym typeface="Nixie One"/>
            </a:endParaRPr>
          </a:p>
        </p:txBody>
      </p:sp>
      <p:sp>
        <p:nvSpPr>
          <p:cNvPr id="18437" name="Google Shape;169;p1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EA2D17D0-BF0C-4A69-A3F1-255003CA25AC}" type="slidenum">
              <a:rPr lang="sk-SK" altLang="cs-CZ" sz="800">
                <a:solidFill>
                  <a:srgbClr val="FFFFFF"/>
                </a:solidFill>
                <a:latin typeface="Roboto Slab" charset="0"/>
                <a:sym typeface="Roboto Slab" charset="0"/>
              </a:rPr>
              <a:pPr eaLnBrk="1" hangingPunct="1"/>
              <a:t>4</a:t>
            </a:fld>
            <a:endParaRPr lang="sk-SK" altLang="cs-CZ" sz="800">
              <a:solidFill>
                <a:srgbClr val="FFFFFF"/>
              </a:solidFill>
              <a:latin typeface="Roboto Slab" charset="0"/>
              <a:sym typeface="Roboto Slab" charset="0"/>
            </a:endParaRPr>
          </a:p>
        </p:txBody>
      </p:sp>
    </p:spTree>
    <p:extLst>
      <p:ext uri="{BB962C8B-B14F-4D97-AF65-F5344CB8AC3E}">
        <p14:creationId xmlns:p14="http://schemas.microsoft.com/office/powerpoint/2010/main" val="815812483"/>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Google Shape;266;p25"/>
          <p:cNvSpPr>
            <a:spLocks noChangeArrowheads="1"/>
          </p:cNvSpPr>
          <p:nvPr/>
        </p:nvSpPr>
        <p:spPr bwMode="auto">
          <a:xfrm>
            <a:off x="3759200" y="3738563"/>
            <a:ext cx="2717800" cy="749300"/>
          </a:xfrm>
          <a:prstGeom prst="homePlate">
            <a:avLst>
              <a:gd name="adj" fmla="val 35448"/>
            </a:avLst>
          </a:prstGeom>
          <a:solidFill>
            <a:srgbClr val="12405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cs-CZ" altLang="cs-CZ"/>
          </a:p>
        </p:txBody>
      </p:sp>
      <p:sp>
        <p:nvSpPr>
          <p:cNvPr id="25604" name="Google Shape;267;p25"/>
          <p:cNvSpPr>
            <a:spLocks noChangeArrowheads="1"/>
          </p:cNvSpPr>
          <p:nvPr/>
        </p:nvSpPr>
        <p:spPr bwMode="auto">
          <a:xfrm>
            <a:off x="3759200" y="3003550"/>
            <a:ext cx="3487738" cy="749300"/>
          </a:xfrm>
          <a:prstGeom prst="homePlate">
            <a:avLst>
              <a:gd name="adj" fmla="val 35449"/>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cs-CZ" altLang="cs-CZ"/>
          </a:p>
        </p:txBody>
      </p:sp>
      <p:sp>
        <p:nvSpPr>
          <p:cNvPr id="25605" name="Google Shape;268;p25"/>
          <p:cNvSpPr>
            <a:spLocks noChangeArrowheads="1"/>
          </p:cNvSpPr>
          <p:nvPr/>
        </p:nvSpPr>
        <p:spPr bwMode="auto">
          <a:xfrm>
            <a:off x="3759200" y="2259013"/>
            <a:ext cx="2227263" cy="749300"/>
          </a:xfrm>
          <a:prstGeom prst="homePlate">
            <a:avLst>
              <a:gd name="adj" fmla="val 35449"/>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cs-CZ" altLang="cs-CZ"/>
          </a:p>
        </p:txBody>
      </p:sp>
      <p:sp>
        <p:nvSpPr>
          <p:cNvPr id="25606" name="Google Shape;269;p25"/>
          <p:cNvSpPr>
            <a:spLocks noChangeArrowheads="1"/>
          </p:cNvSpPr>
          <p:nvPr/>
        </p:nvSpPr>
        <p:spPr bwMode="auto">
          <a:xfrm>
            <a:off x="3759200" y="1508125"/>
            <a:ext cx="2554288" cy="750888"/>
          </a:xfrm>
          <a:prstGeom prst="homePlate">
            <a:avLst>
              <a:gd name="adj" fmla="val 35371"/>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cs-CZ" altLang="cs-CZ"/>
          </a:p>
        </p:txBody>
      </p:sp>
      <p:sp>
        <p:nvSpPr>
          <p:cNvPr id="25607" name="Google Shape;270;p25"/>
          <p:cNvSpPr>
            <a:spLocks noChangeArrowheads="1"/>
          </p:cNvSpPr>
          <p:nvPr/>
        </p:nvSpPr>
        <p:spPr bwMode="auto">
          <a:xfrm>
            <a:off x="2898775" y="1312863"/>
            <a:ext cx="882650" cy="954087"/>
          </a:xfrm>
          <a:custGeom>
            <a:avLst/>
            <a:gdLst>
              <a:gd name="T0" fmla="*/ 0 w 120000"/>
              <a:gd name="T1" fmla="*/ 0 h 120000"/>
              <a:gd name="T2" fmla="*/ 120000 w 120000"/>
              <a:gd name="T3" fmla="*/ 120000 h 120000"/>
            </a:gdLst>
            <a:ahLst/>
            <a:cxnLst/>
            <a:rect l="T0" t="T1" r="T2" b="T3"/>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08" name="Google Shape;271;p25"/>
          <p:cNvSpPr>
            <a:spLocks noChangeArrowheads="1"/>
          </p:cNvSpPr>
          <p:nvPr/>
        </p:nvSpPr>
        <p:spPr bwMode="auto">
          <a:xfrm>
            <a:off x="2892425" y="2132013"/>
            <a:ext cx="889000" cy="879475"/>
          </a:xfrm>
          <a:custGeom>
            <a:avLst/>
            <a:gdLst>
              <a:gd name="T0" fmla="*/ 0 w 120000"/>
              <a:gd name="T1" fmla="*/ 0 h 120000"/>
              <a:gd name="T2" fmla="*/ 120000 w 120000"/>
              <a:gd name="T3" fmla="*/ 120000 h 120000"/>
            </a:gdLst>
            <a:ahLst/>
            <a:cxnLst/>
            <a:rect l="T0" t="T1" r="T2" b="T3"/>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09" name="Google Shape;272;p25"/>
          <p:cNvSpPr>
            <a:spLocks noChangeArrowheads="1"/>
          </p:cNvSpPr>
          <p:nvPr/>
        </p:nvSpPr>
        <p:spPr bwMode="auto">
          <a:xfrm rot="10800000" flipH="1">
            <a:off x="2892425" y="3008313"/>
            <a:ext cx="889000" cy="874712"/>
          </a:xfrm>
          <a:custGeom>
            <a:avLst/>
            <a:gdLst>
              <a:gd name="T0" fmla="*/ 0 w 120000"/>
              <a:gd name="T1" fmla="*/ 0 h 120000"/>
              <a:gd name="T2" fmla="*/ 120000 w 120000"/>
              <a:gd name="T3" fmla="*/ 120000 h 120000"/>
            </a:gdLst>
            <a:ahLst/>
            <a:cxnLst/>
            <a:rect l="T0" t="T1" r="T2" b="T3"/>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0" name="Google Shape;273;p25"/>
          <p:cNvSpPr>
            <a:spLocks noChangeArrowheads="1"/>
          </p:cNvSpPr>
          <p:nvPr/>
        </p:nvSpPr>
        <p:spPr bwMode="auto">
          <a:xfrm rot="10800000" flipH="1">
            <a:off x="2894013" y="3751263"/>
            <a:ext cx="887412" cy="939800"/>
          </a:xfrm>
          <a:custGeom>
            <a:avLst/>
            <a:gdLst>
              <a:gd name="T0" fmla="*/ 0 w 120000"/>
              <a:gd name="T1" fmla="*/ 0 h 120000"/>
              <a:gd name="T2" fmla="*/ 120000 w 120000"/>
              <a:gd name="T3" fmla="*/ 120000 h 120000"/>
            </a:gdLst>
            <a:ahLst/>
            <a:cxnLst/>
            <a:rect l="T0" t="T1" r="T2" b="T3"/>
            <a:pathLst>
              <a:path w="120000" h="120000" extrusionOk="0">
                <a:moveTo>
                  <a:pt x="277" y="0"/>
                </a:moveTo>
                <a:lnTo>
                  <a:pt x="120000" y="25882"/>
                </a:lnTo>
                <a:lnTo>
                  <a:pt x="120000" y="120000"/>
                </a:lnTo>
                <a:lnTo>
                  <a:pt x="0" y="105098"/>
                </a:lnTo>
                <a:cubicBezTo>
                  <a:pt x="184" y="70065"/>
                  <a:pt x="92" y="35032"/>
                  <a:pt x="277" y="0"/>
                </a:cubicBezTo>
                <a:close/>
              </a:path>
            </a:pathLst>
          </a:custGeom>
          <a:solidFill>
            <a:srgbClr val="0B293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1" name="Google Shape;274;p25"/>
          <p:cNvSpPr>
            <a:spLocks noChangeArrowheads="1"/>
          </p:cNvSpPr>
          <p:nvPr/>
        </p:nvSpPr>
        <p:spPr bwMode="auto">
          <a:xfrm rot="10800000">
            <a:off x="2022475" y="3748088"/>
            <a:ext cx="877888" cy="941387"/>
          </a:xfrm>
          <a:custGeom>
            <a:avLst/>
            <a:gdLst>
              <a:gd name="T0" fmla="*/ 0 w 120000"/>
              <a:gd name="T1" fmla="*/ 0 h 120000"/>
              <a:gd name="T2" fmla="*/ 120000 w 120000"/>
              <a:gd name="T3" fmla="*/ 120000 h 120000"/>
            </a:gdLst>
            <a:ahLst/>
            <a:cxnLst/>
            <a:rect l="T0" t="T1" r="T2" b="T3"/>
            <a:pathLst>
              <a:path w="120000" h="120000" extrusionOk="0">
                <a:moveTo>
                  <a:pt x="33" y="0"/>
                </a:moveTo>
                <a:lnTo>
                  <a:pt x="120000" y="25565"/>
                </a:lnTo>
                <a:lnTo>
                  <a:pt x="120000" y="120000"/>
                </a:lnTo>
                <a:lnTo>
                  <a:pt x="313" y="105130"/>
                </a:lnTo>
                <a:cubicBezTo>
                  <a:pt x="499" y="70173"/>
                  <a:pt x="-152" y="34956"/>
                  <a:pt x="33" y="0"/>
                </a:cubicBezTo>
                <a:close/>
              </a:path>
            </a:pathLst>
          </a:custGeom>
          <a:solidFill>
            <a:srgbClr val="12405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2" name="Google Shape;275;p25"/>
          <p:cNvSpPr>
            <a:spLocks noChangeArrowheads="1"/>
          </p:cNvSpPr>
          <p:nvPr/>
        </p:nvSpPr>
        <p:spPr bwMode="auto">
          <a:xfrm flipH="1">
            <a:off x="2017713" y="2127250"/>
            <a:ext cx="884237" cy="876300"/>
          </a:xfrm>
          <a:custGeom>
            <a:avLst/>
            <a:gdLst>
              <a:gd name="T0" fmla="*/ 0 w 120000"/>
              <a:gd name="T1" fmla="*/ 0 h 120000"/>
              <a:gd name="T2" fmla="*/ 120000 w 120000"/>
              <a:gd name="T3" fmla="*/ 120000 h 120000"/>
            </a:gdLst>
            <a:ahLst/>
            <a:cxnLst/>
            <a:rect l="T0" t="T1" r="T2" b="T3"/>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3" name="Google Shape;276;p25"/>
          <p:cNvSpPr>
            <a:spLocks noChangeArrowheads="1"/>
          </p:cNvSpPr>
          <p:nvPr/>
        </p:nvSpPr>
        <p:spPr bwMode="auto">
          <a:xfrm flipH="1">
            <a:off x="2016125" y="1314450"/>
            <a:ext cx="887413" cy="939800"/>
          </a:xfrm>
          <a:custGeom>
            <a:avLst/>
            <a:gdLst>
              <a:gd name="T0" fmla="*/ 0 w 120000"/>
              <a:gd name="T1" fmla="*/ 0 h 120000"/>
              <a:gd name="T2" fmla="*/ 120000 w 120000"/>
              <a:gd name="T3" fmla="*/ 120000 h 120000"/>
            </a:gdLst>
            <a:ahLst/>
            <a:cxnLst/>
            <a:rect l="T0" t="T1" r="T2" b="T3"/>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4" name="Google Shape;277;p25"/>
          <p:cNvSpPr>
            <a:spLocks noChangeArrowheads="1"/>
          </p:cNvSpPr>
          <p:nvPr/>
        </p:nvSpPr>
        <p:spPr bwMode="auto">
          <a:xfrm rot="10800000">
            <a:off x="2020888" y="3003550"/>
            <a:ext cx="877887" cy="871538"/>
          </a:xfrm>
          <a:custGeom>
            <a:avLst/>
            <a:gdLst>
              <a:gd name="T0" fmla="*/ 0 w 120000"/>
              <a:gd name="T1" fmla="*/ 0 h 120000"/>
              <a:gd name="T2" fmla="*/ 120000 w 120000"/>
              <a:gd name="T3" fmla="*/ 120000 h 120000"/>
            </a:gdLst>
            <a:ahLst/>
            <a:cxnLst/>
            <a:rect l="T0" t="T1" r="T2" b="T3"/>
            <a:pathLst>
              <a:path w="120000" h="120000" extrusionOk="0">
                <a:moveTo>
                  <a:pt x="120000" y="120000"/>
                </a:moveTo>
                <a:lnTo>
                  <a:pt x="54" y="120000"/>
                </a:lnTo>
                <a:cubicBezTo>
                  <a:pt x="240" y="79812"/>
                  <a:pt x="-132" y="40187"/>
                  <a:pt x="53" y="0"/>
                </a:cubicBezTo>
                <a:lnTo>
                  <a:pt x="120000" y="16766"/>
                </a:lnTo>
                <a:close/>
              </a:path>
            </a:pathLst>
          </a:cu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5" name="Google Shape;278;p25"/>
          <p:cNvSpPr>
            <a:spLocks noChangeArrowheads="1"/>
          </p:cNvSpPr>
          <p:nvPr/>
        </p:nvSpPr>
        <p:spPr bwMode="auto">
          <a:xfrm>
            <a:off x="1985963" y="1412875"/>
            <a:ext cx="477837" cy="3290888"/>
          </a:xfrm>
          <a:custGeom>
            <a:avLst/>
            <a:gdLst>
              <a:gd name="T0" fmla="*/ 0 w 120000"/>
              <a:gd name="T1" fmla="*/ 0 h 120000"/>
              <a:gd name="T2" fmla="*/ 120000 w 120000"/>
              <a:gd name="T3" fmla="*/ 120000 h 120000"/>
            </a:gdLst>
            <a:ahLst/>
            <a:cxnLst/>
            <a:rect l="T0" t="T1" r="T2" b="T3"/>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6" name="Google Shape;279;p25"/>
          <p:cNvSpPr txBox="1">
            <a:spLocks noChangeArrowheads="1"/>
          </p:cNvSpPr>
          <p:nvPr/>
        </p:nvSpPr>
        <p:spPr bwMode="auto">
          <a:xfrm>
            <a:off x="3878263" y="1654175"/>
            <a:ext cx="5969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400" b="1" dirty="0">
                <a:solidFill>
                  <a:srgbClr val="FFFFFF"/>
                </a:solidFill>
                <a:latin typeface="Weekly Free Light" panose="00000400000000000000" pitchFamily="50" charset="-18"/>
                <a:sym typeface="Nixie One" charset="0"/>
              </a:rPr>
              <a:t>01</a:t>
            </a:r>
          </a:p>
        </p:txBody>
      </p:sp>
      <p:cxnSp>
        <p:nvCxnSpPr>
          <p:cNvPr id="25617" name="Google Shape;280;p25"/>
          <p:cNvCxnSpPr>
            <a:cxnSpLocks noChangeShapeType="1"/>
          </p:cNvCxnSpPr>
          <p:nvPr/>
        </p:nvCxnSpPr>
        <p:spPr bwMode="auto">
          <a:xfrm>
            <a:off x="4476750" y="1682750"/>
            <a:ext cx="0" cy="392113"/>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18" name="Google Shape;281;p25"/>
          <p:cNvSpPr txBox="1">
            <a:spLocks noChangeArrowheads="1"/>
          </p:cNvSpPr>
          <p:nvPr/>
        </p:nvSpPr>
        <p:spPr bwMode="auto">
          <a:xfrm>
            <a:off x="4532313" y="1666875"/>
            <a:ext cx="14541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cs-CZ" b="1" dirty="0" err="1">
                <a:solidFill>
                  <a:srgbClr val="FFFFFF"/>
                </a:solidFill>
                <a:latin typeface="Weekly Free Light" panose="00000400000000000000" pitchFamily="50" charset="-18"/>
                <a:sym typeface="Nixie One" charset="0"/>
              </a:rPr>
              <a:t>Miguel</a:t>
            </a:r>
            <a:r>
              <a:rPr lang="sk-SK" altLang="cs-CZ" b="1" dirty="0">
                <a:solidFill>
                  <a:srgbClr val="FFFFFF"/>
                </a:solidFill>
                <a:latin typeface="Weekly Free Light" panose="00000400000000000000" pitchFamily="50" charset="-18"/>
                <a:sym typeface="Nixie One" charset="0"/>
              </a:rPr>
              <a:t> </a:t>
            </a:r>
            <a:r>
              <a:rPr lang="sk-SK" altLang="cs-CZ" b="1" dirty="0" err="1">
                <a:solidFill>
                  <a:srgbClr val="FFFFFF"/>
                </a:solidFill>
                <a:latin typeface="Weekly Free Light" panose="00000400000000000000" pitchFamily="50" charset="-18"/>
                <a:sym typeface="Nixie One" charset="0"/>
              </a:rPr>
              <a:t>Unamuno</a:t>
            </a:r>
            <a:endParaRPr lang="sk-SK" altLang="cs-CZ" b="1" dirty="0">
              <a:solidFill>
                <a:srgbClr val="FFFFFF"/>
              </a:solidFill>
              <a:latin typeface="Weekly Free Light" panose="00000400000000000000" pitchFamily="50" charset="-18"/>
              <a:sym typeface="Nixie One" charset="0"/>
            </a:endParaRPr>
          </a:p>
        </p:txBody>
      </p:sp>
      <p:sp>
        <p:nvSpPr>
          <p:cNvPr id="25619" name="Google Shape;282;p25"/>
          <p:cNvSpPr txBox="1">
            <a:spLocks noChangeArrowheads="1"/>
          </p:cNvSpPr>
          <p:nvPr/>
        </p:nvSpPr>
        <p:spPr bwMode="auto">
          <a:xfrm>
            <a:off x="3878263" y="2392363"/>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400" b="1" dirty="0">
                <a:solidFill>
                  <a:srgbClr val="FFFFFF"/>
                </a:solidFill>
                <a:latin typeface="Weekly Free Light" panose="00000400000000000000" pitchFamily="50" charset="-18"/>
                <a:sym typeface="Nixie One" charset="0"/>
              </a:rPr>
              <a:t>02</a:t>
            </a:r>
            <a:endParaRPr lang="sk-SK" altLang="cs-CZ" sz="2400" b="1" dirty="0">
              <a:latin typeface="Weekly Free Light" panose="00000400000000000000" pitchFamily="50" charset="-18"/>
              <a:sym typeface="Nixie One" charset="0"/>
            </a:endParaRPr>
          </a:p>
        </p:txBody>
      </p:sp>
      <p:cxnSp>
        <p:nvCxnSpPr>
          <p:cNvPr id="25620" name="Google Shape;283;p25"/>
          <p:cNvCxnSpPr>
            <a:cxnSpLocks noChangeShapeType="1"/>
          </p:cNvCxnSpPr>
          <p:nvPr/>
        </p:nvCxnSpPr>
        <p:spPr bwMode="auto">
          <a:xfrm>
            <a:off x="4476750" y="2420938"/>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21" name="Google Shape;284;p25"/>
          <p:cNvSpPr txBox="1">
            <a:spLocks noChangeArrowheads="1"/>
          </p:cNvSpPr>
          <p:nvPr/>
        </p:nvSpPr>
        <p:spPr bwMode="auto">
          <a:xfrm>
            <a:off x="4532313" y="2409825"/>
            <a:ext cx="13843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cs-CZ" b="1" dirty="0">
                <a:solidFill>
                  <a:srgbClr val="FFFFFF"/>
                </a:solidFill>
                <a:latin typeface="Weekly Free Light" panose="00000400000000000000" pitchFamily="50" charset="-18"/>
                <a:sym typeface="Nixie One" charset="0"/>
              </a:rPr>
              <a:t>Antonio </a:t>
            </a:r>
            <a:r>
              <a:rPr lang="sk-SK" altLang="cs-CZ" b="1" dirty="0" err="1">
                <a:solidFill>
                  <a:srgbClr val="FFFFFF"/>
                </a:solidFill>
                <a:latin typeface="Weekly Free Light" panose="00000400000000000000" pitchFamily="50" charset="-18"/>
                <a:sym typeface="Nixie One" charset="0"/>
              </a:rPr>
              <a:t>Machado</a:t>
            </a:r>
            <a:endParaRPr lang="sk-SK" altLang="cs-CZ" sz="1600" dirty="0">
              <a:latin typeface="Weekly Free Light" panose="00000400000000000000" pitchFamily="50" charset="-18"/>
              <a:sym typeface="Nixie One" charset="0"/>
            </a:endParaRPr>
          </a:p>
        </p:txBody>
      </p:sp>
      <p:sp>
        <p:nvSpPr>
          <p:cNvPr id="25622" name="Google Shape;285;p25"/>
          <p:cNvSpPr txBox="1">
            <a:spLocks noChangeArrowheads="1"/>
          </p:cNvSpPr>
          <p:nvPr/>
        </p:nvSpPr>
        <p:spPr bwMode="auto">
          <a:xfrm>
            <a:off x="3878263" y="315118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400" b="1" dirty="0">
                <a:solidFill>
                  <a:srgbClr val="FFFFFF"/>
                </a:solidFill>
                <a:latin typeface="Weekly Free Light" panose="00000400000000000000" pitchFamily="50" charset="-18"/>
                <a:sym typeface="Nixie One" charset="0"/>
              </a:rPr>
              <a:t>03</a:t>
            </a:r>
          </a:p>
        </p:txBody>
      </p:sp>
      <p:cxnSp>
        <p:nvCxnSpPr>
          <p:cNvPr id="25623" name="Google Shape;286;p25"/>
          <p:cNvCxnSpPr>
            <a:cxnSpLocks noChangeShapeType="1"/>
          </p:cNvCxnSpPr>
          <p:nvPr/>
        </p:nvCxnSpPr>
        <p:spPr bwMode="auto">
          <a:xfrm>
            <a:off x="4476750" y="3179763"/>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24" name="Google Shape;287;p25"/>
          <p:cNvSpPr txBox="1">
            <a:spLocks noChangeArrowheads="1"/>
          </p:cNvSpPr>
          <p:nvPr/>
        </p:nvSpPr>
        <p:spPr bwMode="auto">
          <a:xfrm>
            <a:off x="4532313" y="3094038"/>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cs-CZ" b="1" dirty="0" err="1">
                <a:solidFill>
                  <a:srgbClr val="FFFFFF"/>
                </a:solidFill>
                <a:latin typeface="Weekly Free Light" panose="00000400000000000000" pitchFamily="50" charset="-18"/>
                <a:sym typeface="Nixie One" charset="0"/>
              </a:rPr>
              <a:t>Pío</a:t>
            </a:r>
            <a:r>
              <a:rPr lang="sk-SK" altLang="cs-CZ" b="1" dirty="0">
                <a:solidFill>
                  <a:srgbClr val="FFFFFF"/>
                </a:solidFill>
                <a:latin typeface="Weekly Free Light" panose="00000400000000000000" pitchFamily="50" charset="-18"/>
                <a:sym typeface="Nixie One" charset="0"/>
              </a:rPr>
              <a:t> </a:t>
            </a:r>
            <a:r>
              <a:rPr lang="sk-SK" altLang="cs-CZ" b="1" dirty="0" err="1">
                <a:solidFill>
                  <a:srgbClr val="FFFFFF"/>
                </a:solidFill>
                <a:latin typeface="Weekly Free Light" panose="00000400000000000000" pitchFamily="50" charset="-18"/>
                <a:sym typeface="Nixie One" charset="0"/>
              </a:rPr>
              <a:t>Barroja</a:t>
            </a:r>
            <a:endParaRPr lang="sk-SK" altLang="cs-CZ" dirty="0">
              <a:solidFill>
                <a:srgbClr val="FFFFFF"/>
              </a:solidFill>
              <a:latin typeface="Weekly Free Light" panose="00000400000000000000" pitchFamily="50" charset="-18"/>
              <a:sym typeface="Nixie One" charset="0"/>
            </a:endParaRPr>
          </a:p>
        </p:txBody>
      </p:sp>
      <p:sp>
        <p:nvSpPr>
          <p:cNvPr id="25625" name="Google Shape;288;p25"/>
          <p:cNvSpPr txBox="1">
            <a:spLocks noChangeArrowheads="1"/>
          </p:cNvSpPr>
          <p:nvPr/>
        </p:nvSpPr>
        <p:spPr bwMode="auto">
          <a:xfrm>
            <a:off x="3878263" y="388143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400" b="1" dirty="0">
                <a:solidFill>
                  <a:srgbClr val="FFFFFF"/>
                </a:solidFill>
                <a:latin typeface="Weekly Free Light" panose="00000400000000000000" pitchFamily="50" charset="-18"/>
                <a:sym typeface="Nixie One" charset="0"/>
              </a:rPr>
              <a:t>04</a:t>
            </a:r>
          </a:p>
        </p:txBody>
      </p:sp>
      <p:cxnSp>
        <p:nvCxnSpPr>
          <p:cNvPr id="25626" name="Google Shape;289;p25"/>
          <p:cNvCxnSpPr>
            <a:cxnSpLocks noChangeShapeType="1"/>
          </p:cNvCxnSpPr>
          <p:nvPr/>
        </p:nvCxnSpPr>
        <p:spPr bwMode="auto">
          <a:xfrm>
            <a:off x="4476750" y="3910013"/>
            <a:ext cx="0" cy="393700"/>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27" name="Google Shape;290;p25"/>
          <p:cNvSpPr txBox="1">
            <a:spLocks noChangeArrowheads="1"/>
          </p:cNvSpPr>
          <p:nvPr/>
        </p:nvSpPr>
        <p:spPr bwMode="auto">
          <a:xfrm>
            <a:off x="4532313" y="3825875"/>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cs-CZ" b="1" dirty="0" err="1">
                <a:solidFill>
                  <a:srgbClr val="FFFFFF"/>
                </a:solidFill>
                <a:latin typeface="Weekly Free Light" panose="00000400000000000000" pitchFamily="50" charset="-18"/>
                <a:sym typeface="Nixie One" charset="0"/>
              </a:rPr>
              <a:t>Azorín</a:t>
            </a:r>
            <a:endParaRPr lang="sk-SK" altLang="cs-CZ" dirty="0">
              <a:solidFill>
                <a:srgbClr val="FFFFFF"/>
              </a:solidFill>
              <a:latin typeface="Weekly Free Light" panose="00000400000000000000" pitchFamily="50" charset="-18"/>
              <a:sym typeface="Nixie One" charset="0"/>
            </a:endParaRPr>
          </a:p>
        </p:txBody>
      </p:sp>
      <p:sp>
        <p:nvSpPr>
          <p:cNvPr id="25628" name="Google Shape;291;p25"/>
          <p:cNvSpPr>
            <a:spLocks noChangeArrowheads="1"/>
          </p:cNvSpPr>
          <p:nvPr/>
        </p:nvSpPr>
        <p:spPr bwMode="auto">
          <a:xfrm flipH="1">
            <a:off x="3787775" y="1509713"/>
            <a:ext cx="90488" cy="2978150"/>
          </a:xfrm>
          <a:custGeom>
            <a:avLst/>
            <a:gdLst>
              <a:gd name="T0" fmla="*/ 0 w 120000"/>
              <a:gd name="T1" fmla="*/ 0 h 120000"/>
              <a:gd name="T2" fmla="*/ 120000 w 120000"/>
              <a:gd name="T3" fmla="*/ 120000 h 120000"/>
            </a:gdLst>
            <a:ahLst/>
            <a:cxnLst/>
            <a:rect l="T0" t="T1" r="T2" b="T3"/>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34" name="Google Shape;312;p2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B48F42AB-F5A8-4653-B268-021BD2FF5F64}" type="slidenum">
              <a:rPr lang="sk-SK" altLang="cs-CZ" sz="800">
                <a:solidFill>
                  <a:srgbClr val="FFFFFF"/>
                </a:solidFill>
                <a:latin typeface="Roboto Slab" charset="0"/>
                <a:sym typeface="Roboto Slab" charset="0"/>
              </a:rPr>
              <a:pPr eaLnBrk="1" hangingPunct="1"/>
              <a:t>5</a:t>
            </a:fld>
            <a:endParaRPr lang="sk-SK" altLang="cs-CZ" sz="800">
              <a:solidFill>
                <a:srgbClr val="FFFFFF"/>
              </a:solidFill>
              <a:latin typeface="Roboto Slab" charset="0"/>
              <a:sym typeface="Roboto Slab" charset="0"/>
            </a:endParaRPr>
          </a:p>
        </p:txBody>
      </p:sp>
      <p:sp>
        <p:nvSpPr>
          <p:cNvPr id="31" name="Google Shape;265;p25"/>
          <p:cNvSpPr txBox="1">
            <a:spLocks/>
          </p:cNvSpPr>
          <p:nvPr/>
        </p:nvSpPr>
        <p:spPr bwMode="auto">
          <a:xfrm>
            <a:off x="683568" y="239713"/>
            <a:ext cx="8064896"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eaLnBrk="1" hangingPunct="1">
              <a:buClr>
                <a:srgbClr val="FFFFFF"/>
              </a:buClr>
              <a:buSzPts val="1800"/>
              <a:buFont typeface="Roboto Slab" charset="0"/>
              <a:buNone/>
            </a:pPr>
            <a:r>
              <a:rPr lang="sk-SK" altLang="cs-CZ" sz="1800" b="1" kern="0" dirty="0">
                <a:solidFill>
                  <a:srgbClr val="124057"/>
                </a:solidFill>
                <a:latin typeface="Roboto Slab" charset="0"/>
                <a:cs typeface="Arial" panose="020B0604020202020204" pitchFamily="34" charset="0"/>
                <a:sym typeface="Roboto Slab" charset="0"/>
              </a:rPr>
              <a:t>La </a:t>
            </a:r>
            <a:r>
              <a:rPr lang="sk-SK" altLang="cs-CZ" sz="1800" b="1" kern="0" dirty="0" err="1">
                <a:solidFill>
                  <a:srgbClr val="124057"/>
                </a:solidFill>
                <a:latin typeface="Roboto Slab" charset="0"/>
                <a:cs typeface="Arial" panose="020B0604020202020204" pitchFamily="34" charset="0"/>
                <a:sym typeface="Roboto Slab" charset="0"/>
              </a:rPr>
              <a:t>Generación</a:t>
            </a:r>
            <a:r>
              <a:rPr lang="sk-SK" altLang="cs-CZ" sz="1800" b="1" kern="0" dirty="0">
                <a:solidFill>
                  <a:srgbClr val="124057"/>
                </a:solidFill>
                <a:latin typeface="Roboto Slab" charset="0"/>
                <a:cs typeface="Arial" panose="020B0604020202020204" pitchFamily="34" charset="0"/>
                <a:sym typeface="Roboto Slab" charset="0"/>
              </a:rPr>
              <a:t> 98 – </a:t>
            </a:r>
            <a:r>
              <a:rPr lang="sk-SK" altLang="cs-CZ" sz="1800" kern="0" dirty="0">
                <a:solidFill>
                  <a:srgbClr val="124057"/>
                </a:solidFill>
                <a:latin typeface="Roboto Slab" charset="0"/>
                <a:cs typeface="Arial" panose="020B0604020202020204" pitchFamily="34" charset="0"/>
                <a:sym typeface="Roboto Slab" charset="0"/>
              </a:rPr>
              <a:t>los </a:t>
            </a:r>
            <a:r>
              <a:rPr lang="sk-SK" altLang="cs-CZ" sz="1800" kern="0" dirty="0" err="1">
                <a:solidFill>
                  <a:srgbClr val="124057"/>
                </a:solidFill>
                <a:latin typeface="Roboto Slab" charset="0"/>
                <a:cs typeface="Arial" panose="020B0604020202020204" pitchFamily="34" charset="0"/>
                <a:sym typeface="Roboto Slab" charset="0"/>
              </a:rPr>
              <a:t>protagonistas</a:t>
            </a:r>
            <a:r>
              <a:rPr lang="sk-SK" altLang="cs-CZ" sz="1800" kern="0" dirty="0">
                <a:solidFill>
                  <a:srgbClr val="124057"/>
                </a:solidFill>
                <a:latin typeface="Roboto Slab" charset="0"/>
                <a:cs typeface="Arial" panose="020B0604020202020204" pitchFamily="34" charset="0"/>
                <a:sym typeface="Roboto Slab" charset="0"/>
              </a:rPr>
              <a:t> </a:t>
            </a:r>
            <a:r>
              <a:rPr lang="sk-SK" altLang="cs-CZ" sz="1800" kern="0" dirty="0" err="1">
                <a:solidFill>
                  <a:srgbClr val="124057"/>
                </a:solidFill>
                <a:latin typeface="Roboto Slab" charset="0"/>
                <a:cs typeface="Arial" panose="020B0604020202020204" pitchFamily="34" charset="0"/>
                <a:sym typeface="Roboto Slab" charset="0"/>
              </a:rPr>
              <a:t>querían</a:t>
            </a:r>
            <a:r>
              <a:rPr lang="sk-SK" altLang="cs-CZ" sz="1800" kern="0" dirty="0">
                <a:solidFill>
                  <a:srgbClr val="124057"/>
                </a:solidFill>
                <a:latin typeface="Roboto Slab" charset="0"/>
                <a:cs typeface="Arial" panose="020B0604020202020204" pitchFamily="34" charset="0"/>
                <a:sym typeface="Roboto Slab" charset="0"/>
              </a:rPr>
              <a:t> </a:t>
            </a:r>
            <a:r>
              <a:rPr lang="sk-SK" altLang="cs-CZ" sz="1800" kern="0" dirty="0" err="1">
                <a:solidFill>
                  <a:srgbClr val="124057"/>
                </a:solidFill>
                <a:latin typeface="Roboto Slab" charset="0"/>
                <a:cs typeface="Arial" panose="020B0604020202020204" pitchFamily="34" charset="0"/>
                <a:sym typeface="Roboto Slab" charset="0"/>
              </a:rPr>
              <a:t>crear</a:t>
            </a:r>
            <a:r>
              <a:rPr lang="sk-SK" altLang="cs-CZ" sz="1800" kern="0" dirty="0">
                <a:solidFill>
                  <a:srgbClr val="124057"/>
                </a:solidFill>
                <a:latin typeface="Roboto Slab" charset="0"/>
                <a:cs typeface="Arial" panose="020B0604020202020204" pitchFamily="34" charset="0"/>
                <a:sym typeface="Roboto Slab" charset="0"/>
              </a:rPr>
              <a:t> </a:t>
            </a:r>
            <a:r>
              <a:rPr lang="sk-SK" altLang="cs-CZ" sz="1800" kern="0" dirty="0" err="1">
                <a:solidFill>
                  <a:srgbClr val="124057"/>
                </a:solidFill>
                <a:latin typeface="Roboto Slab" charset="0"/>
                <a:cs typeface="Arial" panose="020B0604020202020204" pitchFamily="34" charset="0"/>
                <a:sym typeface="Roboto Slab" charset="0"/>
              </a:rPr>
              <a:t>una</a:t>
            </a:r>
            <a:r>
              <a:rPr lang="sk-SK" altLang="cs-CZ" sz="1800" kern="0" dirty="0">
                <a:solidFill>
                  <a:srgbClr val="124057"/>
                </a:solidFill>
                <a:latin typeface="Roboto Slab" charset="0"/>
                <a:cs typeface="Arial" panose="020B0604020202020204" pitchFamily="34" charset="0"/>
                <a:sym typeface="Roboto Slab" charset="0"/>
              </a:rPr>
              <a:t> </a:t>
            </a:r>
            <a:r>
              <a:rPr lang="sk-SK" altLang="cs-CZ" sz="1800" kern="0" dirty="0" err="1">
                <a:solidFill>
                  <a:srgbClr val="124057"/>
                </a:solidFill>
                <a:latin typeface="Roboto Slab" charset="0"/>
                <a:cs typeface="Arial" panose="020B0604020202020204" pitchFamily="34" charset="0"/>
                <a:sym typeface="Roboto Slab" charset="0"/>
              </a:rPr>
              <a:t>España</a:t>
            </a:r>
            <a:r>
              <a:rPr lang="sk-SK" altLang="cs-CZ" sz="1800" kern="0" dirty="0">
                <a:solidFill>
                  <a:srgbClr val="124057"/>
                </a:solidFill>
                <a:latin typeface="Roboto Slab" charset="0"/>
                <a:cs typeface="Arial" panose="020B0604020202020204" pitchFamily="34" charset="0"/>
                <a:sym typeface="Roboto Slab" charset="0"/>
              </a:rPr>
              <a:t> </a:t>
            </a:r>
            <a:r>
              <a:rPr lang="sk-SK" altLang="cs-CZ" sz="1800" kern="0" dirty="0" err="1">
                <a:solidFill>
                  <a:srgbClr val="124057"/>
                </a:solidFill>
                <a:latin typeface="Roboto Slab" charset="0"/>
                <a:cs typeface="Arial" panose="020B0604020202020204" pitchFamily="34" charset="0"/>
                <a:sym typeface="Roboto Slab" charset="0"/>
              </a:rPr>
              <a:t>mejor</a:t>
            </a:r>
            <a:r>
              <a:rPr lang="sk-SK" altLang="cs-CZ" sz="1800" kern="0" dirty="0">
                <a:solidFill>
                  <a:srgbClr val="124057"/>
                </a:solidFill>
                <a:latin typeface="Roboto Slab" charset="0"/>
                <a:cs typeface="Arial" panose="020B0604020202020204" pitchFamily="34" charset="0"/>
                <a:sym typeface="Roboto Slab" charset="0"/>
              </a:rPr>
              <a:t>.</a:t>
            </a:r>
          </a:p>
          <a:p>
            <a:pPr eaLnBrk="1" hangingPunct="1">
              <a:buClr>
                <a:srgbClr val="FFFFFF"/>
              </a:buClr>
              <a:buSzPts val="1800"/>
              <a:buFont typeface="Roboto Slab" charset="0"/>
              <a:buNone/>
            </a:pPr>
            <a:endParaRPr lang="sk-SK" altLang="cs-CZ" sz="1800" b="1" kern="0" dirty="0">
              <a:solidFill>
                <a:srgbClr val="124057"/>
              </a:solidFill>
              <a:latin typeface="Roboto Slab" charset="0"/>
              <a:cs typeface="Arial" panose="020B0604020202020204" pitchFamily="34" charset="0"/>
              <a:sym typeface="Roboto Slab" charset="0"/>
            </a:endParaRPr>
          </a:p>
          <a:p>
            <a:pPr eaLnBrk="1" hangingPunct="1">
              <a:buClr>
                <a:srgbClr val="FFFFFF"/>
              </a:buClr>
              <a:buSzPts val="1800"/>
              <a:buFont typeface="Roboto Slab" charset="0"/>
              <a:buNone/>
            </a:pPr>
            <a:endParaRPr lang="sk-SK" altLang="cs-CZ" sz="1800" b="1" kern="0" dirty="0">
              <a:solidFill>
                <a:srgbClr val="124057"/>
              </a:solidFill>
              <a:latin typeface="Roboto Slab" charset="0"/>
              <a:cs typeface="Arial" panose="020B0604020202020204" pitchFamily="34" charset="0"/>
              <a:sym typeface="Roboto Slab" charset="0"/>
            </a:endParaRPr>
          </a:p>
        </p:txBody>
      </p:sp>
    </p:spTree>
    <p:extLst>
      <p:ext uri="{BB962C8B-B14F-4D97-AF65-F5344CB8AC3E}">
        <p14:creationId xmlns:p14="http://schemas.microsoft.com/office/powerpoint/2010/main" val="1753204030"/>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Google Shape;369;p30"/>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LA GENERACIÓN 98</a:t>
            </a:r>
          </a:p>
        </p:txBody>
      </p:sp>
      <p:sp>
        <p:nvSpPr>
          <p:cNvPr id="30723" name="Google Shape;370;p30"/>
          <p:cNvSpPr>
            <a:spLocks noChangeArrowheads="1"/>
          </p:cNvSpPr>
          <p:nvPr/>
        </p:nvSpPr>
        <p:spPr bwMode="auto">
          <a:xfrm>
            <a:off x="1052513" y="2290763"/>
            <a:ext cx="2732087" cy="2009775"/>
          </a:xfrm>
          <a:prstGeom prst="homePlate">
            <a:avLst>
              <a:gd name="adj" fmla="val 30146"/>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800" b="1" dirty="0">
                <a:solidFill>
                  <a:srgbClr val="FFFFFF"/>
                </a:solidFill>
                <a:latin typeface="Weekly Free Light" panose="00000400000000000000" pitchFamily="50" charset="-18"/>
                <a:sym typeface="Nixie One" charset="0"/>
              </a:rPr>
              <a:t>a </a:t>
            </a:r>
            <a:r>
              <a:rPr lang="sk-SK" altLang="cs-CZ" sz="1800" b="1" dirty="0" err="1">
                <a:solidFill>
                  <a:srgbClr val="FFFFFF"/>
                </a:solidFill>
                <a:latin typeface="Weekly Free Light" panose="00000400000000000000" pitchFamily="50" charset="-18"/>
                <a:sym typeface="Nixie One" charset="0"/>
              </a:rPr>
              <a:t>través</a:t>
            </a:r>
            <a:r>
              <a:rPr lang="sk-SK" altLang="cs-CZ" sz="1800" b="1" dirty="0">
                <a:solidFill>
                  <a:srgbClr val="FFFFFF"/>
                </a:solidFill>
                <a:latin typeface="Weekly Free Light" panose="00000400000000000000" pitchFamily="50" charset="-18"/>
                <a:sym typeface="Nixie One" charset="0"/>
              </a:rPr>
              <a:t> de </a:t>
            </a:r>
            <a:r>
              <a:rPr lang="sk-SK" altLang="cs-CZ" sz="1800" b="1" dirty="0" err="1">
                <a:solidFill>
                  <a:srgbClr val="FFFFFF"/>
                </a:solidFill>
                <a:latin typeface="Weekly Free Light" panose="00000400000000000000" pitchFamily="50" charset="-18"/>
                <a:sym typeface="Nixie One" charset="0"/>
              </a:rPr>
              <a:t>su</a:t>
            </a:r>
            <a:r>
              <a:rPr lang="sk-SK" altLang="cs-CZ" sz="1800" b="1" dirty="0">
                <a:solidFill>
                  <a:srgbClr val="FFFFFF"/>
                </a:solidFill>
                <a:latin typeface="Weekly Free Light" panose="00000400000000000000" pitchFamily="50" charset="-18"/>
                <a:sym typeface="Nixie One" charset="0"/>
              </a:rPr>
              <a:t> </a:t>
            </a:r>
            <a:r>
              <a:rPr lang="sk-SK" altLang="cs-CZ" sz="1800" b="1" dirty="0" err="1">
                <a:solidFill>
                  <a:srgbClr val="FFFFFF"/>
                </a:solidFill>
                <a:latin typeface="Weekly Free Light" panose="00000400000000000000" pitchFamily="50" charset="-18"/>
                <a:sym typeface="Nixie One" charset="0"/>
              </a:rPr>
              <a:t>paisaje</a:t>
            </a:r>
            <a:r>
              <a:rPr lang="sk-SK" altLang="cs-CZ" sz="1800" b="1" dirty="0">
                <a:solidFill>
                  <a:srgbClr val="FFFFFF"/>
                </a:solidFill>
                <a:latin typeface="Weekly Free Light" panose="00000400000000000000" pitchFamily="50" charset="-18"/>
                <a:sym typeface="Nixie One" charset="0"/>
              </a:rPr>
              <a:t> – </a:t>
            </a:r>
            <a:r>
              <a:rPr lang="sk-SK" altLang="cs-CZ" sz="1800" b="1" dirty="0" err="1">
                <a:solidFill>
                  <a:srgbClr val="FFFFFF"/>
                </a:solidFill>
                <a:latin typeface="Weekly Free Light" panose="00000400000000000000" pitchFamily="50" charset="-18"/>
                <a:sym typeface="Nixie One" charset="0"/>
              </a:rPr>
              <a:t>Castilla</a:t>
            </a:r>
            <a:endParaRPr lang="sk-SK" altLang="cs-CZ" sz="1800" b="1" dirty="0">
              <a:solidFill>
                <a:srgbClr val="FFFFFF"/>
              </a:solidFill>
              <a:latin typeface="Weekly Free Light" panose="00000400000000000000" pitchFamily="50" charset="-18"/>
              <a:sym typeface="Nixie One" charset="0"/>
            </a:endParaRPr>
          </a:p>
        </p:txBody>
      </p:sp>
      <p:sp>
        <p:nvSpPr>
          <p:cNvPr id="30724" name="Google Shape;371;p30"/>
          <p:cNvSpPr>
            <a:spLocks noChangeArrowheads="1"/>
          </p:cNvSpPr>
          <p:nvPr/>
        </p:nvSpPr>
        <p:spPr bwMode="auto">
          <a:xfrm>
            <a:off x="3262313" y="2290763"/>
            <a:ext cx="2784475" cy="2009775"/>
          </a:xfrm>
          <a:prstGeom prst="chevron">
            <a:avLst>
              <a:gd name="adj" fmla="val 29877"/>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800" b="1" dirty="0" err="1">
                <a:solidFill>
                  <a:srgbClr val="FFFFFF"/>
                </a:solidFill>
                <a:latin typeface="Weekly Free Light" panose="00000400000000000000" pitchFamily="50" charset="-18"/>
                <a:sym typeface="Nixie One" charset="0"/>
              </a:rPr>
              <a:t>historia</a:t>
            </a:r>
            <a:r>
              <a:rPr lang="sk-SK" altLang="cs-CZ" sz="1800" b="1" dirty="0">
                <a:solidFill>
                  <a:srgbClr val="FFFFFF"/>
                </a:solidFill>
                <a:latin typeface="Weekly Free Light" panose="00000400000000000000" pitchFamily="50" charset="-18"/>
                <a:sym typeface="Nixie One" charset="0"/>
              </a:rPr>
              <a:t> – </a:t>
            </a:r>
            <a:r>
              <a:rPr lang="sk-SK" altLang="cs-CZ" sz="1800" b="1" dirty="0" err="1">
                <a:solidFill>
                  <a:srgbClr val="FFFFFF"/>
                </a:solidFill>
                <a:latin typeface="Weekly Free Light" panose="00000400000000000000" pitchFamily="50" charset="-18"/>
                <a:sym typeface="Nixie One" charset="0"/>
              </a:rPr>
              <a:t>hechos</a:t>
            </a:r>
            <a:r>
              <a:rPr lang="sk-SK" altLang="cs-CZ" sz="1800" b="1" dirty="0">
                <a:solidFill>
                  <a:srgbClr val="FFFFFF"/>
                </a:solidFill>
                <a:latin typeface="Weekly Free Light" panose="00000400000000000000" pitchFamily="50" charset="-18"/>
                <a:sym typeface="Nixie One" charset="0"/>
              </a:rPr>
              <a:t> </a:t>
            </a:r>
            <a:r>
              <a:rPr lang="sk-SK" altLang="cs-CZ" sz="1800" b="1" dirty="0" err="1">
                <a:solidFill>
                  <a:srgbClr val="FFFFFF"/>
                </a:solidFill>
                <a:latin typeface="Weekly Free Light" panose="00000400000000000000" pitchFamily="50" charset="-18"/>
                <a:sym typeface="Nixie One" charset="0"/>
              </a:rPr>
              <a:t>prequeños</a:t>
            </a:r>
            <a:endParaRPr lang="sk-SK" altLang="cs-CZ" sz="1800" b="1" dirty="0">
              <a:solidFill>
                <a:srgbClr val="FFFFFF"/>
              </a:solidFill>
              <a:latin typeface="Weekly Free Light" panose="00000400000000000000" pitchFamily="50" charset="-18"/>
              <a:sym typeface="Nixie One" charset="0"/>
            </a:endParaRPr>
          </a:p>
        </p:txBody>
      </p:sp>
      <p:sp>
        <p:nvSpPr>
          <p:cNvPr id="30725" name="Google Shape;372;p30"/>
          <p:cNvSpPr>
            <a:spLocks noChangeArrowheads="1"/>
          </p:cNvSpPr>
          <p:nvPr/>
        </p:nvSpPr>
        <p:spPr bwMode="auto">
          <a:xfrm>
            <a:off x="5524500" y="2290763"/>
            <a:ext cx="2784475" cy="2009775"/>
          </a:xfrm>
          <a:prstGeom prst="chevron">
            <a:avLst>
              <a:gd name="adj" fmla="val 29877"/>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800" b="1" dirty="0" err="1">
                <a:solidFill>
                  <a:srgbClr val="FFFFFF"/>
                </a:solidFill>
                <a:latin typeface="Weekly Free Light" panose="00000400000000000000" pitchFamily="50" charset="-18"/>
                <a:sym typeface="Nixie One" charset="0"/>
              </a:rPr>
              <a:t>literatura</a:t>
            </a:r>
            <a:r>
              <a:rPr lang="sk-SK" altLang="cs-CZ" sz="1800" b="1" dirty="0">
                <a:solidFill>
                  <a:srgbClr val="FFFFFF"/>
                </a:solidFill>
                <a:latin typeface="Weekly Free Light" panose="00000400000000000000" pitchFamily="50" charset="-18"/>
                <a:sym typeface="Nixie One" charset="0"/>
              </a:rPr>
              <a:t> – </a:t>
            </a:r>
            <a:r>
              <a:rPr lang="sk-SK" altLang="cs-CZ" sz="1800" b="1" dirty="0" err="1">
                <a:solidFill>
                  <a:srgbClr val="FFFFFF"/>
                </a:solidFill>
                <a:latin typeface="Weekly Free Light" panose="00000400000000000000" pitchFamily="50" charset="-18"/>
                <a:sym typeface="Nixie One" charset="0"/>
              </a:rPr>
              <a:t>Góngora</a:t>
            </a:r>
            <a:endParaRPr lang="sk-SK" altLang="cs-CZ" sz="1800" b="1" dirty="0">
              <a:solidFill>
                <a:srgbClr val="FFFFFF"/>
              </a:solidFill>
              <a:latin typeface="Weekly Free Light" panose="00000400000000000000" pitchFamily="50" charset="-18"/>
              <a:sym typeface="Nixie One" charset="0"/>
            </a:endParaRPr>
          </a:p>
        </p:txBody>
      </p:sp>
      <p:sp>
        <p:nvSpPr>
          <p:cNvPr id="30727" name="Google Shape;376;p30"/>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7734FBD3-61F1-452E-80A5-E588542F3DB2}" type="slidenum">
              <a:rPr lang="sk-SK" altLang="cs-CZ" sz="800">
                <a:solidFill>
                  <a:srgbClr val="FFFFFF"/>
                </a:solidFill>
                <a:latin typeface="Roboto Slab" charset="0"/>
                <a:sym typeface="Roboto Slab" charset="0"/>
              </a:rPr>
              <a:pPr eaLnBrk="1" hangingPunct="1"/>
              <a:t>6</a:t>
            </a:fld>
            <a:endParaRPr lang="sk-SK" altLang="cs-CZ" sz="800">
              <a:solidFill>
                <a:srgbClr val="FFFFFF"/>
              </a:solidFill>
              <a:latin typeface="Roboto Slab" charset="0"/>
              <a:sym typeface="Roboto Slab" charset="0"/>
            </a:endParaRPr>
          </a:p>
        </p:txBody>
      </p:sp>
      <p:sp>
        <p:nvSpPr>
          <p:cNvPr id="7" name="Google Shape;370;p30"/>
          <p:cNvSpPr>
            <a:spLocks noChangeArrowheads="1"/>
          </p:cNvSpPr>
          <p:nvPr/>
        </p:nvSpPr>
        <p:spPr bwMode="auto">
          <a:xfrm>
            <a:off x="5004048" y="267494"/>
            <a:ext cx="3168352" cy="1584175"/>
          </a:xfrm>
          <a:prstGeom prst="homePlate">
            <a:avLst>
              <a:gd name="adj" fmla="val 30146"/>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600" b="1" dirty="0">
                <a:solidFill>
                  <a:srgbClr val="FFFFFF"/>
                </a:solidFill>
                <a:latin typeface="Weekly Free Light" panose="00000400000000000000" pitchFamily="50" charset="-18"/>
                <a:sym typeface="Nixie One" charset="0"/>
              </a:rPr>
              <a:t>El </a:t>
            </a:r>
            <a:r>
              <a:rPr lang="sk-SK" altLang="cs-CZ" sz="1600" b="1" dirty="0" err="1">
                <a:solidFill>
                  <a:srgbClr val="FFFFFF"/>
                </a:solidFill>
                <a:latin typeface="Weekly Free Light" panose="00000400000000000000" pitchFamily="50" charset="-18"/>
                <a:sym typeface="Nixie One" charset="0"/>
              </a:rPr>
              <a:t>camino</a:t>
            </a:r>
            <a:r>
              <a:rPr lang="sk-SK" altLang="cs-CZ" sz="1600" b="1" dirty="0">
                <a:solidFill>
                  <a:srgbClr val="FFFFFF"/>
                </a:solidFill>
                <a:latin typeface="Weekly Free Light" panose="00000400000000000000" pitchFamily="50" charset="-18"/>
                <a:sym typeface="Nixie One" charset="0"/>
              </a:rPr>
              <a:t> para la </a:t>
            </a:r>
            <a:r>
              <a:rPr lang="sk-SK" altLang="cs-CZ" sz="1600" b="1" dirty="0" err="1">
                <a:solidFill>
                  <a:srgbClr val="FFFFFF"/>
                </a:solidFill>
                <a:latin typeface="Weekly Free Light" panose="00000400000000000000" pitchFamily="50" charset="-18"/>
                <a:sym typeface="Nixie One" charset="0"/>
              </a:rPr>
              <a:t>regeneración</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consideraron</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en</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el</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conocimiento</a:t>
            </a:r>
            <a:r>
              <a:rPr lang="sk-SK" altLang="cs-CZ" sz="1600" b="1" dirty="0">
                <a:solidFill>
                  <a:srgbClr val="FFFFFF"/>
                </a:solidFill>
                <a:latin typeface="Weekly Free Light" panose="00000400000000000000" pitchFamily="50" charset="-18"/>
                <a:sym typeface="Nixie One" charset="0"/>
              </a:rPr>
              <a:t> de </a:t>
            </a:r>
            <a:r>
              <a:rPr lang="sk-SK" altLang="cs-CZ" sz="1600" b="1" dirty="0" err="1">
                <a:solidFill>
                  <a:srgbClr val="FFFFFF"/>
                </a:solidFill>
                <a:latin typeface="Weekly Free Light" panose="00000400000000000000" pitchFamily="50" charset="-18"/>
                <a:sym typeface="Nixie One" charset="0"/>
              </a:rPr>
              <a:t>su</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país</a:t>
            </a:r>
            <a:r>
              <a:rPr lang="sk-SK" altLang="cs-CZ" sz="1600" b="1" dirty="0">
                <a:solidFill>
                  <a:srgbClr val="FFFFFF"/>
                </a:solidFill>
                <a:latin typeface="Weekly Free Light" panose="00000400000000000000" pitchFamily="50" charset="-18"/>
                <a:sym typeface="Nixie One" charset="0"/>
              </a:rPr>
              <a:t>:</a:t>
            </a:r>
          </a:p>
        </p:txBody>
      </p:sp>
    </p:spTree>
    <p:extLst>
      <p:ext uri="{BB962C8B-B14F-4D97-AF65-F5344CB8AC3E}">
        <p14:creationId xmlns:p14="http://schemas.microsoft.com/office/powerpoint/2010/main" val="10440703"/>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Google Shape;267;p25"/>
          <p:cNvSpPr>
            <a:spLocks noChangeArrowheads="1"/>
          </p:cNvSpPr>
          <p:nvPr/>
        </p:nvSpPr>
        <p:spPr bwMode="auto">
          <a:xfrm>
            <a:off x="3759200" y="3003550"/>
            <a:ext cx="3487738" cy="749300"/>
          </a:xfrm>
          <a:prstGeom prst="homePlate">
            <a:avLst>
              <a:gd name="adj" fmla="val 35449"/>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cs-CZ" altLang="cs-CZ"/>
          </a:p>
        </p:txBody>
      </p:sp>
      <p:sp>
        <p:nvSpPr>
          <p:cNvPr id="25605" name="Google Shape;268;p25"/>
          <p:cNvSpPr>
            <a:spLocks noChangeArrowheads="1"/>
          </p:cNvSpPr>
          <p:nvPr/>
        </p:nvSpPr>
        <p:spPr bwMode="auto">
          <a:xfrm>
            <a:off x="3759200" y="2259013"/>
            <a:ext cx="2227263" cy="749300"/>
          </a:xfrm>
          <a:prstGeom prst="homePlate">
            <a:avLst>
              <a:gd name="adj" fmla="val 35449"/>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cs-CZ" altLang="cs-CZ"/>
          </a:p>
        </p:txBody>
      </p:sp>
      <p:sp>
        <p:nvSpPr>
          <p:cNvPr id="25606" name="Google Shape;269;p25"/>
          <p:cNvSpPr>
            <a:spLocks noChangeArrowheads="1"/>
          </p:cNvSpPr>
          <p:nvPr/>
        </p:nvSpPr>
        <p:spPr bwMode="auto">
          <a:xfrm>
            <a:off x="3759200" y="1508125"/>
            <a:ext cx="2554288" cy="750888"/>
          </a:xfrm>
          <a:prstGeom prst="homePlate">
            <a:avLst>
              <a:gd name="adj" fmla="val 35371"/>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cs-CZ" altLang="cs-CZ"/>
          </a:p>
        </p:txBody>
      </p:sp>
      <p:sp>
        <p:nvSpPr>
          <p:cNvPr id="25607" name="Google Shape;270;p25"/>
          <p:cNvSpPr>
            <a:spLocks noChangeArrowheads="1"/>
          </p:cNvSpPr>
          <p:nvPr/>
        </p:nvSpPr>
        <p:spPr bwMode="auto">
          <a:xfrm>
            <a:off x="2898775" y="1312863"/>
            <a:ext cx="882650" cy="954087"/>
          </a:xfrm>
          <a:custGeom>
            <a:avLst/>
            <a:gdLst>
              <a:gd name="T0" fmla="*/ 0 w 120000"/>
              <a:gd name="T1" fmla="*/ 0 h 120000"/>
              <a:gd name="T2" fmla="*/ 120000 w 120000"/>
              <a:gd name="T3" fmla="*/ 120000 h 120000"/>
            </a:gdLst>
            <a:ahLst/>
            <a:cxnLst/>
            <a:rect l="T0" t="T1" r="T2" b="T3"/>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08" name="Google Shape;271;p25"/>
          <p:cNvSpPr>
            <a:spLocks noChangeArrowheads="1"/>
          </p:cNvSpPr>
          <p:nvPr/>
        </p:nvSpPr>
        <p:spPr bwMode="auto">
          <a:xfrm>
            <a:off x="2892425" y="2132013"/>
            <a:ext cx="889000" cy="879475"/>
          </a:xfrm>
          <a:custGeom>
            <a:avLst/>
            <a:gdLst>
              <a:gd name="T0" fmla="*/ 0 w 120000"/>
              <a:gd name="T1" fmla="*/ 0 h 120000"/>
              <a:gd name="T2" fmla="*/ 120000 w 120000"/>
              <a:gd name="T3" fmla="*/ 120000 h 120000"/>
            </a:gdLst>
            <a:ahLst/>
            <a:cxnLst/>
            <a:rect l="T0" t="T1" r="T2" b="T3"/>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09" name="Google Shape;272;p25"/>
          <p:cNvSpPr>
            <a:spLocks noChangeArrowheads="1"/>
          </p:cNvSpPr>
          <p:nvPr/>
        </p:nvSpPr>
        <p:spPr bwMode="auto">
          <a:xfrm rot="10800000" flipH="1">
            <a:off x="2892425" y="3008313"/>
            <a:ext cx="889000" cy="874712"/>
          </a:xfrm>
          <a:custGeom>
            <a:avLst/>
            <a:gdLst>
              <a:gd name="T0" fmla="*/ 0 w 120000"/>
              <a:gd name="T1" fmla="*/ 0 h 120000"/>
              <a:gd name="T2" fmla="*/ 120000 w 120000"/>
              <a:gd name="T3" fmla="*/ 120000 h 120000"/>
            </a:gdLst>
            <a:ahLst/>
            <a:cxnLst/>
            <a:rect l="T0" t="T1" r="T2" b="T3"/>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2" name="Google Shape;275;p25"/>
          <p:cNvSpPr>
            <a:spLocks noChangeArrowheads="1"/>
          </p:cNvSpPr>
          <p:nvPr/>
        </p:nvSpPr>
        <p:spPr bwMode="auto">
          <a:xfrm flipH="1">
            <a:off x="2017713" y="2127250"/>
            <a:ext cx="884237" cy="876300"/>
          </a:xfrm>
          <a:custGeom>
            <a:avLst/>
            <a:gdLst>
              <a:gd name="T0" fmla="*/ 0 w 120000"/>
              <a:gd name="T1" fmla="*/ 0 h 120000"/>
              <a:gd name="T2" fmla="*/ 120000 w 120000"/>
              <a:gd name="T3" fmla="*/ 120000 h 120000"/>
            </a:gdLst>
            <a:ahLst/>
            <a:cxnLst/>
            <a:rect l="T0" t="T1" r="T2" b="T3"/>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3" name="Google Shape;276;p25"/>
          <p:cNvSpPr>
            <a:spLocks noChangeArrowheads="1"/>
          </p:cNvSpPr>
          <p:nvPr/>
        </p:nvSpPr>
        <p:spPr bwMode="auto">
          <a:xfrm flipH="1">
            <a:off x="2016125" y="1314450"/>
            <a:ext cx="887413" cy="939800"/>
          </a:xfrm>
          <a:custGeom>
            <a:avLst/>
            <a:gdLst>
              <a:gd name="T0" fmla="*/ 0 w 120000"/>
              <a:gd name="T1" fmla="*/ 0 h 120000"/>
              <a:gd name="T2" fmla="*/ 120000 w 120000"/>
              <a:gd name="T3" fmla="*/ 120000 h 120000"/>
            </a:gdLst>
            <a:ahLst/>
            <a:cxnLst/>
            <a:rect l="T0" t="T1" r="T2" b="T3"/>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4" name="Google Shape;277;p25"/>
          <p:cNvSpPr>
            <a:spLocks noChangeArrowheads="1"/>
          </p:cNvSpPr>
          <p:nvPr/>
        </p:nvSpPr>
        <p:spPr bwMode="auto">
          <a:xfrm rot="10800000">
            <a:off x="2020888" y="3003550"/>
            <a:ext cx="877887" cy="871538"/>
          </a:xfrm>
          <a:custGeom>
            <a:avLst/>
            <a:gdLst>
              <a:gd name="T0" fmla="*/ 0 w 120000"/>
              <a:gd name="T1" fmla="*/ 0 h 120000"/>
              <a:gd name="T2" fmla="*/ 120000 w 120000"/>
              <a:gd name="T3" fmla="*/ 120000 h 120000"/>
            </a:gdLst>
            <a:ahLst/>
            <a:cxnLst/>
            <a:rect l="T0" t="T1" r="T2" b="T3"/>
            <a:pathLst>
              <a:path w="120000" h="120000" extrusionOk="0">
                <a:moveTo>
                  <a:pt x="120000" y="120000"/>
                </a:moveTo>
                <a:lnTo>
                  <a:pt x="54" y="120000"/>
                </a:lnTo>
                <a:cubicBezTo>
                  <a:pt x="240" y="79812"/>
                  <a:pt x="-132" y="40187"/>
                  <a:pt x="53" y="0"/>
                </a:cubicBezTo>
                <a:lnTo>
                  <a:pt x="120000" y="16766"/>
                </a:lnTo>
                <a:close/>
              </a:path>
            </a:pathLst>
          </a:cu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5" name="Google Shape;278;p25"/>
          <p:cNvSpPr>
            <a:spLocks noChangeArrowheads="1"/>
          </p:cNvSpPr>
          <p:nvPr/>
        </p:nvSpPr>
        <p:spPr bwMode="auto">
          <a:xfrm>
            <a:off x="1985963" y="1412875"/>
            <a:ext cx="477837" cy="3290888"/>
          </a:xfrm>
          <a:custGeom>
            <a:avLst/>
            <a:gdLst>
              <a:gd name="T0" fmla="*/ 0 w 120000"/>
              <a:gd name="T1" fmla="*/ 0 h 120000"/>
              <a:gd name="T2" fmla="*/ 120000 w 120000"/>
              <a:gd name="T3" fmla="*/ 120000 h 120000"/>
            </a:gdLst>
            <a:ahLst/>
            <a:cxnLst/>
            <a:rect l="T0" t="T1" r="T2" b="T3"/>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6" name="Google Shape;279;p25"/>
          <p:cNvSpPr txBox="1">
            <a:spLocks noChangeArrowheads="1"/>
          </p:cNvSpPr>
          <p:nvPr/>
        </p:nvSpPr>
        <p:spPr bwMode="auto">
          <a:xfrm>
            <a:off x="3878263" y="1654175"/>
            <a:ext cx="5969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400" b="1" dirty="0">
                <a:solidFill>
                  <a:srgbClr val="FFFFFF"/>
                </a:solidFill>
                <a:latin typeface="Weekly Free Light" panose="00000400000000000000" pitchFamily="50" charset="-18"/>
                <a:sym typeface="Nixie One" charset="0"/>
              </a:rPr>
              <a:t>01</a:t>
            </a:r>
          </a:p>
        </p:txBody>
      </p:sp>
      <p:cxnSp>
        <p:nvCxnSpPr>
          <p:cNvPr id="25617" name="Google Shape;280;p25"/>
          <p:cNvCxnSpPr>
            <a:cxnSpLocks noChangeShapeType="1"/>
          </p:cNvCxnSpPr>
          <p:nvPr/>
        </p:nvCxnSpPr>
        <p:spPr bwMode="auto">
          <a:xfrm>
            <a:off x="4476750" y="1682750"/>
            <a:ext cx="0" cy="392113"/>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18" name="Google Shape;281;p25"/>
          <p:cNvSpPr txBox="1">
            <a:spLocks noChangeArrowheads="1"/>
          </p:cNvSpPr>
          <p:nvPr/>
        </p:nvSpPr>
        <p:spPr bwMode="auto">
          <a:xfrm>
            <a:off x="4532313" y="1666875"/>
            <a:ext cx="14541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cs-CZ" b="1" dirty="0" err="1">
                <a:solidFill>
                  <a:srgbClr val="FFFFFF"/>
                </a:solidFill>
                <a:latin typeface="Weekly Free Light" panose="00000400000000000000" pitchFamily="50" charset="-18"/>
                <a:sym typeface="Nixie One" charset="0"/>
              </a:rPr>
              <a:t>Federico</a:t>
            </a:r>
            <a:r>
              <a:rPr lang="sk-SK" altLang="cs-CZ" b="1" dirty="0">
                <a:solidFill>
                  <a:srgbClr val="FFFFFF"/>
                </a:solidFill>
                <a:latin typeface="Weekly Free Light" panose="00000400000000000000" pitchFamily="50" charset="-18"/>
                <a:sym typeface="Nixie One" charset="0"/>
              </a:rPr>
              <a:t> </a:t>
            </a:r>
            <a:r>
              <a:rPr lang="sk-SK" altLang="cs-CZ" b="1" dirty="0" err="1">
                <a:solidFill>
                  <a:srgbClr val="FFFFFF"/>
                </a:solidFill>
                <a:latin typeface="Weekly Free Light" panose="00000400000000000000" pitchFamily="50" charset="-18"/>
                <a:sym typeface="Nixie One" charset="0"/>
              </a:rPr>
              <a:t>García</a:t>
            </a:r>
            <a:r>
              <a:rPr lang="sk-SK" altLang="cs-CZ" b="1" dirty="0">
                <a:solidFill>
                  <a:srgbClr val="FFFFFF"/>
                </a:solidFill>
                <a:latin typeface="Weekly Free Light" panose="00000400000000000000" pitchFamily="50" charset="-18"/>
                <a:sym typeface="Nixie One" charset="0"/>
              </a:rPr>
              <a:t> </a:t>
            </a:r>
            <a:r>
              <a:rPr lang="sk-SK" altLang="cs-CZ" b="1" dirty="0" err="1">
                <a:solidFill>
                  <a:srgbClr val="FFFFFF"/>
                </a:solidFill>
                <a:latin typeface="Weekly Free Light" panose="00000400000000000000" pitchFamily="50" charset="-18"/>
                <a:sym typeface="Nixie One" charset="0"/>
              </a:rPr>
              <a:t>Lorca</a:t>
            </a:r>
            <a:endParaRPr lang="sk-SK" altLang="cs-CZ" b="1" dirty="0">
              <a:solidFill>
                <a:srgbClr val="FFFFFF"/>
              </a:solidFill>
              <a:latin typeface="Weekly Free Light" panose="00000400000000000000" pitchFamily="50" charset="-18"/>
              <a:sym typeface="Nixie One" charset="0"/>
            </a:endParaRPr>
          </a:p>
        </p:txBody>
      </p:sp>
      <p:sp>
        <p:nvSpPr>
          <p:cNvPr id="25619" name="Google Shape;282;p25"/>
          <p:cNvSpPr txBox="1">
            <a:spLocks noChangeArrowheads="1"/>
          </p:cNvSpPr>
          <p:nvPr/>
        </p:nvSpPr>
        <p:spPr bwMode="auto">
          <a:xfrm>
            <a:off x="3878263" y="2392363"/>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400" b="1" dirty="0">
                <a:solidFill>
                  <a:srgbClr val="FFFFFF"/>
                </a:solidFill>
                <a:latin typeface="Weekly Free Light" panose="00000400000000000000" pitchFamily="50" charset="-18"/>
                <a:sym typeface="Nixie One" charset="0"/>
              </a:rPr>
              <a:t>02</a:t>
            </a:r>
            <a:endParaRPr lang="sk-SK" altLang="cs-CZ" sz="2400" b="1" dirty="0">
              <a:latin typeface="Weekly Free Light" panose="00000400000000000000" pitchFamily="50" charset="-18"/>
              <a:sym typeface="Nixie One" charset="0"/>
            </a:endParaRPr>
          </a:p>
        </p:txBody>
      </p:sp>
      <p:cxnSp>
        <p:nvCxnSpPr>
          <p:cNvPr id="25620" name="Google Shape;283;p25"/>
          <p:cNvCxnSpPr>
            <a:cxnSpLocks noChangeShapeType="1"/>
          </p:cNvCxnSpPr>
          <p:nvPr/>
        </p:nvCxnSpPr>
        <p:spPr bwMode="auto">
          <a:xfrm>
            <a:off x="4476750" y="2420938"/>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21" name="Google Shape;284;p25"/>
          <p:cNvSpPr txBox="1">
            <a:spLocks noChangeArrowheads="1"/>
          </p:cNvSpPr>
          <p:nvPr/>
        </p:nvSpPr>
        <p:spPr bwMode="auto">
          <a:xfrm>
            <a:off x="4532313" y="2409825"/>
            <a:ext cx="13843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cs-CZ" b="1" dirty="0">
                <a:solidFill>
                  <a:srgbClr val="FFFFFF"/>
                </a:solidFill>
                <a:latin typeface="Weekly Free Light" panose="00000400000000000000" pitchFamily="50" charset="-18"/>
                <a:sym typeface="Nixie One" charset="0"/>
              </a:rPr>
              <a:t>Pedro </a:t>
            </a:r>
            <a:r>
              <a:rPr lang="sk-SK" altLang="cs-CZ" b="1" dirty="0" err="1">
                <a:solidFill>
                  <a:srgbClr val="FFFFFF"/>
                </a:solidFill>
                <a:latin typeface="Weekly Free Light" panose="00000400000000000000" pitchFamily="50" charset="-18"/>
                <a:sym typeface="Nixie One" charset="0"/>
              </a:rPr>
              <a:t>Salinas</a:t>
            </a:r>
            <a:endParaRPr lang="sk-SK" altLang="cs-CZ" sz="1600" dirty="0">
              <a:latin typeface="Weekly Free Light" panose="00000400000000000000" pitchFamily="50" charset="-18"/>
              <a:sym typeface="Nixie One" charset="0"/>
            </a:endParaRPr>
          </a:p>
        </p:txBody>
      </p:sp>
      <p:sp>
        <p:nvSpPr>
          <p:cNvPr id="25622" name="Google Shape;285;p25"/>
          <p:cNvSpPr txBox="1">
            <a:spLocks noChangeArrowheads="1"/>
          </p:cNvSpPr>
          <p:nvPr/>
        </p:nvSpPr>
        <p:spPr bwMode="auto">
          <a:xfrm>
            <a:off x="3878263" y="315118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400" b="1" dirty="0">
                <a:solidFill>
                  <a:srgbClr val="FFFFFF"/>
                </a:solidFill>
                <a:latin typeface="Weekly Free Light" panose="00000400000000000000" pitchFamily="50" charset="-18"/>
                <a:sym typeface="Nixie One" charset="0"/>
              </a:rPr>
              <a:t>02</a:t>
            </a:r>
          </a:p>
        </p:txBody>
      </p:sp>
      <p:cxnSp>
        <p:nvCxnSpPr>
          <p:cNvPr id="25623" name="Google Shape;286;p25"/>
          <p:cNvCxnSpPr>
            <a:cxnSpLocks noChangeShapeType="1"/>
          </p:cNvCxnSpPr>
          <p:nvPr/>
        </p:nvCxnSpPr>
        <p:spPr bwMode="auto">
          <a:xfrm>
            <a:off x="4476750" y="3179763"/>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24" name="Google Shape;287;p25"/>
          <p:cNvSpPr txBox="1">
            <a:spLocks noChangeArrowheads="1"/>
          </p:cNvSpPr>
          <p:nvPr/>
        </p:nvSpPr>
        <p:spPr bwMode="auto">
          <a:xfrm>
            <a:off x="4532313" y="3094038"/>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cs-CZ" b="1" dirty="0" err="1">
                <a:solidFill>
                  <a:srgbClr val="FFFFFF"/>
                </a:solidFill>
                <a:latin typeface="Weekly Free Light" panose="00000400000000000000" pitchFamily="50" charset="-18"/>
                <a:sym typeface="Nixie One" charset="0"/>
              </a:rPr>
              <a:t>Jorge</a:t>
            </a:r>
            <a:r>
              <a:rPr lang="sk-SK" altLang="cs-CZ" b="1" dirty="0">
                <a:solidFill>
                  <a:srgbClr val="FFFFFF"/>
                </a:solidFill>
                <a:latin typeface="Weekly Free Light" panose="00000400000000000000" pitchFamily="50" charset="-18"/>
                <a:sym typeface="Nixie One" charset="0"/>
              </a:rPr>
              <a:t> </a:t>
            </a:r>
            <a:r>
              <a:rPr lang="sk-SK" altLang="cs-CZ" b="1" dirty="0" err="1">
                <a:solidFill>
                  <a:srgbClr val="FFFFFF"/>
                </a:solidFill>
                <a:latin typeface="Weekly Free Light" panose="00000400000000000000" pitchFamily="50" charset="-18"/>
                <a:sym typeface="Nixie One" charset="0"/>
              </a:rPr>
              <a:t>Guillén</a:t>
            </a:r>
            <a:endParaRPr lang="sk-SK" altLang="cs-CZ" dirty="0">
              <a:solidFill>
                <a:srgbClr val="FFFFFF"/>
              </a:solidFill>
              <a:latin typeface="Weekly Free Light" panose="00000400000000000000" pitchFamily="50" charset="-18"/>
              <a:sym typeface="Nixie One" charset="0"/>
            </a:endParaRPr>
          </a:p>
        </p:txBody>
      </p:sp>
      <p:sp>
        <p:nvSpPr>
          <p:cNvPr id="25625" name="Google Shape;288;p25"/>
          <p:cNvSpPr txBox="1">
            <a:spLocks noChangeArrowheads="1"/>
          </p:cNvSpPr>
          <p:nvPr/>
        </p:nvSpPr>
        <p:spPr bwMode="auto">
          <a:xfrm>
            <a:off x="3878263" y="388143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400" b="1" dirty="0">
                <a:solidFill>
                  <a:srgbClr val="FFFFFF"/>
                </a:solidFill>
                <a:latin typeface="Weekly Free Light" panose="00000400000000000000" pitchFamily="50" charset="-18"/>
                <a:sym typeface="Nixie One" charset="0"/>
              </a:rPr>
              <a:t>04</a:t>
            </a:r>
          </a:p>
        </p:txBody>
      </p:sp>
      <p:cxnSp>
        <p:nvCxnSpPr>
          <p:cNvPr id="25626" name="Google Shape;289;p25"/>
          <p:cNvCxnSpPr>
            <a:cxnSpLocks noChangeShapeType="1"/>
          </p:cNvCxnSpPr>
          <p:nvPr/>
        </p:nvCxnSpPr>
        <p:spPr bwMode="auto">
          <a:xfrm>
            <a:off x="4476750" y="3910013"/>
            <a:ext cx="0" cy="393700"/>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28" name="Google Shape;291;p25"/>
          <p:cNvSpPr>
            <a:spLocks noChangeArrowheads="1"/>
          </p:cNvSpPr>
          <p:nvPr/>
        </p:nvSpPr>
        <p:spPr bwMode="auto">
          <a:xfrm flipH="1">
            <a:off x="3787775" y="1509713"/>
            <a:ext cx="90488" cy="2978150"/>
          </a:xfrm>
          <a:custGeom>
            <a:avLst/>
            <a:gdLst>
              <a:gd name="T0" fmla="*/ 0 w 120000"/>
              <a:gd name="T1" fmla="*/ 0 h 120000"/>
              <a:gd name="T2" fmla="*/ 120000 w 120000"/>
              <a:gd name="T3" fmla="*/ 120000 h 120000"/>
            </a:gdLst>
            <a:ahLst/>
            <a:cxnLst/>
            <a:rect l="T0" t="T1" r="T2" b="T3"/>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34" name="Google Shape;312;p2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B48F42AB-F5A8-4653-B268-021BD2FF5F64}" type="slidenum">
              <a:rPr lang="sk-SK" altLang="cs-CZ" sz="800">
                <a:solidFill>
                  <a:srgbClr val="FFFFFF"/>
                </a:solidFill>
                <a:latin typeface="Roboto Slab" charset="0"/>
                <a:sym typeface="Roboto Slab" charset="0"/>
              </a:rPr>
              <a:pPr eaLnBrk="1" hangingPunct="1"/>
              <a:t>7</a:t>
            </a:fld>
            <a:endParaRPr lang="sk-SK" altLang="cs-CZ" sz="800">
              <a:solidFill>
                <a:srgbClr val="FFFFFF"/>
              </a:solidFill>
              <a:latin typeface="Roboto Slab" charset="0"/>
              <a:sym typeface="Roboto Slab" charset="0"/>
            </a:endParaRPr>
          </a:p>
        </p:txBody>
      </p:sp>
      <p:sp>
        <p:nvSpPr>
          <p:cNvPr id="31" name="Google Shape;265;p25"/>
          <p:cNvSpPr txBox="1">
            <a:spLocks/>
          </p:cNvSpPr>
          <p:nvPr/>
        </p:nvSpPr>
        <p:spPr bwMode="auto">
          <a:xfrm>
            <a:off x="683568" y="239713"/>
            <a:ext cx="8064896"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eaLnBrk="1" hangingPunct="1">
              <a:buClr>
                <a:srgbClr val="FFFFFF"/>
              </a:buClr>
              <a:buSzPts val="1800"/>
              <a:buFont typeface="Roboto Slab" charset="0"/>
              <a:buNone/>
            </a:pPr>
            <a:r>
              <a:rPr lang="sk-SK" altLang="cs-CZ" sz="1800" b="1" kern="0" dirty="0">
                <a:solidFill>
                  <a:srgbClr val="124057"/>
                </a:solidFill>
                <a:latin typeface="Roboto Slab" charset="0"/>
                <a:cs typeface="Arial" panose="020B0604020202020204" pitchFamily="34" charset="0"/>
                <a:sym typeface="Roboto Slab" charset="0"/>
              </a:rPr>
              <a:t>La </a:t>
            </a:r>
            <a:r>
              <a:rPr lang="sk-SK" altLang="cs-CZ" sz="1800" b="1" kern="0" dirty="0" err="1">
                <a:solidFill>
                  <a:srgbClr val="124057"/>
                </a:solidFill>
                <a:latin typeface="Roboto Slab" charset="0"/>
                <a:cs typeface="Arial" panose="020B0604020202020204" pitchFamily="34" charset="0"/>
                <a:sym typeface="Roboto Slab" charset="0"/>
              </a:rPr>
              <a:t>Generación</a:t>
            </a:r>
            <a:r>
              <a:rPr lang="sk-SK" altLang="cs-CZ" sz="1800" b="1" kern="0" dirty="0">
                <a:solidFill>
                  <a:srgbClr val="124057"/>
                </a:solidFill>
                <a:latin typeface="Roboto Slab" charset="0"/>
                <a:cs typeface="Arial" panose="020B0604020202020204" pitchFamily="34" charset="0"/>
                <a:sym typeface="Roboto Slab" charset="0"/>
              </a:rPr>
              <a:t> 27 (</a:t>
            </a:r>
            <a:r>
              <a:rPr lang="sk-SK" altLang="cs-CZ" sz="1800" b="1" kern="0" dirty="0" err="1">
                <a:solidFill>
                  <a:srgbClr val="124057"/>
                </a:solidFill>
                <a:latin typeface="Roboto Slab" charset="0"/>
                <a:cs typeface="Arial" panose="020B0604020202020204" pitchFamily="34" charset="0"/>
                <a:sym typeface="Roboto Slab" charset="0"/>
              </a:rPr>
              <a:t>Nietos</a:t>
            </a:r>
            <a:r>
              <a:rPr lang="sk-SK" altLang="cs-CZ" sz="1800" b="1" kern="0" dirty="0">
                <a:solidFill>
                  <a:srgbClr val="124057"/>
                </a:solidFill>
                <a:latin typeface="Roboto Slab" charset="0"/>
                <a:cs typeface="Arial" panose="020B0604020202020204" pitchFamily="34" charset="0"/>
                <a:sym typeface="Roboto Slab" charset="0"/>
              </a:rPr>
              <a:t> de la </a:t>
            </a:r>
            <a:r>
              <a:rPr lang="sk-SK" altLang="cs-CZ" sz="1800" b="1" kern="0" dirty="0" err="1">
                <a:solidFill>
                  <a:srgbClr val="124057"/>
                </a:solidFill>
                <a:latin typeface="Roboto Slab" charset="0"/>
                <a:cs typeface="Arial" panose="020B0604020202020204" pitchFamily="34" charset="0"/>
                <a:sym typeface="Roboto Slab" charset="0"/>
              </a:rPr>
              <a:t>Generación</a:t>
            </a:r>
            <a:r>
              <a:rPr lang="sk-SK" altLang="cs-CZ" sz="1800" b="1" kern="0" dirty="0">
                <a:solidFill>
                  <a:srgbClr val="124057"/>
                </a:solidFill>
                <a:latin typeface="Roboto Slab" charset="0"/>
                <a:cs typeface="Arial" panose="020B0604020202020204" pitchFamily="34" charset="0"/>
                <a:sym typeface="Roboto Slab" charset="0"/>
              </a:rPr>
              <a:t> 98)</a:t>
            </a:r>
            <a:endParaRPr lang="sk-SK" altLang="cs-CZ" sz="1800" kern="0" dirty="0">
              <a:solidFill>
                <a:srgbClr val="124057"/>
              </a:solidFill>
              <a:latin typeface="Roboto Slab" charset="0"/>
              <a:cs typeface="Arial" panose="020B0604020202020204" pitchFamily="34" charset="0"/>
              <a:sym typeface="Roboto Slab" charset="0"/>
            </a:endParaRPr>
          </a:p>
          <a:p>
            <a:pPr eaLnBrk="1" hangingPunct="1">
              <a:buClr>
                <a:srgbClr val="FFFFFF"/>
              </a:buClr>
              <a:buSzPts val="1800"/>
              <a:buFont typeface="Roboto Slab" charset="0"/>
              <a:buNone/>
            </a:pPr>
            <a:endParaRPr lang="sk-SK" altLang="cs-CZ" sz="1800" b="1" kern="0" dirty="0">
              <a:solidFill>
                <a:srgbClr val="124057"/>
              </a:solidFill>
              <a:latin typeface="Roboto Slab" charset="0"/>
              <a:cs typeface="Arial" panose="020B0604020202020204" pitchFamily="34" charset="0"/>
              <a:sym typeface="Roboto Slab" charset="0"/>
            </a:endParaRPr>
          </a:p>
          <a:p>
            <a:pPr eaLnBrk="1" hangingPunct="1">
              <a:buClr>
                <a:srgbClr val="FFFFFF"/>
              </a:buClr>
              <a:buSzPts val="1800"/>
              <a:buFont typeface="Roboto Slab" charset="0"/>
              <a:buNone/>
            </a:pPr>
            <a:endParaRPr lang="sk-SK" altLang="cs-CZ" sz="1800" b="1" kern="0" dirty="0">
              <a:solidFill>
                <a:srgbClr val="124057"/>
              </a:solidFill>
              <a:latin typeface="Roboto Slab" charset="0"/>
              <a:cs typeface="Arial" panose="020B0604020202020204" pitchFamily="34" charset="0"/>
              <a:sym typeface="Roboto Slab" charset="0"/>
            </a:endParaRPr>
          </a:p>
        </p:txBody>
      </p:sp>
    </p:spTree>
    <p:extLst>
      <p:ext uri="{BB962C8B-B14F-4D97-AF65-F5344CB8AC3E}">
        <p14:creationId xmlns:p14="http://schemas.microsoft.com/office/powerpoint/2010/main" val="3077609828"/>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Google Shape;369;p30"/>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LA GENERACIÓN 27</a:t>
            </a:r>
          </a:p>
        </p:txBody>
      </p:sp>
      <p:sp>
        <p:nvSpPr>
          <p:cNvPr id="30723" name="Google Shape;370;p30"/>
          <p:cNvSpPr>
            <a:spLocks noChangeArrowheads="1"/>
          </p:cNvSpPr>
          <p:nvPr/>
        </p:nvSpPr>
        <p:spPr bwMode="auto">
          <a:xfrm>
            <a:off x="4788024" y="1969824"/>
            <a:ext cx="2732087" cy="2009775"/>
          </a:xfrm>
          <a:prstGeom prst="homePlate">
            <a:avLst>
              <a:gd name="adj" fmla="val 30146"/>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600" b="1" dirty="0" err="1">
                <a:solidFill>
                  <a:srgbClr val="FFFFFF"/>
                </a:solidFill>
                <a:latin typeface="Weekly Free Light" panose="00000400000000000000" pitchFamily="50" charset="-18"/>
                <a:sym typeface="Nixie One" charset="0"/>
              </a:rPr>
              <a:t>Quería</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escribir</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libremente</a:t>
            </a:r>
            <a:r>
              <a:rPr lang="sk-SK" altLang="cs-CZ" sz="1600" b="1" dirty="0">
                <a:solidFill>
                  <a:srgbClr val="FFFFFF"/>
                </a:solidFill>
                <a:latin typeface="Weekly Free Light" panose="00000400000000000000" pitchFamily="50" charset="-18"/>
                <a:sym typeface="Nixie One" charset="0"/>
              </a:rPr>
              <a:t>.</a:t>
            </a:r>
          </a:p>
        </p:txBody>
      </p:sp>
      <p:sp>
        <p:nvSpPr>
          <p:cNvPr id="30727" name="Google Shape;376;p30"/>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7734FBD3-61F1-452E-80A5-E588542F3DB2}" type="slidenum">
              <a:rPr lang="sk-SK" altLang="cs-CZ" sz="800">
                <a:solidFill>
                  <a:srgbClr val="FFFFFF"/>
                </a:solidFill>
                <a:latin typeface="Roboto Slab" charset="0"/>
                <a:sym typeface="Roboto Slab" charset="0"/>
              </a:rPr>
              <a:pPr eaLnBrk="1" hangingPunct="1"/>
              <a:t>8</a:t>
            </a:fld>
            <a:endParaRPr lang="sk-SK" altLang="cs-CZ" sz="800">
              <a:solidFill>
                <a:srgbClr val="FFFFFF"/>
              </a:solidFill>
              <a:latin typeface="Roboto Slab" charset="0"/>
              <a:sym typeface="Roboto Slab" charset="0"/>
            </a:endParaRPr>
          </a:p>
        </p:txBody>
      </p:sp>
      <p:sp>
        <p:nvSpPr>
          <p:cNvPr id="7" name="Google Shape;370;p30"/>
          <p:cNvSpPr>
            <a:spLocks noChangeArrowheads="1"/>
          </p:cNvSpPr>
          <p:nvPr/>
        </p:nvSpPr>
        <p:spPr bwMode="auto">
          <a:xfrm>
            <a:off x="971600" y="2182623"/>
            <a:ext cx="3240360" cy="1584175"/>
          </a:xfrm>
          <a:prstGeom prst="homePlate">
            <a:avLst>
              <a:gd name="adj" fmla="val 30146"/>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cs-CZ" sz="1600" b="1" dirty="0">
                <a:solidFill>
                  <a:schemeClr val="bg1"/>
                </a:solidFill>
                <a:latin typeface="Weekly Free Light" panose="00000400000000000000" pitchFamily="50" charset="-18"/>
              </a:rPr>
              <a:t>El grupo </a:t>
            </a:r>
            <a:r>
              <a:rPr lang="es-ES" sz="1600" b="1" dirty="0">
                <a:solidFill>
                  <a:schemeClr val="bg1"/>
                </a:solidFill>
                <a:latin typeface="Weekly Free Light" panose="00000400000000000000" pitchFamily="50" charset="-18"/>
              </a:rPr>
              <a:t>tenía el afán de acabar con la tradición creando un arte</a:t>
            </a:r>
            <a:endParaRPr lang="cs-CZ" sz="1600" b="1" dirty="0">
              <a:solidFill>
                <a:schemeClr val="bg1"/>
              </a:solidFill>
              <a:latin typeface="Weekly Free Light" panose="00000400000000000000" pitchFamily="50" charset="-18"/>
            </a:endParaRPr>
          </a:p>
          <a:p>
            <a:pPr algn="ctr" eaLnBrk="1" hangingPunct="1">
              <a:buClr>
                <a:srgbClr val="000000"/>
              </a:buClr>
              <a:buFont typeface="Arial" panose="020B0604020202020204" pitchFamily="34" charset="0"/>
              <a:buNone/>
            </a:pPr>
            <a:r>
              <a:rPr lang="cs-CZ" sz="1600" b="1" dirty="0">
                <a:solidFill>
                  <a:schemeClr val="bg1"/>
                </a:solidFill>
                <a:latin typeface="Weekly Free Light" panose="00000400000000000000" pitchFamily="50" charset="-18"/>
              </a:rPr>
              <a:t> </a:t>
            </a:r>
            <a:r>
              <a:rPr lang="es-ES" sz="1600" b="1" dirty="0">
                <a:solidFill>
                  <a:schemeClr val="bg1"/>
                </a:solidFill>
                <a:latin typeface="Weekly Free Light" panose="00000400000000000000" pitchFamily="50" charset="-18"/>
              </a:rPr>
              <a:t>caracterizado por la absoluta libertad en el terreno de la forma. </a:t>
            </a:r>
            <a:endParaRPr lang="sk-SK" altLang="cs-CZ" sz="1600" b="1" dirty="0">
              <a:solidFill>
                <a:schemeClr val="bg1"/>
              </a:solidFill>
              <a:latin typeface="Weekly Free Light" panose="00000400000000000000" pitchFamily="50" charset="-18"/>
              <a:sym typeface="Nixie One" charset="0"/>
            </a:endParaRPr>
          </a:p>
        </p:txBody>
      </p:sp>
    </p:spTree>
    <p:extLst>
      <p:ext uri="{BB962C8B-B14F-4D97-AF65-F5344CB8AC3E}">
        <p14:creationId xmlns:p14="http://schemas.microsoft.com/office/powerpoint/2010/main" val="1802336335"/>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Google Shape;369;p30"/>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err="1">
                <a:solidFill>
                  <a:srgbClr val="FFFFFF"/>
                </a:solidFill>
                <a:latin typeface="Roboto Slab" charset="0"/>
                <a:cs typeface="Arial" panose="020B0604020202020204" pitchFamily="34" charset="0"/>
                <a:sym typeface="Roboto Slab" charset="0"/>
              </a:rPr>
              <a:t>Federico</a:t>
            </a:r>
            <a:r>
              <a:rPr lang="sk-SK" altLang="cs-CZ" sz="1800" b="1" dirty="0">
                <a:solidFill>
                  <a:srgbClr val="FFFFFF"/>
                </a:solidFill>
                <a:latin typeface="Roboto Slab" charset="0"/>
                <a:cs typeface="Arial" panose="020B0604020202020204" pitchFamily="34" charset="0"/>
                <a:sym typeface="Roboto Slab" charset="0"/>
              </a:rPr>
              <a:t> </a:t>
            </a:r>
            <a:r>
              <a:rPr lang="sk-SK" altLang="cs-CZ" sz="1800" b="1" dirty="0" err="1">
                <a:solidFill>
                  <a:srgbClr val="FFFFFF"/>
                </a:solidFill>
                <a:latin typeface="Roboto Slab" charset="0"/>
                <a:cs typeface="Arial" panose="020B0604020202020204" pitchFamily="34" charset="0"/>
                <a:sym typeface="Roboto Slab" charset="0"/>
              </a:rPr>
              <a:t>García</a:t>
            </a:r>
            <a:r>
              <a:rPr lang="sk-SK" altLang="cs-CZ" sz="1800" b="1" dirty="0">
                <a:solidFill>
                  <a:srgbClr val="FFFFFF"/>
                </a:solidFill>
                <a:latin typeface="Roboto Slab" charset="0"/>
                <a:cs typeface="Arial" panose="020B0604020202020204" pitchFamily="34" charset="0"/>
                <a:sym typeface="Roboto Slab" charset="0"/>
              </a:rPr>
              <a:t> </a:t>
            </a:r>
            <a:r>
              <a:rPr lang="sk-SK" altLang="cs-CZ" sz="1800" b="1" dirty="0" err="1">
                <a:solidFill>
                  <a:srgbClr val="FFFFFF"/>
                </a:solidFill>
                <a:latin typeface="Roboto Slab" charset="0"/>
                <a:cs typeface="Arial" panose="020B0604020202020204" pitchFamily="34" charset="0"/>
                <a:sym typeface="Roboto Slab" charset="0"/>
              </a:rPr>
              <a:t>Lorca</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30723" name="Google Shape;370;p30"/>
          <p:cNvSpPr>
            <a:spLocks noChangeArrowheads="1"/>
          </p:cNvSpPr>
          <p:nvPr/>
        </p:nvSpPr>
        <p:spPr bwMode="auto">
          <a:xfrm>
            <a:off x="3856137" y="2290761"/>
            <a:ext cx="2732087" cy="2009775"/>
          </a:xfrm>
          <a:prstGeom prst="homePlate">
            <a:avLst>
              <a:gd name="adj" fmla="val 30146"/>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es-ES" sz="1800" b="1" dirty="0">
                <a:solidFill>
                  <a:schemeClr val="bg1"/>
                </a:solidFill>
                <a:latin typeface="Weekly Free Light" panose="00000400000000000000" pitchFamily="50" charset="-18"/>
              </a:rPr>
              <a:t>Fue asesinado por la banda nacionalista (1936). </a:t>
            </a:r>
            <a:endParaRPr lang="sk-SK" altLang="cs-CZ" sz="1800" b="1" dirty="0">
              <a:solidFill>
                <a:schemeClr val="bg1"/>
              </a:solidFill>
              <a:latin typeface="Weekly Free Light" panose="00000400000000000000" pitchFamily="50" charset="-18"/>
              <a:sym typeface="Nixie One" charset="0"/>
            </a:endParaRPr>
          </a:p>
        </p:txBody>
      </p:sp>
      <p:sp>
        <p:nvSpPr>
          <p:cNvPr id="30727" name="Google Shape;376;p30"/>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7734FBD3-61F1-452E-80A5-E588542F3DB2}" type="slidenum">
              <a:rPr lang="sk-SK" altLang="cs-CZ" sz="800">
                <a:solidFill>
                  <a:srgbClr val="FFFFFF"/>
                </a:solidFill>
                <a:latin typeface="Roboto Slab" charset="0"/>
                <a:sym typeface="Roboto Slab" charset="0"/>
              </a:rPr>
              <a:pPr eaLnBrk="1" hangingPunct="1"/>
              <a:t>9</a:t>
            </a:fld>
            <a:endParaRPr lang="sk-SK" altLang="cs-CZ" sz="800">
              <a:solidFill>
                <a:srgbClr val="FFFFFF"/>
              </a:solidFill>
              <a:latin typeface="Roboto Slab" charset="0"/>
              <a:sym typeface="Roboto Slab" charset="0"/>
            </a:endParaRPr>
          </a:p>
        </p:txBody>
      </p:sp>
      <p:sp>
        <p:nvSpPr>
          <p:cNvPr id="7" name="Google Shape;370;p30"/>
          <p:cNvSpPr>
            <a:spLocks noChangeArrowheads="1"/>
          </p:cNvSpPr>
          <p:nvPr/>
        </p:nvSpPr>
        <p:spPr bwMode="auto">
          <a:xfrm>
            <a:off x="475767" y="2503560"/>
            <a:ext cx="3168352" cy="1584175"/>
          </a:xfrm>
          <a:prstGeom prst="homePlate">
            <a:avLst>
              <a:gd name="adj" fmla="val 30146"/>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cs-CZ" sz="1800" b="1" dirty="0">
                <a:solidFill>
                  <a:schemeClr val="bg1"/>
                </a:solidFill>
                <a:latin typeface="Weekly Free Light" panose="00000400000000000000" pitchFamily="50" charset="-18"/>
              </a:rPr>
              <a:t>F</a:t>
            </a:r>
            <a:r>
              <a:rPr lang="es-ES" sz="1800" b="1" dirty="0">
                <a:solidFill>
                  <a:schemeClr val="bg1"/>
                </a:solidFill>
                <a:latin typeface="Weekly Free Light" panose="00000400000000000000" pitchFamily="50" charset="-18"/>
              </a:rPr>
              <a:t>ue poeta y dramático conocido en todo el mundo</a:t>
            </a:r>
            <a:r>
              <a:rPr lang="cs-CZ" sz="1800" b="1" dirty="0">
                <a:solidFill>
                  <a:schemeClr val="bg1"/>
                </a:solidFill>
                <a:latin typeface="Weekly Free Light" panose="00000400000000000000" pitchFamily="50" charset="-18"/>
              </a:rPr>
              <a:t>.</a:t>
            </a:r>
            <a:endParaRPr lang="sk-SK" altLang="cs-CZ" sz="1800" b="1" dirty="0">
              <a:solidFill>
                <a:schemeClr val="bg1"/>
              </a:solidFill>
              <a:latin typeface="Weekly Free Light" panose="00000400000000000000" pitchFamily="50" charset="-18"/>
              <a:sym typeface="Nixie One" charset="0"/>
            </a:endParaRPr>
          </a:p>
        </p:txBody>
      </p:sp>
      <p:sp>
        <p:nvSpPr>
          <p:cNvPr id="8" name="Google Shape;251;p24"/>
          <p:cNvSpPr>
            <a:spLocks noChangeArrowheads="1"/>
          </p:cNvSpPr>
          <p:nvPr/>
        </p:nvSpPr>
        <p:spPr bwMode="auto">
          <a:xfrm>
            <a:off x="6876256" y="2643758"/>
            <a:ext cx="1914315" cy="1797937"/>
          </a:xfrm>
          <a:prstGeom prst="ellipse">
            <a:avLst/>
          </a:prstGeom>
          <a:noFill/>
          <a:ln w="76200">
            <a:solidFill>
              <a:srgbClr val="94BF6E"/>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800" b="1" dirty="0" err="1">
                <a:solidFill>
                  <a:srgbClr val="3B8D61"/>
                </a:solidFill>
                <a:latin typeface="Weekly Free Light" panose="00000400000000000000" pitchFamily="50" charset="-18"/>
                <a:sym typeface="Nixie One" charset="0"/>
              </a:rPr>
              <a:t>Romancero</a:t>
            </a:r>
            <a:r>
              <a:rPr lang="sk-SK" altLang="cs-CZ" sz="1800" b="1" dirty="0">
                <a:solidFill>
                  <a:srgbClr val="3B8D61"/>
                </a:solidFill>
                <a:latin typeface="Weekly Free Light" panose="00000400000000000000" pitchFamily="50" charset="-18"/>
                <a:sym typeface="Nixie One" charset="0"/>
              </a:rPr>
              <a:t> </a:t>
            </a:r>
            <a:r>
              <a:rPr lang="sk-SK" altLang="cs-CZ" sz="1800" b="1" dirty="0" err="1">
                <a:solidFill>
                  <a:srgbClr val="3B8D61"/>
                </a:solidFill>
                <a:latin typeface="Weekly Free Light" panose="00000400000000000000" pitchFamily="50" charset="-18"/>
                <a:sym typeface="Nixie One" charset="0"/>
              </a:rPr>
              <a:t>gitano</a:t>
            </a:r>
            <a:r>
              <a:rPr lang="sk-SK" altLang="cs-CZ" sz="1800" b="1" dirty="0">
                <a:solidFill>
                  <a:srgbClr val="3B8D61"/>
                </a:solidFill>
                <a:latin typeface="Weekly Free Light" panose="00000400000000000000" pitchFamily="50" charset="-18"/>
                <a:sym typeface="Nixie One" charset="0"/>
              </a:rPr>
              <a:t> – </a:t>
            </a:r>
            <a:r>
              <a:rPr lang="sk-SK" altLang="cs-CZ" sz="1800" b="1" dirty="0" err="1">
                <a:solidFill>
                  <a:srgbClr val="3B8D61"/>
                </a:solidFill>
                <a:latin typeface="Weekly Free Light" panose="00000400000000000000" pitchFamily="50" charset="-18"/>
                <a:sym typeface="Nixie One" charset="0"/>
              </a:rPr>
              <a:t>colección</a:t>
            </a:r>
            <a:r>
              <a:rPr lang="sk-SK" altLang="cs-CZ" sz="1800" b="1" dirty="0">
                <a:solidFill>
                  <a:srgbClr val="3B8D61"/>
                </a:solidFill>
                <a:latin typeface="Weekly Free Light" panose="00000400000000000000" pitchFamily="50" charset="-18"/>
                <a:sym typeface="Nixie One" charset="0"/>
              </a:rPr>
              <a:t> de </a:t>
            </a:r>
            <a:r>
              <a:rPr lang="sk-SK" altLang="cs-CZ" sz="1800" b="1" dirty="0" err="1">
                <a:solidFill>
                  <a:srgbClr val="3B8D61"/>
                </a:solidFill>
                <a:latin typeface="Weekly Free Light" panose="00000400000000000000" pitchFamily="50" charset="-18"/>
                <a:sym typeface="Nixie One" charset="0"/>
              </a:rPr>
              <a:t>poemas</a:t>
            </a:r>
            <a:r>
              <a:rPr lang="sk-SK" altLang="cs-CZ" sz="1800" b="1" dirty="0">
                <a:solidFill>
                  <a:srgbClr val="3B8D61"/>
                </a:solidFill>
                <a:latin typeface="Weekly Free Light" panose="00000400000000000000" pitchFamily="50" charset="-18"/>
                <a:sym typeface="Nixie One" charset="0"/>
              </a:rPr>
              <a:t>.</a:t>
            </a:r>
          </a:p>
        </p:txBody>
      </p:sp>
      <p:sp>
        <p:nvSpPr>
          <p:cNvPr id="9" name="Google Shape;251;p24"/>
          <p:cNvSpPr>
            <a:spLocks noChangeArrowheads="1"/>
          </p:cNvSpPr>
          <p:nvPr/>
        </p:nvSpPr>
        <p:spPr bwMode="auto">
          <a:xfrm>
            <a:off x="6870282" y="339502"/>
            <a:ext cx="1914315" cy="1797937"/>
          </a:xfrm>
          <a:prstGeom prst="ellipse">
            <a:avLst/>
          </a:prstGeom>
          <a:noFill/>
          <a:ln w="76200">
            <a:solidFill>
              <a:srgbClr val="94BF6E"/>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800" b="1" dirty="0" err="1">
                <a:solidFill>
                  <a:srgbClr val="3B8D61"/>
                </a:solidFill>
                <a:latin typeface="Weekly Free Light" panose="00000400000000000000" pitchFamily="50" charset="-18"/>
                <a:sym typeface="Nixie One" charset="0"/>
              </a:rPr>
              <a:t>Bodas</a:t>
            </a:r>
            <a:r>
              <a:rPr lang="sk-SK" altLang="cs-CZ" sz="1800" b="1" dirty="0">
                <a:solidFill>
                  <a:srgbClr val="3B8D61"/>
                </a:solidFill>
                <a:latin typeface="Weekly Free Light" panose="00000400000000000000" pitchFamily="50" charset="-18"/>
                <a:sym typeface="Nixie One" charset="0"/>
              </a:rPr>
              <a:t> de </a:t>
            </a:r>
            <a:r>
              <a:rPr lang="sk-SK" altLang="cs-CZ" sz="1800" b="1" dirty="0" err="1">
                <a:solidFill>
                  <a:srgbClr val="3B8D61"/>
                </a:solidFill>
                <a:latin typeface="Weekly Free Light" panose="00000400000000000000" pitchFamily="50" charset="-18"/>
                <a:sym typeface="Nixie One" charset="0"/>
              </a:rPr>
              <a:t>sangre</a:t>
            </a:r>
            <a:r>
              <a:rPr lang="sk-SK" altLang="cs-CZ" sz="1800" b="1" dirty="0">
                <a:solidFill>
                  <a:srgbClr val="3B8D61"/>
                </a:solidFill>
                <a:latin typeface="Weekly Free Light" panose="00000400000000000000" pitchFamily="50" charset="-18"/>
                <a:sym typeface="Nixie One" charset="0"/>
              </a:rPr>
              <a:t> – </a:t>
            </a:r>
            <a:r>
              <a:rPr lang="sk-SK" altLang="cs-CZ" sz="1800" b="1" dirty="0" err="1">
                <a:solidFill>
                  <a:srgbClr val="3B8D61"/>
                </a:solidFill>
                <a:latin typeface="Weekly Free Light" panose="00000400000000000000" pitchFamily="50" charset="-18"/>
                <a:sym typeface="Nixie One" charset="0"/>
              </a:rPr>
              <a:t>tragedia</a:t>
            </a:r>
            <a:r>
              <a:rPr lang="sk-SK" altLang="cs-CZ" sz="1800" b="1" dirty="0">
                <a:solidFill>
                  <a:srgbClr val="3B8D61"/>
                </a:solidFill>
                <a:latin typeface="Weekly Free Light" panose="00000400000000000000" pitchFamily="50" charset="-18"/>
                <a:sym typeface="Nixie One" charset="0"/>
              </a:rPr>
              <a:t> </a:t>
            </a:r>
            <a:r>
              <a:rPr lang="sk-SK" altLang="cs-CZ" sz="1800" b="1" dirty="0" err="1">
                <a:solidFill>
                  <a:srgbClr val="3B8D61"/>
                </a:solidFill>
                <a:latin typeface="Weekly Free Light" panose="00000400000000000000" pitchFamily="50" charset="-18"/>
                <a:sym typeface="Nixie One" charset="0"/>
              </a:rPr>
              <a:t>en</a:t>
            </a:r>
            <a:r>
              <a:rPr lang="sk-SK" altLang="cs-CZ" sz="1800" b="1" dirty="0">
                <a:solidFill>
                  <a:srgbClr val="3B8D61"/>
                </a:solidFill>
                <a:latin typeface="Weekly Free Light" panose="00000400000000000000" pitchFamily="50" charset="-18"/>
                <a:sym typeface="Nixie One" charset="0"/>
              </a:rPr>
              <a:t> </a:t>
            </a:r>
            <a:r>
              <a:rPr lang="sk-SK" altLang="cs-CZ" sz="1800" b="1" dirty="0" err="1">
                <a:solidFill>
                  <a:srgbClr val="3B8D61"/>
                </a:solidFill>
                <a:latin typeface="Weekly Free Light" panose="00000400000000000000" pitchFamily="50" charset="-18"/>
                <a:sym typeface="Nixie One" charset="0"/>
              </a:rPr>
              <a:t>verso</a:t>
            </a:r>
            <a:r>
              <a:rPr lang="sk-SK" altLang="cs-CZ" sz="1800" b="1" dirty="0">
                <a:solidFill>
                  <a:srgbClr val="3B8D61"/>
                </a:solidFill>
                <a:latin typeface="Weekly Free Light" panose="00000400000000000000" pitchFamily="50" charset="-18"/>
                <a:sym typeface="Nixie One" charset="0"/>
              </a:rPr>
              <a:t>.</a:t>
            </a:r>
          </a:p>
        </p:txBody>
      </p:sp>
    </p:spTree>
    <p:extLst>
      <p:ext uri="{BB962C8B-B14F-4D97-AF65-F5344CB8AC3E}">
        <p14:creationId xmlns:p14="http://schemas.microsoft.com/office/powerpoint/2010/main" val="728509007"/>
      </p:ext>
    </p:extLst>
  </p:cSld>
  <p:clrMapOvr>
    <a:masterClrMapping/>
  </p:clrMapOvr>
  <p:transition>
    <p:fade thruBlk="1"/>
  </p:transition>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756</TotalTime>
  <Words>589</Words>
  <Application>Microsoft Office PowerPoint</Application>
  <PresentationFormat>Předvádění na obrazovce (16:9)</PresentationFormat>
  <Paragraphs>83</Paragraphs>
  <Slides>14</Slides>
  <Notes>14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Nixie One</vt:lpstr>
      <vt:lpstr>Arial</vt:lpstr>
      <vt:lpstr>Weekly Free Light</vt:lpstr>
      <vt:lpstr>Roboto Slab</vt:lpstr>
      <vt:lpstr>Wingdings</vt:lpstr>
      <vt:lpstr>Warwick template</vt:lpstr>
      <vt:lpstr> La literatura española III</vt:lpstr>
      <vt:lpstr>Prezentace aplikace PowerPoint</vt:lpstr>
      <vt:lpstr>EL REALISMO</vt:lpstr>
      <vt:lpstr>LA GENERACIÓN 98</vt:lpstr>
      <vt:lpstr>Prezentace aplikace PowerPoint</vt:lpstr>
      <vt:lpstr>LA GENERACIÓN 98</vt:lpstr>
      <vt:lpstr>Prezentace aplikace PowerPoint</vt:lpstr>
      <vt:lpstr>LA GENERACIÓN 27</vt:lpstr>
      <vt:lpstr>Federico García Lorca</vt:lpstr>
      <vt:lpstr>Camilo José Cela – recibió Premio Nobel</vt:lpstr>
      <vt:lpstr>Camilo José Cela </vt:lpstr>
      <vt:lpstr>Los deberes</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Vivien Bielikova</dc:creator>
  <cp:lastModifiedBy>Jiřina Juříčková</cp:lastModifiedBy>
  <cp:revision>73</cp:revision>
  <dcterms:modified xsi:type="dcterms:W3CDTF">2022-09-27T17:14:52Z</dcterms:modified>
</cp:coreProperties>
</file>