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95" r:id="rId2"/>
    <p:sldId id="303" r:id="rId3"/>
    <p:sldId id="261" r:id="rId4"/>
    <p:sldId id="262" r:id="rId5"/>
    <p:sldId id="291" r:id="rId6"/>
    <p:sldId id="302" r:id="rId7"/>
    <p:sldId id="298" r:id="rId8"/>
    <p:sldId id="299" r:id="rId9"/>
    <p:sldId id="304" r:id="rId10"/>
    <p:sldId id="300" r:id="rId11"/>
    <p:sldId id="301" r:id="rId12"/>
    <p:sldId id="292" r:id="rId13"/>
    <p:sldId id="296" r:id="rId14"/>
    <p:sldId id="297"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Nixie One" panose="020B0604020202020204" charset="0"/>
      <p:regular r:id="rId21"/>
    </p:embeddedFont>
    <p:embeddedFont>
      <p:font typeface="Roboto Slab" panose="020B0604020202020204" charset="0"/>
      <p:regular r:id="rId22"/>
      <p:bold r:id="rId23"/>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521415D9-36F7-43E2-AB2F-B90AF26B5E84}">
      <p14:sectionLst xmlns:p14="http://schemas.microsoft.com/office/powerpoint/2010/main">
        <p14:section name="Výchozí oddíl" id="{4591E234-21D8-4D7B-B982-4D164F6D17DE}">
          <p14:sldIdLst>
            <p14:sldId id="295"/>
            <p14:sldId id="303"/>
            <p14:sldId id="261"/>
            <p14:sldId id="262"/>
            <p14:sldId id="291"/>
            <p14:sldId id="302"/>
            <p14:sldId id="298"/>
            <p14:sldId id="299"/>
            <p14:sldId id="304"/>
            <p14:sldId id="300"/>
            <p14:sldId id="301"/>
          </p14:sldIdLst>
        </p14:section>
        <p14:section name="Oddíl bez názvu" id="{5C6B6EAF-B42B-4ADF-86C4-A5A8D7FB51CB}">
          <p14:sldIdLst>
            <p14:sldId id="292"/>
            <p14:sldId id="296"/>
            <p14:sldId id="29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44" y="46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řina Juříčková" userId="d7bc9bb3-e006-4dad-8404-c19b67946cec" providerId="ADAL" clId="{3CD1B15B-A4B7-490C-A32B-BF188EDF5176}"/>
    <pc:docChg chg="modSld">
      <pc:chgData name="Jiřina Juříčková" userId="d7bc9bb3-e006-4dad-8404-c19b67946cec" providerId="ADAL" clId="{3CD1B15B-A4B7-490C-A32B-BF188EDF5176}" dt="2022-09-27T17:16:55.219" v="8"/>
      <pc:docMkLst>
        <pc:docMk/>
      </pc:docMkLst>
      <pc:sldChg chg="addSp delSp">
        <pc:chgData name="Jiřina Juříčková" userId="d7bc9bb3-e006-4dad-8404-c19b67946cec" providerId="ADAL" clId="{3CD1B15B-A4B7-490C-A32B-BF188EDF5176}" dt="2022-09-27T17:16:55.219" v="8"/>
        <pc:sldMkLst>
          <pc:docMk/>
          <pc:sldMk cId="3067199715" sldId="295"/>
        </pc:sldMkLst>
        <pc:picChg chg="add">
          <ac:chgData name="Jiřina Juříčková" userId="d7bc9bb3-e006-4dad-8404-c19b67946cec" providerId="ADAL" clId="{3CD1B15B-A4B7-490C-A32B-BF188EDF5176}" dt="2022-09-27T17:16:55.219" v="8"/>
          <ac:picMkLst>
            <pc:docMk/>
            <pc:sldMk cId="3067199715" sldId="295"/>
            <ac:picMk id="10" creationId="{B175DE7F-7882-4A9A-9378-61659B124F1C}"/>
          </ac:picMkLst>
        </pc:picChg>
        <pc:picChg chg="del">
          <ac:chgData name="Jiřina Juříčková" userId="d7bc9bb3-e006-4dad-8404-c19b67946cec" providerId="ADAL" clId="{3CD1B15B-A4B7-490C-A32B-BF188EDF5176}" dt="2022-09-27T17:16:15.189" v="0"/>
          <ac:picMkLst>
            <pc:docMk/>
            <pc:sldMk cId="3067199715" sldId="295"/>
            <ac:picMk id="13" creationId="{44AEE65B-E79A-463A-815F-5553CD7FDB99}"/>
          </ac:picMkLst>
        </pc:picChg>
      </pc:sldChg>
      <pc:sldChg chg="addSp delSp modSp">
        <pc:chgData name="Jiřina Juříčková" userId="d7bc9bb3-e006-4dad-8404-c19b67946cec" providerId="ADAL" clId="{3CD1B15B-A4B7-490C-A32B-BF188EDF5176}" dt="2022-09-27T17:16:48.336" v="7" actId="1076"/>
        <pc:sldMkLst>
          <pc:docMk/>
          <pc:sldMk cId="2689726037" sldId="296"/>
        </pc:sldMkLst>
        <pc:picChg chg="del">
          <ac:chgData name="Jiřina Juříčková" userId="d7bc9bb3-e006-4dad-8404-c19b67946cec" providerId="ADAL" clId="{3CD1B15B-A4B7-490C-A32B-BF188EDF5176}" dt="2022-09-27T17:16:35.983" v="5"/>
          <ac:picMkLst>
            <pc:docMk/>
            <pc:sldMk cId="2689726037" sldId="296"/>
            <ac:picMk id="12" creationId="{CDEA266D-25A9-46F7-B18C-C711B5CF0D4E}"/>
          </ac:picMkLst>
        </pc:picChg>
        <pc:picChg chg="add mod">
          <ac:chgData name="Jiřina Juříčková" userId="d7bc9bb3-e006-4dad-8404-c19b67946cec" providerId="ADAL" clId="{3CD1B15B-A4B7-490C-A32B-BF188EDF5176}" dt="2022-09-27T17:16:48.336" v="7" actId="1076"/>
          <ac:picMkLst>
            <pc:docMk/>
            <pc:sldMk cId="2689726037" sldId="296"/>
            <ac:picMk id="16" creationId="{5A281005-2D04-443F-97A0-50C8E8F9171B}"/>
          </ac:picMkLst>
        </pc:picChg>
      </pc:sldChg>
      <pc:sldChg chg="delSp">
        <pc:chgData name="Jiřina Juříčková" userId="d7bc9bb3-e006-4dad-8404-c19b67946cec" providerId="ADAL" clId="{3CD1B15B-A4B7-490C-A32B-BF188EDF5176}" dt="2022-09-27T17:16:29.699" v="4"/>
        <pc:sldMkLst>
          <pc:docMk/>
          <pc:sldMk cId="3005964324" sldId="303"/>
        </pc:sldMkLst>
        <pc:spChg chg="del">
          <ac:chgData name="Jiřina Juříčková" userId="d7bc9bb3-e006-4dad-8404-c19b67946cec" providerId="ADAL" clId="{3CD1B15B-A4B7-490C-A32B-BF188EDF5176}" dt="2022-09-27T17:16:20.787" v="2"/>
          <ac:spMkLst>
            <pc:docMk/>
            <pc:sldMk cId="3005964324" sldId="303"/>
            <ac:spMk id="3" creationId="{10480D1F-174D-4894-9A66-C0840EA7360A}"/>
          </ac:spMkLst>
        </pc:spChg>
        <pc:spChg chg="del">
          <ac:chgData name="Jiřina Juříčková" userId="d7bc9bb3-e006-4dad-8404-c19b67946cec" providerId="ADAL" clId="{3CD1B15B-A4B7-490C-A32B-BF188EDF5176}" dt="2022-09-27T17:16:29.699" v="4"/>
          <ac:spMkLst>
            <pc:docMk/>
            <pc:sldMk cId="3005964324" sldId="303"/>
            <ac:spMk id="17" creationId="{DD23D06D-61C9-4AD7-8856-AFB10FD5ADD2}"/>
          </ac:spMkLst>
        </pc:spChg>
        <pc:picChg chg="del">
          <ac:chgData name="Jiřina Juříčková" userId="d7bc9bb3-e006-4dad-8404-c19b67946cec" providerId="ADAL" clId="{3CD1B15B-A4B7-490C-A32B-BF188EDF5176}" dt="2022-09-27T17:16:23.274" v="3"/>
          <ac:picMkLst>
            <pc:docMk/>
            <pc:sldMk cId="3005964324" sldId="303"/>
            <ac:picMk id="5" creationId="{CF7F9464-9837-4436-8933-BA174B1FA079}"/>
          </ac:picMkLst>
        </pc:picChg>
        <pc:picChg chg="del">
          <ac:chgData name="Jiřina Juříčková" userId="d7bc9bb3-e006-4dad-8404-c19b67946cec" providerId="ADAL" clId="{3CD1B15B-A4B7-490C-A32B-BF188EDF5176}" dt="2022-09-27T17:16:18.089" v="1"/>
          <ac:picMkLst>
            <pc:docMk/>
            <pc:sldMk cId="3005964324" sldId="303"/>
            <ac:picMk id="13" creationId="{44AEE65B-E79A-463A-815F-5553CD7FDB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2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p:cNvSpPr>
            <a:spLocks noGrp="1" noRot="1" noChangeAspect="1" noTextEdit="1"/>
          </p:cNvSpPr>
          <p:nvPr>
            <p:ph type="sldImg" idx="2"/>
          </p:nvPr>
        </p:nvSpPr>
        <p:spPr>
          <a:ln>
            <a:miter lim="800000"/>
            <a:headEnd/>
            <a:tailEnd/>
          </a:ln>
        </p:spPr>
      </p:sp>
      <p:sp>
        <p:nvSpPr>
          <p:cNvPr id="52227" name="Google Shape;172;g35ed75ccf_015: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000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p:cNvSpPr>
            <a:spLocks noGrp="1" noRot="1" noChangeAspect="1" noTextEdit="1"/>
          </p:cNvSpPr>
          <p:nvPr>
            <p:ph type="sldImg" idx="2"/>
          </p:nvPr>
        </p:nvSpPr>
        <p:spPr>
          <a:ln>
            <a:miter lim="800000"/>
            <a:headEnd/>
            <a:tailEnd/>
          </a:ln>
        </p:spPr>
      </p:sp>
      <p:sp>
        <p:nvSpPr>
          <p:cNvPr id="51203" name="Google Shape;158;p: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14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96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95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13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p:cNvSpPr>
            <a:spLocks noGrp="1" noRot="1" noChangeAspect="1" noTextEdit="1"/>
          </p:cNvSpPr>
          <p:nvPr>
            <p:ph type="sldImg" idx="2"/>
          </p:nvPr>
        </p:nvSpPr>
        <p:spPr>
          <a:ln>
            <a:miter lim="800000"/>
            <a:headEnd/>
            <a:tailEnd/>
          </a:ln>
        </p:spPr>
      </p:sp>
      <p:sp>
        <p:nvSpPr>
          <p:cNvPr id="51203" name="Google Shape;158;p: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p:cNvSpPr>
            <a:spLocks noGrp="1" noRot="1" noChangeAspect="1" noTextEdit="1"/>
          </p:cNvSpPr>
          <p:nvPr>
            <p:ph type="sldImg" idx="2"/>
          </p:nvPr>
        </p:nvSpPr>
        <p:spPr>
          <a:ln>
            <a:miter lim="800000"/>
            <a:headEnd/>
            <a:tailEnd/>
          </a:ln>
        </p:spPr>
      </p:sp>
      <p:sp>
        <p:nvSpPr>
          <p:cNvPr id="52227" name="Google Shape;172;g35ed75ccf_015: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247;g35f391192_073:notes"/>
          <p:cNvSpPr>
            <a:spLocks noGrp="1" noRot="1" noChangeAspect="1" noTextEdit="1"/>
          </p:cNvSpPr>
          <p:nvPr>
            <p:ph type="sldImg" idx="2"/>
          </p:nvPr>
        </p:nvSpPr>
        <p:spPr>
          <a:ln>
            <a:miter lim="800000"/>
            <a:headEnd/>
            <a:tailEnd/>
          </a:ln>
        </p:spPr>
      </p:sp>
      <p:sp>
        <p:nvSpPr>
          <p:cNvPr id="57347" name="Google Shape;248;g35f391192_073: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2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247;g35f391192_073:notes"/>
          <p:cNvSpPr>
            <a:spLocks noGrp="1" noRot="1" noChangeAspect="1" noTextEdit="1"/>
          </p:cNvSpPr>
          <p:nvPr>
            <p:ph type="sldImg" idx="2"/>
          </p:nvPr>
        </p:nvSpPr>
        <p:spPr>
          <a:ln>
            <a:miter lim="800000"/>
            <a:headEnd/>
            <a:tailEnd/>
          </a:ln>
        </p:spPr>
      </p:sp>
      <p:sp>
        <p:nvSpPr>
          <p:cNvPr id="57347" name="Google Shape;248;g35f391192_073: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82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p:cNvSpPr>
            <a:spLocks noGrp="1" noRot="1" noChangeAspect="1" noTextEdit="1"/>
          </p:cNvSpPr>
          <p:nvPr>
            <p:ph type="sldImg" idx="2"/>
          </p:nvPr>
        </p:nvSpPr>
        <p:spPr>
          <a:ln>
            <a:miter lim="800000"/>
            <a:headEnd/>
            <a:tailEnd/>
          </a:ln>
        </p:spPr>
      </p:sp>
      <p:sp>
        <p:nvSpPr>
          <p:cNvPr id="52227" name="Google Shape;172;g35ed75ccf_015: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700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247;g35f391192_073:notes"/>
          <p:cNvSpPr>
            <a:spLocks noGrp="1" noRot="1" noChangeAspect="1" noTextEdit="1"/>
          </p:cNvSpPr>
          <p:nvPr>
            <p:ph type="sldImg" idx="2"/>
          </p:nvPr>
        </p:nvSpPr>
        <p:spPr>
          <a:ln>
            <a:miter lim="800000"/>
            <a:headEnd/>
            <a:tailEnd/>
          </a:ln>
        </p:spPr>
      </p:sp>
      <p:sp>
        <p:nvSpPr>
          <p:cNvPr id="57347" name="Google Shape;248;g35f391192_073: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096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p:cNvSpPr>
            <a:spLocks noGrp="1" noRot="1" noChangeAspect="1" noTextEdit="1"/>
          </p:cNvSpPr>
          <p:nvPr>
            <p:ph type="sldImg" idx="2"/>
          </p:nvPr>
        </p:nvSpPr>
        <p:spPr>
          <a:ln>
            <a:miter lim="800000"/>
            <a:headEnd/>
            <a:tailEnd/>
          </a:ln>
        </p:spPr>
      </p:sp>
      <p:sp>
        <p:nvSpPr>
          <p:cNvPr id="52227" name="Google Shape;172;g35ed75ccf_015: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86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p:cNvSpPr txBox="1">
            <a:spLocks noGrp="1"/>
          </p:cNvSpPr>
          <p:nvPr>
            <p:ph type="sldNum" idx="10"/>
          </p:nvPr>
        </p:nvSpPr>
        <p:spPr/>
        <p:txBody>
          <a:bodyPr/>
          <a:lstStyle>
            <a:lvl1pPr>
              <a:defRPr/>
            </a:lvl1pPr>
          </a:lstStyle>
          <a:p>
            <a:fld id="{4A2210AD-E2E1-4A0B-A3EE-1052CFD5F073}" type="slidenum">
              <a:rPr lang="sk-SK" altLang="cs-CZ"/>
              <a:pPr/>
              <a:t>‹#›</a:t>
            </a:fld>
            <a:endParaRPr lang="sk-SK" altLang="cs-CZ"/>
          </a:p>
        </p:txBody>
      </p:sp>
    </p:spTree>
    <p:extLst>
      <p:ext uri="{BB962C8B-B14F-4D97-AF65-F5344CB8AC3E}">
        <p14:creationId xmlns:p14="http://schemas.microsoft.com/office/powerpoint/2010/main" val="120834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p:cNvSpPr txBox="1">
            <a:spLocks noGrp="1"/>
          </p:cNvSpPr>
          <p:nvPr>
            <p:ph type="sldNum" idx="10"/>
          </p:nvPr>
        </p:nvSpPr>
        <p:spPr/>
        <p:txBody>
          <a:bodyPr/>
          <a:lstStyle>
            <a:lvl1pPr>
              <a:defRPr/>
            </a:lvl1pPr>
          </a:lstStyle>
          <a:p>
            <a:fld id="{5ED57310-4AF9-41C9-8663-40B79FD5A171}" type="slidenum">
              <a:rPr lang="sk-SK" altLang="cs-CZ"/>
              <a:pPr/>
              <a:t>‹#›</a:t>
            </a:fld>
            <a:endParaRPr lang="sk-SK" altLang="cs-CZ"/>
          </a:p>
        </p:txBody>
      </p:sp>
    </p:spTree>
    <p:extLst>
      <p:ext uri="{BB962C8B-B14F-4D97-AF65-F5344CB8AC3E}">
        <p14:creationId xmlns:p14="http://schemas.microsoft.com/office/powerpoint/2010/main" val="323558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p:cNvSpPr txBox="1">
            <a:spLocks noGrp="1"/>
          </p:cNvSpPr>
          <p:nvPr>
            <p:ph type="sldNum" idx="10"/>
          </p:nvPr>
        </p:nvSpPr>
        <p:spPr/>
        <p:txBody>
          <a:bodyPr/>
          <a:lstStyle>
            <a:lvl1pPr>
              <a:defRPr/>
            </a:lvl1pPr>
          </a:lstStyle>
          <a:p>
            <a:fld id="{30605830-33C6-40E3-9FB7-25D3A8510328}" type="slidenum">
              <a:rPr lang="sk-SK" altLang="cs-CZ"/>
              <a:pPr/>
              <a:t>‹#›</a:t>
            </a:fld>
            <a:endParaRPr lang="sk-SK" altLang="cs-CZ"/>
          </a:p>
        </p:txBody>
      </p:sp>
    </p:spTree>
    <p:extLst>
      <p:ext uri="{BB962C8B-B14F-4D97-AF65-F5344CB8AC3E}">
        <p14:creationId xmlns:p14="http://schemas.microsoft.com/office/powerpoint/2010/main" val="331825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C0D17CB4-CF7F-4F68-9028-155D9A48104E}"/>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6CFFAA92-2BF8-4C23-8C8E-5A92A63F4F7C}"/>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614A32B2-A37C-49B3-B090-F803ADEF939D}"/>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056180B8-0D55-4A4C-AB40-88E9A17CB835}"/>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5D0D25C1-E59C-4CD3-B90B-C5BD2337AF29}"/>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6A9C8CEB-3325-40C1-8C0D-CD5BA9BDB0B9}"/>
              </a:ext>
            </a:extLst>
          </p:cNvPr>
          <p:cNvSpPr txBox="1">
            <a:spLocks noGrp="1"/>
          </p:cNvSpPr>
          <p:nvPr>
            <p:ph type="sldNum" idx="10"/>
          </p:nvPr>
        </p:nvSpPr>
        <p:spPr/>
        <p:txBody>
          <a:bodyPr/>
          <a:lstStyle>
            <a:lvl1pPr>
              <a:defRPr/>
            </a:lvl1pPr>
          </a:lstStyle>
          <a:p>
            <a:pPr>
              <a:defRPr/>
            </a:pPr>
            <a:fld id="{8BCBB025-32CB-47C0-96FA-57FC122C324E}" type="slidenum">
              <a:rPr lang="sk-SK" altLang="sk-SK"/>
              <a:pPr>
                <a:defRPr/>
              </a:pPr>
              <a:t>‹#›</a:t>
            </a:fld>
            <a:endParaRPr lang="sk-SK" altLang="sk-SK"/>
          </a:p>
        </p:txBody>
      </p:sp>
    </p:spTree>
    <p:extLst>
      <p:ext uri="{BB962C8B-B14F-4D97-AF65-F5344CB8AC3E}">
        <p14:creationId xmlns:p14="http://schemas.microsoft.com/office/powerpoint/2010/main" val="223403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3097685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charset="0"/>
                <a:sym typeface="Roboto Slab" charset="0"/>
              </a:defRPr>
            </a:lvl1pPr>
          </a:lstStyle>
          <a:p>
            <a:fld id="{97E43885-BF0B-4B31-8F51-9A21AE6F71C9}"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6" r:id="rId1"/>
    <p:sldLayoutId id="2147483699" r:id="rId2"/>
    <p:sldLayoutId id="2147483701" r:id="rId3"/>
    <p:sldLayoutId id="2147483702" r:id="rId4"/>
    <p:sldLayoutId id="2147483703"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e.kahoot.it/details/92d16bf9-b2ba-4409-bef1-ccf52e68a62c"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ordwall.net/play/19854/586/24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B6F7D354-4842-40A6-AC5D-23FBCA57B817}"/>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10480D1F-174D-4894-9A66-C0840EA7360A}"/>
              </a:ext>
            </a:extLst>
          </p:cNvPr>
          <p:cNvSpPr txBox="1"/>
          <p:nvPr/>
        </p:nvSpPr>
        <p:spPr>
          <a:xfrm>
            <a:off x="1939292"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5" name="Obrázek 4">
            <a:extLst>
              <a:ext uri="{FF2B5EF4-FFF2-40B4-BE49-F238E27FC236}">
                <a16:creationId xmlns:a16="http://schemas.microsoft.com/office/drawing/2014/main" id="{CF7F9464-9837-4436-8933-BA174B1FA079}"/>
              </a:ext>
            </a:extLst>
          </p:cNvPr>
          <p:cNvPicPr>
            <a:picLocks noChangeAspect="1"/>
          </p:cNvPicPr>
          <p:nvPr/>
        </p:nvPicPr>
        <p:blipFill>
          <a:blip r:embed="rId3"/>
          <a:stretch>
            <a:fillRect/>
          </a:stretch>
        </p:blipFill>
        <p:spPr>
          <a:xfrm>
            <a:off x="5186893" y="750682"/>
            <a:ext cx="766881" cy="766881"/>
          </a:xfrm>
          <a:prstGeom prst="rect">
            <a:avLst/>
          </a:prstGeom>
        </p:spPr>
      </p:pic>
      <p:sp>
        <p:nvSpPr>
          <p:cNvPr id="17" name="TextovéPole 16">
            <a:extLst>
              <a:ext uri="{FF2B5EF4-FFF2-40B4-BE49-F238E27FC236}">
                <a16:creationId xmlns:a16="http://schemas.microsoft.com/office/drawing/2014/main" id="{DD23D06D-61C9-4AD7-8856-AFB10FD5ADD2}"/>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467544" y="2283718"/>
            <a:ext cx="7704856" cy="1159800"/>
          </a:xfrm>
        </p:spPr>
        <p:txBody>
          <a:bodyPr/>
          <a:lstStyle/>
          <a:p>
            <a:pPr eaLnBrk="1" hangingPunct="1">
              <a:spcBef>
                <a:spcPct val="0"/>
              </a:spcBef>
              <a:spcAft>
                <a:spcPct val="0"/>
              </a:spcAft>
              <a:buClr>
                <a:srgbClr val="FFFFFF"/>
              </a:buClr>
              <a:buFont typeface="Roboto Slab" pitchFamily="2" charset="0"/>
              <a:buNone/>
            </a:pPr>
            <a:br>
              <a:rPr lang="sk-SK" altLang="cs-CZ" b="1" dirty="0">
                <a:solidFill>
                  <a:srgbClr val="FFFFFF"/>
                </a:solidFill>
                <a:latin typeface="Roboto Slab" pitchFamily="2" charset="0"/>
                <a:cs typeface="Arial" panose="020B0604020202020204" pitchFamily="34" charset="0"/>
                <a:sym typeface="Roboto Slab" pitchFamily="2" charset="0"/>
              </a:rPr>
            </a:br>
            <a:r>
              <a:rPr lang="sk-SK" altLang="cs-CZ" sz="2400" b="1" dirty="0">
                <a:solidFill>
                  <a:srgbClr val="FFFFFF"/>
                </a:solidFill>
                <a:latin typeface="Roboto Slab" pitchFamily="2" charset="0"/>
                <a:cs typeface="Arial" panose="020B0604020202020204" pitchFamily="34" charset="0"/>
                <a:sym typeface="Roboto Slab" pitchFamily="2" charset="0"/>
              </a:rPr>
              <a:t>La </a:t>
            </a:r>
            <a:r>
              <a:rPr lang="sk-SK" altLang="cs-CZ" sz="2400" b="1" dirty="0" err="1">
                <a:solidFill>
                  <a:srgbClr val="FFFFFF"/>
                </a:solidFill>
                <a:latin typeface="Roboto Slab" pitchFamily="2" charset="0"/>
                <a:cs typeface="Arial" panose="020B0604020202020204" pitchFamily="34" charset="0"/>
                <a:sym typeface="Roboto Slab" pitchFamily="2" charset="0"/>
              </a:rPr>
              <a:t>literatura</a:t>
            </a:r>
            <a:r>
              <a:rPr lang="sk-SK" altLang="cs-CZ" sz="2400" b="1" dirty="0">
                <a:solidFill>
                  <a:srgbClr val="FFFFFF"/>
                </a:solidFill>
                <a:latin typeface="Roboto Slab" pitchFamily="2" charset="0"/>
                <a:cs typeface="Arial" panose="020B0604020202020204" pitchFamily="34" charset="0"/>
                <a:sym typeface="Roboto Slab" pitchFamily="2" charset="0"/>
              </a:rPr>
              <a:t> </a:t>
            </a:r>
            <a:r>
              <a:rPr lang="sk-SK" altLang="cs-CZ" sz="2400" b="1" dirty="0" err="1">
                <a:solidFill>
                  <a:srgbClr val="FFFFFF"/>
                </a:solidFill>
                <a:latin typeface="Roboto Slab" pitchFamily="2" charset="0"/>
                <a:cs typeface="Arial" panose="020B0604020202020204" pitchFamily="34" charset="0"/>
                <a:sym typeface="Roboto Slab" pitchFamily="2" charset="0"/>
              </a:rPr>
              <a:t>latinoamericana</a:t>
            </a:r>
            <a:r>
              <a:rPr lang="sk-SK" altLang="cs-CZ" sz="2400" b="1" dirty="0">
                <a:solidFill>
                  <a:srgbClr val="FFFFFF"/>
                </a:solidFill>
                <a:latin typeface="Roboto Slab" pitchFamily="2" charset="0"/>
                <a:cs typeface="Arial" panose="020B0604020202020204" pitchFamily="34" charset="0"/>
                <a:sym typeface="Roboto Slab" pitchFamily="2" charset="0"/>
              </a:rPr>
              <a:t> - BOOM</a:t>
            </a:r>
          </a:p>
        </p:txBody>
      </p:sp>
      <p:pic>
        <p:nvPicPr>
          <p:cNvPr id="10" name="Google Shape;60;p1">
            <a:extLst>
              <a:ext uri="{FF2B5EF4-FFF2-40B4-BE49-F238E27FC236}">
                <a16:creationId xmlns:a16="http://schemas.microsoft.com/office/drawing/2014/main" id="{B175DE7F-7882-4A9A-9378-61659B124F1C}"/>
              </a:ext>
            </a:extLst>
          </p:cNvPr>
          <p:cNvPicPr preferRelativeResize="0"/>
          <p:nvPr/>
        </p:nvPicPr>
        <p:blipFill rotWithShape="1">
          <a:blip r:embed="rId5">
            <a:alphaModFix/>
          </a:blip>
          <a:srcRect/>
          <a:stretch/>
        </p:blipFill>
        <p:spPr>
          <a:xfrm>
            <a:off x="640741" y="704987"/>
            <a:ext cx="1027097" cy="837277"/>
          </a:xfrm>
          <a:prstGeom prst="rect">
            <a:avLst/>
          </a:prstGeom>
          <a:noFill/>
          <a:ln>
            <a:noFill/>
          </a:ln>
        </p:spPr>
      </p:pic>
    </p:spTree>
    <p:extLst>
      <p:ext uri="{BB962C8B-B14F-4D97-AF65-F5344CB8AC3E}">
        <p14:creationId xmlns:p14="http://schemas.microsoft.com/office/powerpoint/2010/main" val="3067199715"/>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p:cNvSpPr txBox="1">
            <a:spLocks noGrp="1"/>
          </p:cNvSpPr>
          <p:nvPr>
            <p:ph type="ctrTitle" idx="4294967295"/>
          </p:nvPr>
        </p:nvSpPr>
        <p:spPr>
          <a:xfrm>
            <a:off x="1191045" y="0"/>
            <a:ext cx="7272808" cy="642683"/>
          </a:xfrm>
        </p:spPr>
        <p:txBody>
          <a:bodyPr anchor="b"/>
          <a:lstStyle/>
          <a:p>
            <a:pPr eaLnBrk="1" hangingPunct="1">
              <a:buClr>
                <a:srgbClr val="FFFFFF"/>
              </a:buClr>
              <a:buSzPts val="1800"/>
              <a:buFont typeface="Roboto Slab" charset="0"/>
              <a:buNone/>
            </a:pPr>
            <a:r>
              <a:rPr lang="sk-SK" altLang="cs-CZ" sz="2400" b="1" dirty="0" err="1">
                <a:solidFill>
                  <a:srgbClr val="94BF6E"/>
                </a:solidFill>
                <a:latin typeface="Weekly Free Light" panose="00000400000000000000"/>
                <a:cs typeface="Arial" panose="020B0604020202020204" pitchFamily="34" charset="0"/>
                <a:sym typeface="Roboto Slab" charset="0"/>
              </a:rPr>
              <a:t>Julio</a:t>
            </a:r>
            <a:r>
              <a:rPr lang="sk-SK" altLang="cs-CZ" sz="2400" b="1" dirty="0">
                <a:solidFill>
                  <a:srgbClr val="94BF6E"/>
                </a:solidFill>
                <a:latin typeface="Weekly Free Light" panose="00000400000000000000"/>
                <a:cs typeface="Arial" panose="020B0604020202020204" pitchFamily="34" charset="0"/>
                <a:sym typeface="Roboto Slab" charset="0"/>
              </a:rPr>
              <a:t> </a:t>
            </a:r>
            <a:r>
              <a:rPr lang="sk-SK" altLang="cs-CZ" sz="2400" b="1" dirty="0" err="1">
                <a:solidFill>
                  <a:srgbClr val="94BF6E"/>
                </a:solidFill>
                <a:latin typeface="Weekly Free Light" panose="00000400000000000000"/>
                <a:cs typeface="Arial" panose="020B0604020202020204" pitchFamily="34" charset="0"/>
                <a:sym typeface="Roboto Slab" charset="0"/>
              </a:rPr>
              <a:t>Cortázar</a:t>
            </a:r>
            <a:endParaRPr lang="sk-SK" altLang="cs-CZ" sz="2400" b="1" dirty="0">
              <a:solidFill>
                <a:srgbClr val="94BF6E"/>
              </a:solidFill>
              <a:latin typeface="Weekly Free Light" panose="00000400000000000000"/>
              <a:cs typeface="Arial" panose="020B0604020202020204" pitchFamily="34" charset="0"/>
              <a:sym typeface="Roboto Slab" charset="0"/>
            </a:endParaRPr>
          </a:p>
        </p:txBody>
      </p:sp>
      <p:sp>
        <p:nvSpPr>
          <p:cNvPr id="19465" name="Google Shape;187;p19"/>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13834B6-55CC-4C2B-81D8-760CA05CD4E3}" type="slidenum">
              <a:rPr lang="sk-SK" altLang="cs-CZ" sz="800">
                <a:solidFill>
                  <a:srgbClr val="FFFFFF"/>
                </a:solidFill>
                <a:latin typeface="Roboto Slab" charset="0"/>
                <a:sym typeface="Roboto Slab" charset="0"/>
              </a:rPr>
              <a:pPr eaLnBrk="1" hangingPunct="1"/>
              <a:t>10</a:t>
            </a:fld>
            <a:endParaRPr lang="sk-SK" altLang="cs-CZ" sz="800">
              <a:solidFill>
                <a:srgbClr val="FFFFFF"/>
              </a:solidFill>
              <a:latin typeface="Roboto Slab" charset="0"/>
              <a:sym typeface="Roboto Slab" charset="0"/>
            </a:endParaRPr>
          </a:p>
        </p:txBody>
      </p:sp>
      <p:sp>
        <p:nvSpPr>
          <p:cNvPr id="5" name="Obdélník 4"/>
          <p:cNvSpPr/>
          <p:nvPr/>
        </p:nvSpPr>
        <p:spPr>
          <a:xfrm>
            <a:off x="395536" y="642683"/>
            <a:ext cx="7920880" cy="3970318"/>
          </a:xfrm>
          <a:prstGeom prst="rect">
            <a:avLst/>
          </a:prstGeom>
        </p:spPr>
        <p:txBody>
          <a:bodyPr wrap="square">
            <a:spAutoFit/>
          </a:bodyPr>
          <a:lstStyle/>
          <a:p>
            <a:pPr>
              <a:spcAft>
                <a:spcPts val="0"/>
              </a:spcAft>
            </a:pP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Fue</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un</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escritor</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traductor</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e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intelectual</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nacionalidad</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argentina</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p>
          <a:p>
            <a:pPr>
              <a:spcAft>
                <a:spcPts val="0"/>
              </a:spcAft>
            </a:pP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Optó</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por</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la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nacionalidad</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francesa</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en 1981, en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protesta</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contra</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p>
          <a:p>
            <a:pPr>
              <a:spcAft>
                <a:spcPts val="0"/>
              </a:spcAft>
            </a:pP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el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gobierno</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militar</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argentino</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t>
            </a:r>
            <a:r>
              <a:rPr lang="cs-CZ" sz="1800" b="1" baseline="30000"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p>
          <a:p>
            <a:pPr>
              <a:spcAft>
                <a:spcPts val="0"/>
              </a:spcAft>
            </a:pP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Se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considera</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uno</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de los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autores</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más</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innovadores</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y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originales</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p>
          <a:p>
            <a:pPr>
              <a:spcAft>
                <a:spcPts val="0"/>
              </a:spcAft>
            </a:pP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de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su</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tiempo</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maestro del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relato</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corto</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la prosa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poética</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p>
          <a:p>
            <a:pPr>
              <a:spcAft>
                <a:spcPts val="0"/>
              </a:spcAft>
            </a:pP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y la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narración</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breve en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general</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y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creador</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de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importantes</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novelas</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p>
          <a:p>
            <a:pPr>
              <a:spcAft>
                <a:spcPts val="0"/>
              </a:spcAft>
            </a:pP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Para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él</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es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típica</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„prosa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fantástica</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Decía</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que</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era</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necesario</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inventar</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crear</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nuevas</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palabras</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y no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usar</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las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palabras</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viejas</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(las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lamaba</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putas</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viejas</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a:t>
            </a:r>
          </a:p>
          <a:p>
            <a:pPr>
              <a:spcAft>
                <a:spcPts val="0"/>
              </a:spcAft>
            </a:pP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Suele</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ser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puesto</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en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relación</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con el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realismo</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mágico</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e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incluso</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con el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surrealismo</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a:t>
            </a:r>
          </a:p>
          <a:p>
            <a:pPr>
              <a:spcAft>
                <a:spcPts val="0"/>
              </a:spcAft>
            </a:pP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Rayuela</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es una novela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considerada</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como</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una de las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mejores</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del siglo XX.</a:t>
            </a: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Perseguidor</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 es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primer</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libro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suyo</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publicado</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 en </a:t>
            </a:r>
            <a:r>
              <a:rPr lang="cs-CZ" sz="1800" b="1" dirty="0" err="1">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Checoslovaquia</a:t>
            </a:r>
            <a:r>
              <a:rPr lang="cs-CZ" sz="1800" b="1" dirty="0">
                <a:solidFill>
                  <a:schemeClr val="accent1"/>
                </a:solidFill>
                <a:latin typeface="Weekly Free Light" panose="00000400000000000000" pitchFamily="50" charset="-18"/>
                <a:ea typeface="Times New Roman" panose="02020603050405020304" pitchFamily="18" charset="0"/>
                <a:cs typeface="Calibri" panose="020F0502020204030204" pitchFamily="34" charset="0"/>
              </a:rPr>
              <a:t>.</a:t>
            </a: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p:txBody>
      </p:sp>
      <p:pic>
        <p:nvPicPr>
          <p:cNvPr id="6" name="Obrázek 5" descr="Claudio Tomassini: &lt;strong&gt;Julio&lt;/strong&gt; Florencio Cortáz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195486"/>
            <a:ext cx="1663025" cy="2232248"/>
          </a:xfrm>
          <a:prstGeom prst="rect">
            <a:avLst/>
          </a:prstGeom>
        </p:spPr>
      </p:pic>
    </p:spTree>
    <p:extLst>
      <p:ext uri="{BB962C8B-B14F-4D97-AF65-F5344CB8AC3E}">
        <p14:creationId xmlns:p14="http://schemas.microsoft.com/office/powerpoint/2010/main" val="267264602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p:cNvSpPr txBox="1">
            <a:spLocks noGrp="1"/>
          </p:cNvSpPr>
          <p:nvPr>
            <p:ph type="ctrTitle" idx="4294967295"/>
          </p:nvPr>
        </p:nvSpPr>
        <p:spPr>
          <a:xfrm>
            <a:off x="2195736" y="123478"/>
            <a:ext cx="7272808" cy="642683"/>
          </a:xfrm>
        </p:spPr>
        <p:txBody>
          <a:bodyPr anchor="b"/>
          <a:lstStyle/>
          <a:p>
            <a:pPr eaLnBrk="1" hangingPunct="1">
              <a:buClr>
                <a:srgbClr val="FFFFFF"/>
              </a:buClr>
              <a:buSzPts val="1800"/>
              <a:buFont typeface="Roboto Slab" charset="0"/>
              <a:buNone/>
            </a:pPr>
            <a:r>
              <a:rPr lang="sk-SK" altLang="cs-CZ" sz="2400" b="1" dirty="0">
                <a:solidFill>
                  <a:srgbClr val="94BF6E"/>
                </a:solidFill>
                <a:latin typeface="Weekly Free Light" panose="00000400000000000000"/>
                <a:cs typeface="Arial" panose="020B0604020202020204" pitchFamily="34" charset="0"/>
                <a:sym typeface="Roboto Slab" charset="0"/>
              </a:rPr>
              <a:t>Carlos </a:t>
            </a:r>
            <a:r>
              <a:rPr lang="sk-SK" altLang="cs-CZ" sz="2400" b="1" dirty="0" err="1">
                <a:solidFill>
                  <a:srgbClr val="94BF6E"/>
                </a:solidFill>
                <a:latin typeface="Weekly Free Light" panose="00000400000000000000"/>
                <a:cs typeface="Arial" panose="020B0604020202020204" pitchFamily="34" charset="0"/>
                <a:sym typeface="Roboto Slab" charset="0"/>
              </a:rPr>
              <a:t>Fuentes</a:t>
            </a:r>
            <a:endParaRPr lang="sk-SK" altLang="cs-CZ" sz="2400" b="1" dirty="0">
              <a:solidFill>
                <a:srgbClr val="94BF6E"/>
              </a:solidFill>
              <a:latin typeface="Weekly Free Light" panose="00000400000000000000"/>
              <a:cs typeface="Arial" panose="020B0604020202020204" pitchFamily="34" charset="0"/>
              <a:sym typeface="Roboto Slab" charset="0"/>
            </a:endParaRPr>
          </a:p>
        </p:txBody>
      </p:sp>
      <p:sp>
        <p:nvSpPr>
          <p:cNvPr id="19465" name="Google Shape;187;p19"/>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13834B6-55CC-4C2B-81D8-760CA05CD4E3}" type="slidenum">
              <a:rPr lang="sk-SK" altLang="cs-CZ" sz="800">
                <a:solidFill>
                  <a:srgbClr val="FFFFFF"/>
                </a:solidFill>
                <a:latin typeface="Roboto Slab" charset="0"/>
                <a:sym typeface="Roboto Slab" charset="0"/>
              </a:rPr>
              <a:pPr eaLnBrk="1" hangingPunct="1"/>
              <a:t>11</a:t>
            </a:fld>
            <a:endParaRPr lang="sk-SK" altLang="cs-CZ" sz="800">
              <a:solidFill>
                <a:srgbClr val="FFFFFF"/>
              </a:solidFill>
              <a:latin typeface="Roboto Slab" charset="0"/>
              <a:sym typeface="Roboto Slab" charset="0"/>
            </a:endParaRPr>
          </a:p>
        </p:txBody>
      </p:sp>
      <p:pic>
        <p:nvPicPr>
          <p:cNvPr id="2" name="Obrázek 1" descr="&lt;strong&gt;Carlos Fuentes&lt;/strong&gt; | Blog Nostr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257547"/>
            <a:ext cx="1848358" cy="2715766"/>
          </a:xfrm>
          <a:prstGeom prst="rect">
            <a:avLst/>
          </a:prstGeom>
        </p:spPr>
      </p:pic>
      <p:sp>
        <p:nvSpPr>
          <p:cNvPr id="3" name="Obdélník 2"/>
          <p:cNvSpPr/>
          <p:nvPr/>
        </p:nvSpPr>
        <p:spPr>
          <a:xfrm>
            <a:off x="683568" y="767522"/>
            <a:ext cx="6336704" cy="4093428"/>
          </a:xfrm>
          <a:prstGeom prst="rect">
            <a:avLst/>
          </a:prstGeom>
        </p:spPr>
        <p:txBody>
          <a:bodyPr wrap="square">
            <a:spAutoFit/>
          </a:bodyPr>
          <a:lstStyle/>
          <a:p>
            <a:r>
              <a:rPr lang="cs-CZ" sz="2000" b="1" dirty="0" err="1">
                <a:solidFill>
                  <a:schemeClr val="accent1"/>
                </a:solidFill>
                <a:latin typeface="Weekly Free Light" panose="00000400000000000000" pitchFamily="50" charset="-18"/>
                <a:ea typeface="Calibri" panose="020F0502020204030204" pitchFamily="34" charset="0"/>
              </a:rPr>
              <a:t>Fue</a:t>
            </a:r>
            <a:r>
              <a:rPr lang="cs-CZ" sz="2000" b="1" dirty="0">
                <a:solidFill>
                  <a:schemeClr val="accent1"/>
                </a:solidFill>
                <a:latin typeface="Weekly Free Light" panose="00000400000000000000" pitchFamily="50" charset="-18"/>
                <a:ea typeface="Calibri" panose="020F0502020204030204" pitchFamily="34" charset="0"/>
              </a:rPr>
              <a:t> </a:t>
            </a:r>
            <a:r>
              <a:rPr lang="cs-CZ" sz="2000" b="1" dirty="0" err="1">
                <a:solidFill>
                  <a:schemeClr val="accent1"/>
                </a:solidFill>
                <a:latin typeface="Weekly Free Light" panose="00000400000000000000" pitchFamily="50" charset="-18"/>
                <a:ea typeface="Calibri" panose="020F0502020204030204" pitchFamily="34" charset="0"/>
              </a:rPr>
              <a:t>un</a:t>
            </a:r>
            <a:r>
              <a:rPr lang="cs-CZ" sz="2000" b="1" dirty="0">
                <a:solidFill>
                  <a:schemeClr val="accent1"/>
                </a:solidFill>
                <a:latin typeface="Weekly Free Light" panose="00000400000000000000" pitchFamily="50" charset="-18"/>
                <a:ea typeface="Calibri" panose="020F0502020204030204" pitchFamily="34" charset="0"/>
              </a:rPr>
              <a:t> </a:t>
            </a:r>
            <a:r>
              <a:rPr lang="cs-CZ" sz="2000" b="1" dirty="0" err="1">
                <a:solidFill>
                  <a:schemeClr val="accent1"/>
                </a:solidFill>
                <a:latin typeface="Weekly Free Light" panose="00000400000000000000" pitchFamily="50" charset="-18"/>
                <a:ea typeface="Calibri" panose="020F0502020204030204" pitchFamily="34" charset="0"/>
                <a:cs typeface="Calibri" panose="020F0502020204030204" pitchFamily="34" charset="0"/>
              </a:rPr>
              <a:t>escritor</a:t>
            </a:r>
            <a:r>
              <a:rPr lang="cs-CZ" sz="2000" b="1" dirty="0">
                <a:solidFill>
                  <a:schemeClr val="accent1"/>
                </a:solidFill>
                <a:latin typeface="Weekly Free Light" panose="00000400000000000000" pitchFamily="50" charset="-18"/>
                <a:ea typeface="Calibri" panose="020F0502020204030204" pitchFamily="34" charset="0"/>
              </a:rPr>
              <a:t>, </a:t>
            </a:r>
            <a:r>
              <a:rPr lang="cs-CZ" sz="2000" b="1" dirty="0" err="1">
                <a:solidFill>
                  <a:schemeClr val="accent1"/>
                </a:solidFill>
                <a:latin typeface="Weekly Free Light" panose="00000400000000000000" pitchFamily="50" charset="-18"/>
                <a:ea typeface="Calibri" panose="020F0502020204030204" pitchFamily="34" charset="0"/>
              </a:rPr>
              <a:t>ensaista</a:t>
            </a:r>
            <a:r>
              <a:rPr lang="cs-CZ" sz="2000" b="1" dirty="0">
                <a:solidFill>
                  <a:schemeClr val="accent1"/>
                </a:solidFill>
                <a:latin typeface="Weekly Free Light" panose="00000400000000000000" pitchFamily="50" charset="-18"/>
                <a:ea typeface="Calibri" panose="020F0502020204030204" pitchFamily="34" charset="0"/>
              </a:rPr>
              <a:t>, </a:t>
            </a:r>
            <a:r>
              <a:rPr lang="cs-CZ" sz="2000" b="1" dirty="0" err="1">
                <a:solidFill>
                  <a:schemeClr val="accent1"/>
                </a:solidFill>
                <a:latin typeface="Weekly Free Light" panose="00000400000000000000" pitchFamily="50" charset="-18"/>
                <a:ea typeface="Calibri" panose="020F0502020204030204" pitchFamily="34" charset="0"/>
                <a:cs typeface="Calibri" panose="020F0502020204030204" pitchFamily="34" charset="0"/>
              </a:rPr>
              <a:t>intelectual</a:t>
            </a:r>
            <a:r>
              <a:rPr lang="cs-CZ" sz="2000" b="1" dirty="0">
                <a:solidFill>
                  <a:schemeClr val="accent1"/>
                </a:solidFill>
                <a:latin typeface="Weekly Free Light" panose="00000400000000000000" pitchFamily="50" charset="-18"/>
                <a:ea typeface="Calibri" panose="020F0502020204030204" pitchFamily="34" charset="0"/>
              </a:rPr>
              <a:t> y </a:t>
            </a:r>
            <a:r>
              <a:rPr lang="cs-CZ" sz="2000" b="1" dirty="0" err="1">
                <a:solidFill>
                  <a:schemeClr val="accent1"/>
                </a:solidFill>
                <a:latin typeface="Weekly Free Light" panose="00000400000000000000" pitchFamily="50" charset="-18"/>
                <a:ea typeface="Calibri" panose="020F0502020204030204" pitchFamily="34" charset="0"/>
                <a:cs typeface="Calibri" panose="020F0502020204030204" pitchFamily="34" charset="0"/>
              </a:rPr>
              <a:t>diplomático</a:t>
            </a:r>
            <a:r>
              <a:rPr lang="cs-CZ" sz="2000" b="1" dirty="0">
                <a:solidFill>
                  <a:schemeClr val="accent1"/>
                </a:solidFill>
                <a:latin typeface="Weekly Free Light" panose="00000400000000000000" pitchFamily="50" charset="-18"/>
                <a:ea typeface="Calibri" panose="020F0502020204030204" pitchFamily="34" charset="0"/>
              </a:rPr>
              <a:t> </a:t>
            </a:r>
            <a:r>
              <a:rPr lang="cs-CZ" sz="2000" b="1" dirty="0" err="1">
                <a:solidFill>
                  <a:schemeClr val="accent1"/>
                </a:solidFill>
                <a:latin typeface="Weekly Free Light" panose="00000400000000000000" pitchFamily="50" charset="-18"/>
                <a:ea typeface="Calibri" panose="020F0502020204030204" pitchFamily="34" charset="0"/>
                <a:cs typeface="Calibri" panose="020F0502020204030204" pitchFamily="34" charset="0"/>
              </a:rPr>
              <a:t>mexicano</a:t>
            </a:r>
            <a:r>
              <a:rPr lang="cs-CZ" sz="2000" b="1" dirty="0">
                <a:solidFill>
                  <a:schemeClr val="accent1"/>
                </a:solidFill>
                <a:latin typeface="Weekly Free Light" panose="00000400000000000000" pitchFamily="50" charset="-18"/>
                <a:ea typeface="Calibri" panose="020F0502020204030204" pitchFamily="34" charset="0"/>
              </a:rPr>
              <a:t>.</a:t>
            </a:r>
          </a:p>
          <a:p>
            <a:r>
              <a:rPr lang="cs-CZ" sz="2000" b="1" dirty="0">
                <a:solidFill>
                  <a:schemeClr val="accent1"/>
                </a:solidFill>
                <a:latin typeface="Weekly Free Light" panose="00000400000000000000" pitchFamily="50" charset="-18"/>
                <a:ea typeface="Calibri" panose="020F0502020204030204" pitchFamily="34" charset="0"/>
              </a:rPr>
              <a:t> </a:t>
            </a:r>
          </a:p>
          <a:p>
            <a:r>
              <a:rPr lang="cs-CZ" sz="2000" b="1" dirty="0" err="1">
                <a:solidFill>
                  <a:schemeClr val="accent1"/>
                </a:solidFill>
                <a:latin typeface="Weekly Free Light" panose="00000400000000000000" pitchFamily="50" charset="-18"/>
              </a:rPr>
              <a:t>Su</a:t>
            </a:r>
            <a:r>
              <a:rPr lang="cs-CZ" sz="2000" b="1" dirty="0">
                <a:solidFill>
                  <a:schemeClr val="accent1"/>
                </a:solidFill>
                <a:latin typeface="Weekly Free Light" panose="00000400000000000000" pitchFamily="50" charset="-18"/>
              </a:rPr>
              <a:t> </a:t>
            </a:r>
            <a:r>
              <a:rPr lang="cs-CZ" sz="2000" b="1" dirty="0" err="1">
                <a:solidFill>
                  <a:schemeClr val="accent1"/>
                </a:solidFill>
                <a:latin typeface="Weekly Free Light" panose="00000400000000000000" pitchFamily="50" charset="-18"/>
              </a:rPr>
              <a:t>primera</a:t>
            </a:r>
            <a:r>
              <a:rPr lang="cs-CZ" sz="2000" b="1" dirty="0">
                <a:solidFill>
                  <a:schemeClr val="accent1"/>
                </a:solidFill>
                <a:latin typeface="Weekly Free Light" panose="00000400000000000000" pitchFamily="50" charset="-18"/>
              </a:rPr>
              <a:t> novela „La región </a:t>
            </a:r>
            <a:r>
              <a:rPr lang="cs-CZ" sz="2000" b="1" dirty="0" err="1">
                <a:solidFill>
                  <a:schemeClr val="accent1"/>
                </a:solidFill>
                <a:latin typeface="Weekly Free Light" panose="00000400000000000000" pitchFamily="50" charset="-18"/>
              </a:rPr>
              <a:t>más</a:t>
            </a:r>
            <a:r>
              <a:rPr lang="cs-CZ" sz="2000" b="1" dirty="0">
                <a:solidFill>
                  <a:schemeClr val="accent1"/>
                </a:solidFill>
                <a:latin typeface="Weekly Free Light" panose="00000400000000000000" pitchFamily="50" charset="-18"/>
              </a:rPr>
              <a:t> transparente“ se </a:t>
            </a:r>
            <a:r>
              <a:rPr lang="cs-CZ" sz="2000" b="1" dirty="0" err="1">
                <a:solidFill>
                  <a:schemeClr val="accent1"/>
                </a:solidFill>
                <a:latin typeface="Weekly Free Light" panose="00000400000000000000" pitchFamily="50" charset="-18"/>
              </a:rPr>
              <a:t>considera</a:t>
            </a:r>
            <a:r>
              <a:rPr lang="cs-CZ" sz="2000" b="1" dirty="0">
                <a:solidFill>
                  <a:schemeClr val="accent1"/>
                </a:solidFill>
                <a:latin typeface="Weekly Free Light" panose="00000400000000000000" pitchFamily="50" charset="-18"/>
              </a:rPr>
              <a:t> obra </a:t>
            </a:r>
            <a:r>
              <a:rPr lang="cs-CZ" sz="2000" b="1" dirty="0" err="1">
                <a:solidFill>
                  <a:schemeClr val="accent1"/>
                </a:solidFill>
                <a:latin typeface="Weekly Free Light" panose="00000400000000000000" pitchFamily="50" charset="-18"/>
              </a:rPr>
              <a:t>clásica</a:t>
            </a:r>
            <a:r>
              <a:rPr lang="cs-CZ" sz="2000" b="1" dirty="0">
                <a:solidFill>
                  <a:schemeClr val="accent1"/>
                </a:solidFill>
                <a:latin typeface="Weekly Free Light" panose="00000400000000000000" pitchFamily="50" charset="-18"/>
              </a:rPr>
              <a:t> de la literatura </a:t>
            </a:r>
            <a:r>
              <a:rPr lang="cs-CZ" sz="2000" b="1" dirty="0" err="1">
                <a:solidFill>
                  <a:schemeClr val="accent1"/>
                </a:solidFill>
                <a:latin typeface="Weekly Free Light" panose="00000400000000000000" pitchFamily="50" charset="-18"/>
              </a:rPr>
              <a:t>contemporánea</a:t>
            </a:r>
            <a:r>
              <a:rPr lang="cs-CZ" sz="2000" b="1" dirty="0">
                <a:solidFill>
                  <a:schemeClr val="accent1"/>
                </a:solidFill>
                <a:latin typeface="Weekly Free Light" panose="00000400000000000000" pitchFamily="50" charset="-18"/>
              </a:rPr>
              <a:t>.</a:t>
            </a:r>
          </a:p>
          <a:p>
            <a:endParaRPr lang="cs-CZ" sz="2000" b="1" dirty="0">
              <a:solidFill>
                <a:schemeClr val="accent1"/>
              </a:solidFill>
              <a:latin typeface="Weekly Free Light" panose="00000400000000000000" pitchFamily="50" charset="-18"/>
            </a:endParaRPr>
          </a:p>
          <a:p>
            <a:r>
              <a:rPr lang="cs-CZ" sz="2000" b="1" dirty="0">
                <a:solidFill>
                  <a:schemeClr val="accent1"/>
                </a:solidFill>
                <a:latin typeface="Weekly Free Light" panose="00000400000000000000" pitchFamily="50" charset="-18"/>
              </a:rPr>
              <a:t>En las </a:t>
            </a:r>
            <a:r>
              <a:rPr lang="cs-CZ" sz="2000" b="1" dirty="0" err="1">
                <a:solidFill>
                  <a:schemeClr val="accent1"/>
                </a:solidFill>
                <a:latin typeface="Weekly Free Light" panose="00000400000000000000" pitchFamily="50" charset="-18"/>
              </a:rPr>
              <a:t>novelas</a:t>
            </a:r>
            <a:r>
              <a:rPr lang="cs-CZ" sz="2000" b="1" dirty="0">
                <a:solidFill>
                  <a:schemeClr val="accent1"/>
                </a:solidFill>
                <a:latin typeface="Weekly Free Light" panose="00000400000000000000" pitchFamily="50" charset="-18"/>
              </a:rPr>
              <a:t> „La </a:t>
            </a:r>
            <a:r>
              <a:rPr lang="cs-CZ" sz="2000" b="1" dirty="0" err="1">
                <a:solidFill>
                  <a:schemeClr val="accent1"/>
                </a:solidFill>
                <a:latin typeface="Weekly Free Light" panose="00000400000000000000" pitchFamily="50" charset="-18"/>
              </a:rPr>
              <a:t>muerte</a:t>
            </a:r>
            <a:r>
              <a:rPr lang="cs-CZ" sz="2000" b="1" dirty="0">
                <a:solidFill>
                  <a:schemeClr val="accent1"/>
                </a:solidFill>
                <a:latin typeface="Weekly Free Light" panose="00000400000000000000" pitchFamily="50" charset="-18"/>
              </a:rPr>
              <a:t> de </a:t>
            </a:r>
            <a:r>
              <a:rPr lang="cs-CZ" sz="2000" b="1" dirty="0" err="1">
                <a:solidFill>
                  <a:schemeClr val="accent1"/>
                </a:solidFill>
                <a:latin typeface="Weekly Free Light" panose="00000400000000000000" pitchFamily="50" charset="-18"/>
              </a:rPr>
              <a:t>Artemio</a:t>
            </a:r>
            <a:r>
              <a:rPr lang="cs-CZ" sz="2000" b="1" dirty="0">
                <a:solidFill>
                  <a:schemeClr val="accent1"/>
                </a:solidFill>
                <a:latin typeface="Weekly Free Light" panose="00000400000000000000" pitchFamily="50" charset="-18"/>
              </a:rPr>
              <a:t> </a:t>
            </a:r>
            <a:r>
              <a:rPr lang="cs-CZ" sz="2000" b="1" dirty="0" err="1">
                <a:solidFill>
                  <a:schemeClr val="accent1"/>
                </a:solidFill>
                <a:latin typeface="Weekly Free Light" panose="00000400000000000000" pitchFamily="50" charset="-18"/>
              </a:rPr>
              <a:t>Cruz</a:t>
            </a:r>
            <a:r>
              <a:rPr lang="cs-CZ" sz="2000" b="1" dirty="0">
                <a:solidFill>
                  <a:schemeClr val="accent1"/>
                </a:solidFill>
                <a:latin typeface="Weekly Free Light" panose="00000400000000000000" pitchFamily="50" charset="-18"/>
              </a:rPr>
              <a:t>“ y </a:t>
            </a:r>
          </a:p>
          <a:p>
            <a:r>
              <a:rPr lang="cs-CZ" sz="2000" b="1" dirty="0">
                <a:solidFill>
                  <a:schemeClr val="accent1"/>
                </a:solidFill>
                <a:latin typeface="Weekly Free Light" panose="00000400000000000000" pitchFamily="50" charset="-18"/>
              </a:rPr>
              <a:t>„Aura“ </a:t>
            </a:r>
            <a:r>
              <a:rPr lang="es-ES" sz="2000" b="1" dirty="0">
                <a:solidFill>
                  <a:schemeClr val="accent1"/>
                </a:solidFill>
                <a:latin typeface="Weekly Free Light" panose="00000400000000000000" pitchFamily="50" charset="-18"/>
              </a:rPr>
              <a:t>utiliz</a:t>
            </a:r>
            <a:r>
              <a:rPr lang="cs-CZ" sz="2000" b="1" dirty="0">
                <a:solidFill>
                  <a:schemeClr val="accent1"/>
                </a:solidFill>
                <a:latin typeface="Weekly Free Light" panose="00000400000000000000" pitchFamily="50" charset="-18"/>
              </a:rPr>
              <a:t>ó</a:t>
            </a:r>
            <a:r>
              <a:rPr lang="es-ES" sz="2000" b="1" dirty="0">
                <a:solidFill>
                  <a:schemeClr val="accent1"/>
                </a:solidFill>
                <a:latin typeface="Weekly Free Light" panose="00000400000000000000" pitchFamily="50" charset="-18"/>
              </a:rPr>
              <a:t> estilos de narración modernos experimentales (incluida la forma de segunda persona)</a:t>
            </a:r>
            <a:endParaRPr lang="cs-CZ" sz="2000" b="1" dirty="0">
              <a:solidFill>
                <a:schemeClr val="accent1"/>
              </a:solidFill>
              <a:latin typeface="Weekly Free Light" panose="00000400000000000000" pitchFamily="50" charset="-18"/>
            </a:endParaRPr>
          </a:p>
          <a:p>
            <a:r>
              <a:rPr lang="es-ES" sz="2000" b="1" dirty="0">
                <a:solidFill>
                  <a:schemeClr val="accent1"/>
                </a:solidFill>
                <a:latin typeface="Weekly Free Light" panose="00000400000000000000" pitchFamily="50" charset="-18"/>
              </a:rPr>
              <a:t>en la discusión de la historia, la sociedad y la identidad.</a:t>
            </a:r>
            <a:endParaRPr lang="cs-CZ" sz="2000" b="1" dirty="0">
              <a:solidFill>
                <a:schemeClr val="accent1"/>
              </a:solidFill>
              <a:latin typeface="Weekly Free Light" panose="00000400000000000000" pitchFamily="50" charset="-18"/>
            </a:endParaRPr>
          </a:p>
          <a:p>
            <a:r>
              <a:rPr lang="es-ES" sz="2000" b="1" dirty="0">
                <a:solidFill>
                  <a:schemeClr val="accent1"/>
                </a:solidFill>
                <a:latin typeface="Weekly Free Light" panose="00000400000000000000" pitchFamily="50" charset="-18"/>
              </a:rPr>
              <a:t> </a:t>
            </a:r>
            <a:endParaRPr lang="cs-CZ" sz="2000" b="1" dirty="0">
              <a:solidFill>
                <a:schemeClr val="accent1"/>
              </a:solidFill>
              <a:latin typeface="Weekly Free Light" panose="00000400000000000000" pitchFamily="50" charset="-18"/>
            </a:endParaRPr>
          </a:p>
          <a:p>
            <a:r>
              <a:rPr lang="cs-CZ" sz="2000" b="1" dirty="0">
                <a:solidFill>
                  <a:schemeClr val="accent1"/>
                </a:solidFill>
                <a:latin typeface="Weekly Free Light" panose="00000400000000000000" pitchFamily="50" charset="-18"/>
              </a:rPr>
              <a:t>C</a:t>
            </a:r>
            <a:r>
              <a:rPr lang="es-ES" sz="2000" b="1" dirty="0">
                <a:solidFill>
                  <a:schemeClr val="accent1"/>
                </a:solidFill>
                <a:latin typeface="Weekly Free Light" panose="00000400000000000000" pitchFamily="50" charset="-18"/>
              </a:rPr>
              <a:t>reó una "novela coral" en la que dio voz a quienes no tienen derecho a hablar, a quienes nunca se les escucha.</a:t>
            </a:r>
            <a:endParaRPr lang="cs-CZ" sz="2000" b="1" dirty="0">
              <a:solidFill>
                <a:schemeClr val="accent1"/>
              </a:solidFill>
              <a:latin typeface="Weekly Free Light" panose="00000400000000000000" pitchFamily="50" charset="-18"/>
            </a:endParaRPr>
          </a:p>
        </p:txBody>
      </p:sp>
    </p:spTree>
    <p:extLst>
      <p:ext uri="{BB962C8B-B14F-4D97-AF65-F5344CB8AC3E}">
        <p14:creationId xmlns:p14="http://schemas.microsoft.com/office/powerpoint/2010/main" val="416988389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2400" b="1" dirty="0">
                <a:solidFill>
                  <a:srgbClr val="FFFFFF"/>
                </a:solidFill>
                <a:latin typeface="Weekly Free Light" panose="00000400000000000000"/>
                <a:cs typeface="Arial" panose="020B0604020202020204" pitchFamily="34" charset="0"/>
                <a:sym typeface="Roboto Slab" charset="0"/>
              </a:rPr>
              <a:t>Los </a:t>
            </a:r>
            <a:r>
              <a:rPr lang="sk-SK" altLang="cs-CZ" sz="2400" b="1" dirty="0" err="1">
                <a:solidFill>
                  <a:srgbClr val="FFFFFF"/>
                </a:solidFill>
                <a:latin typeface="Weekly Free Light" panose="00000400000000000000"/>
                <a:cs typeface="Arial" panose="020B0604020202020204" pitchFamily="34" charset="0"/>
                <a:sym typeface="Roboto Slab" charset="0"/>
              </a:rPr>
              <a:t>deberes</a:t>
            </a:r>
            <a:endParaRPr lang="sk-SK" altLang="cs-CZ" sz="2400" b="1" dirty="0">
              <a:solidFill>
                <a:srgbClr val="FFFFFF"/>
              </a:solidFill>
              <a:latin typeface="Weekly Free Light" panose="00000400000000000000"/>
              <a:cs typeface="Arial" panose="020B0604020202020204" pitchFamily="34" charset="0"/>
              <a:sym typeface="Roboto Slab" charset="0"/>
            </a:endParaRPr>
          </a:p>
        </p:txBody>
      </p:sp>
      <p:sp>
        <p:nvSpPr>
          <p:cNvPr id="18437" name="Google Shape;169;p1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EA2D17D0-BF0C-4A69-A3F1-255003CA25AC}" type="slidenum">
              <a:rPr lang="sk-SK" altLang="cs-CZ" sz="800">
                <a:solidFill>
                  <a:srgbClr val="FFFFFF"/>
                </a:solidFill>
                <a:latin typeface="Roboto Slab" charset="0"/>
                <a:sym typeface="Roboto Slab" charset="0"/>
              </a:rPr>
              <a:pPr eaLnBrk="1" hangingPunct="1"/>
              <a:t>12</a:t>
            </a:fld>
            <a:endParaRPr lang="sk-SK" altLang="cs-CZ" sz="800">
              <a:solidFill>
                <a:srgbClr val="FFFFFF"/>
              </a:solidFill>
              <a:latin typeface="Roboto Slab" charset="0"/>
              <a:sym typeface="Roboto Slab" charset="0"/>
            </a:endParaRPr>
          </a:p>
        </p:txBody>
      </p:sp>
      <p:sp>
        <p:nvSpPr>
          <p:cNvPr id="4" name="Obdélník 3"/>
          <p:cNvSpPr/>
          <p:nvPr/>
        </p:nvSpPr>
        <p:spPr>
          <a:xfrm>
            <a:off x="1043608" y="2067694"/>
            <a:ext cx="4572000" cy="523220"/>
          </a:xfrm>
          <a:prstGeom prst="rect">
            <a:avLst/>
          </a:prstGeom>
        </p:spPr>
        <p:txBody>
          <a:bodyPr>
            <a:spAutoFit/>
          </a:bodyPr>
          <a:lstStyle/>
          <a:p>
            <a:r>
              <a:rPr lang="cs-CZ" dirty="0">
                <a:hlinkClick r:id="rId3"/>
              </a:rPr>
              <a:t>https://create.kahoot.it/details/92d16bf9-b2ba-4409-bef1-ccf52e68a62c</a:t>
            </a:r>
            <a:r>
              <a:rPr lang="cs-CZ" dirty="0"/>
              <a:t> </a:t>
            </a:r>
          </a:p>
        </p:txBody>
      </p:sp>
      <p:sp>
        <p:nvSpPr>
          <p:cNvPr id="6" name="Obdélník 5"/>
          <p:cNvSpPr/>
          <p:nvPr/>
        </p:nvSpPr>
        <p:spPr>
          <a:xfrm>
            <a:off x="2627784" y="4459386"/>
            <a:ext cx="6179085" cy="307777"/>
          </a:xfrm>
          <a:prstGeom prst="rect">
            <a:avLst/>
          </a:prstGeom>
        </p:spPr>
        <p:txBody>
          <a:bodyPr wrap="square">
            <a:spAutoFit/>
          </a:bodyPr>
          <a:lstStyle/>
          <a:p>
            <a:r>
              <a:rPr lang="es-ES" b="1" dirty="0">
                <a:solidFill>
                  <a:schemeClr val="tx1"/>
                </a:solidFill>
                <a:latin typeface="Weekly Free Light" panose="00000400000000000000" pitchFamily="50" charset="-18"/>
              </a:rPr>
              <a:t>Todas las imágenes </a:t>
            </a:r>
            <a:r>
              <a:rPr lang="cs-CZ" b="1" dirty="0">
                <a:solidFill>
                  <a:schemeClr val="tx1"/>
                </a:solidFill>
                <a:latin typeface="Weekly Free Light" panose="00000400000000000000" pitchFamily="50" charset="-18"/>
              </a:rPr>
              <a:t>de los </a:t>
            </a:r>
            <a:r>
              <a:rPr lang="cs-CZ" b="1" dirty="0" err="1">
                <a:solidFill>
                  <a:schemeClr val="tx1"/>
                </a:solidFill>
                <a:latin typeface="Weekly Free Light" panose="00000400000000000000" pitchFamily="50" charset="-18"/>
              </a:rPr>
              <a:t>escritores</a:t>
            </a:r>
            <a:r>
              <a:rPr lang="cs-CZ" b="1" dirty="0">
                <a:solidFill>
                  <a:schemeClr val="tx1"/>
                </a:solidFill>
                <a:latin typeface="Weekly Free Light" panose="00000400000000000000" pitchFamily="50" charset="-18"/>
              </a:rPr>
              <a:t> </a:t>
            </a:r>
            <a:r>
              <a:rPr lang="es-ES" b="1" dirty="0">
                <a:solidFill>
                  <a:schemeClr val="tx1"/>
                </a:solidFill>
                <a:latin typeface="Weekly Free Light" panose="00000400000000000000" pitchFamily="50" charset="-18"/>
              </a:rPr>
              <a:t>son de la serie OFFICE</a:t>
            </a:r>
            <a:r>
              <a:rPr lang="cs-CZ" b="1" dirty="0">
                <a:solidFill>
                  <a:schemeClr val="tx1"/>
                </a:solidFill>
                <a:latin typeface="Weekly Free Light" panose="00000400000000000000" pitchFamily="50" charset="-18"/>
              </a:rPr>
              <a:t>.</a:t>
            </a:r>
          </a:p>
        </p:txBody>
      </p:sp>
      <p:sp>
        <p:nvSpPr>
          <p:cNvPr id="2" name="Obdélník 1"/>
          <p:cNvSpPr/>
          <p:nvPr/>
        </p:nvSpPr>
        <p:spPr>
          <a:xfrm>
            <a:off x="1056611" y="2818793"/>
            <a:ext cx="3387466" cy="307777"/>
          </a:xfrm>
          <a:prstGeom prst="rect">
            <a:avLst/>
          </a:prstGeom>
        </p:spPr>
        <p:txBody>
          <a:bodyPr wrap="none">
            <a:spAutoFit/>
          </a:bodyPr>
          <a:lstStyle/>
          <a:p>
            <a:r>
              <a:rPr lang="cs-CZ" dirty="0">
                <a:hlinkClick r:id="rId4"/>
              </a:rPr>
              <a:t>https://wordwall.net/play/19854/586/245</a:t>
            </a:r>
            <a:r>
              <a:rPr lang="cs-CZ" dirty="0"/>
              <a:t> </a:t>
            </a:r>
          </a:p>
        </p:txBody>
      </p:sp>
    </p:spTree>
    <p:extLst>
      <p:ext uri="{BB962C8B-B14F-4D97-AF65-F5344CB8AC3E}">
        <p14:creationId xmlns:p14="http://schemas.microsoft.com/office/powerpoint/2010/main" val="577697542"/>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13</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4"/>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16" name="Google Shape;60;p1">
            <a:extLst>
              <a:ext uri="{FF2B5EF4-FFF2-40B4-BE49-F238E27FC236}">
                <a16:creationId xmlns:a16="http://schemas.microsoft.com/office/drawing/2014/main" id="{5A281005-2D04-443F-97A0-50C8E8F9171B}"/>
              </a:ext>
            </a:extLst>
          </p:cNvPr>
          <p:cNvPicPr preferRelativeResize="0"/>
          <p:nvPr/>
        </p:nvPicPr>
        <p:blipFill rotWithShape="1">
          <a:blip r:embed="rId5">
            <a:alphaModFix/>
          </a:blip>
          <a:srcRect/>
          <a:stretch/>
        </p:blipFill>
        <p:spPr>
          <a:xfrm>
            <a:off x="601168" y="136495"/>
            <a:ext cx="1027097" cy="837277"/>
          </a:xfrm>
          <a:prstGeom prst="rect">
            <a:avLst/>
          </a:prstGeom>
          <a:noFill/>
          <a:ln>
            <a:noFill/>
          </a:ln>
        </p:spPr>
      </p:pic>
    </p:spTree>
    <p:extLst>
      <p:ext uri="{BB962C8B-B14F-4D97-AF65-F5344CB8AC3E}">
        <p14:creationId xmlns:p14="http://schemas.microsoft.com/office/powerpoint/2010/main" val="268972603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14</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262328"/>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B6F7D354-4842-40A6-AC5D-23FBCA57B817}"/>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BlokTextu 10"/>
          <p:cNvSpPr txBox="1">
            <a:spLocks noChangeArrowheads="1"/>
          </p:cNvSpPr>
          <p:nvPr/>
        </p:nvSpPr>
        <p:spPr bwMode="auto">
          <a:xfrm>
            <a:off x="395536" y="1903595"/>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Font typeface="Wingdings" panose="05000000000000000000" pitchFamily="2" charset="2"/>
              <a:buChar char="Ø"/>
            </a:pPr>
            <a:r>
              <a:rPr lang="sk-SK" altLang="cs-CZ" dirty="0">
                <a:solidFill>
                  <a:schemeClr val="bg1"/>
                </a:solidFill>
                <a:latin typeface="Nixie One" charset="0"/>
              </a:rPr>
              <a:t>SUBJECT: </a:t>
            </a:r>
            <a:r>
              <a:rPr lang="sk-SK" altLang="cs-CZ" dirty="0" err="1">
                <a:solidFill>
                  <a:schemeClr val="bg1"/>
                </a:solidFill>
                <a:latin typeface="Nixie One" charset="0"/>
              </a:rPr>
              <a:t>Spanish</a:t>
            </a:r>
            <a:r>
              <a:rPr lang="sk-SK" altLang="cs-CZ" dirty="0">
                <a:solidFill>
                  <a:schemeClr val="bg1"/>
                </a:solidFill>
                <a:latin typeface="Nixie One" charset="0"/>
              </a:rPr>
              <a:t>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SPECIFICATION: in </a:t>
            </a:r>
            <a:r>
              <a:rPr lang="sk-SK" altLang="cs-CZ" dirty="0" err="1">
                <a:solidFill>
                  <a:schemeClr val="bg1"/>
                </a:solidFill>
                <a:latin typeface="Nixie One" charset="0"/>
              </a:rPr>
              <a:t>Spanish</a:t>
            </a:r>
            <a:r>
              <a:rPr lang="sk-SK" altLang="cs-CZ" dirty="0">
                <a:solidFill>
                  <a:schemeClr val="bg1"/>
                </a:solidFill>
                <a:latin typeface="Nixie One" charset="0"/>
              </a:rPr>
              <a:t> </a:t>
            </a:r>
            <a:r>
              <a:rPr lang="sk-SK" altLang="cs-CZ" dirty="0" err="1">
                <a:solidFill>
                  <a:schemeClr val="bg1"/>
                </a:solidFill>
                <a:latin typeface="Nixie One" charset="0"/>
              </a:rPr>
              <a:t>via</a:t>
            </a:r>
            <a:r>
              <a:rPr lang="sk-SK" altLang="cs-CZ" dirty="0">
                <a:solidFill>
                  <a:schemeClr val="bg1"/>
                </a:solidFill>
                <a:latin typeface="Nixie One" charset="0"/>
              </a:rPr>
              <a:t> CLIL </a:t>
            </a:r>
            <a:r>
              <a:rPr lang="sk-SK" altLang="cs-CZ" dirty="0" err="1">
                <a:solidFill>
                  <a:schemeClr val="bg1"/>
                </a:solidFill>
                <a:latin typeface="Nixie One" charset="0"/>
              </a:rPr>
              <a:t>method</a:t>
            </a:r>
            <a:r>
              <a:rPr lang="sk-SK" altLang="cs-CZ" dirty="0">
                <a:solidFill>
                  <a:schemeClr val="bg1"/>
                </a:solidFill>
                <a:latin typeface="Nixie One" charset="0"/>
              </a:rPr>
              <a:t> (level in </a:t>
            </a:r>
            <a:r>
              <a:rPr lang="sk-SK" altLang="cs-CZ" dirty="0" err="1">
                <a:solidFill>
                  <a:schemeClr val="bg1"/>
                </a:solidFill>
                <a:latin typeface="Nixie One" charset="0"/>
              </a:rPr>
              <a:t>languages</a:t>
            </a:r>
            <a:r>
              <a:rPr lang="sk-SK" altLang="cs-CZ" dirty="0">
                <a:solidFill>
                  <a:schemeClr val="bg1"/>
                </a:solidFill>
                <a:latin typeface="Nixie One" charset="0"/>
              </a:rPr>
              <a:t>)</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AGE OF STUDENTS: 17-19</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1 LESSON : 45 min</a:t>
            </a:r>
          </a:p>
          <a:p>
            <a:pPr eaLnBrk="1" hangingPunct="1"/>
            <a:endParaRPr lang="sk-SK" altLang="cs-CZ" dirty="0"/>
          </a:p>
        </p:txBody>
      </p:sp>
    </p:spTree>
    <p:extLst>
      <p:ext uri="{BB962C8B-B14F-4D97-AF65-F5344CB8AC3E}">
        <p14:creationId xmlns:p14="http://schemas.microsoft.com/office/powerpoint/2010/main" val="300596432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2000" b="1" dirty="0">
                <a:solidFill>
                  <a:srgbClr val="FFFFFF"/>
                </a:solidFill>
                <a:latin typeface="Weekly Free Light" panose="00000400000000000000"/>
                <a:cs typeface="Arial" panose="020B0604020202020204" pitchFamily="34" charset="0"/>
                <a:sym typeface="Roboto Slab" charset="0"/>
              </a:rPr>
              <a:t>BOOM de la </a:t>
            </a:r>
            <a:r>
              <a:rPr lang="sk-SK" altLang="cs-CZ" sz="2000" b="1" dirty="0" err="1">
                <a:solidFill>
                  <a:srgbClr val="FFFFFF"/>
                </a:solidFill>
                <a:latin typeface="Weekly Free Light" panose="00000400000000000000"/>
                <a:cs typeface="Arial" panose="020B0604020202020204" pitchFamily="34" charset="0"/>
                <a:sym typeface="Roboto Slab" charset="0"/>
              </a:rPr>
              <a:t>literatura</a:t>
            </a:r>
            <a:r>
              <a:rPr lang="sk-SK" altLang="cs-CZ" sz="2000" b="1" dirty="0">
                <a:solidFill>
                  <a:srgbClr val="FFFFFF"/>
                </a:solidFill>
                <a:latin typeface="Weekly Free Light" panose="00000400000000000000"/>
                <a:cs typeface="Arial" panose="020B0604020202020204" pitchFamily="34" charset="0"/>
                <a:sym typeface="Roboto Slab" charset="0"/>
              </a:rPr>
              <a:t> </a:t>
            </a:r>
            <a:r>
              <a:rPr lang="sk-SK" altLang="cs-CZ" sz="2000" b="1" dirty="0" err="1">
                <a:solidFill>
                  <a:srgbClr val="FFFFFF"/>
                </a:solidFill>
                <a:latin typeface="Weekly Free Light" panose="00000400000000000000"/>
                <a:cs typeface="Arial" panose="020B0604020202020204" pitchFamily="34" charset="0"/>
                <a:sym typeface="Roboto Slab" charset="0"/>
              </a:rPr>
              <a:t>latinoamericana</a:t>
            </a:r>
            <a:endParaRPr lang="sk-SK" altLang="cs-CZ" sz="2000" b="1" dirty="0">
              <a:solidFill>
                <a:srgbClr val="FFFFFF"/>
              </a:solidFill>
              <a:latin typeface="Weekly Free Light" panose="00000400000000000000"/>
              <a:cs typeface="Arial" panose="020B0604020202020204" pitchFamily="34" charset="0"/>
              <a:sym typeface="Roboto Slab" charset="0"/>
            </a:endParaRPr>
          </a:p>
        </p:txBody>
      </p:sp>
      <p:sp>
        <p:nvSpPr>
          <p:cNvPr id="18437" name="Google Shape;169;p1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EA2D17D0-BF0C-4A69-A3F1-255003CA25AC}" type="slidenum">
              <a:rPr lang="sk-SK" altLang="cs-CZ" sz="800">
                <a:solidFill>
                  <a:srgbClr val="FFFFFF"/>
                </a:solidFill>
                <a:latin typeface="Roboto Slab" charset="0"/>
                <a:sym typeface="Roboto Slab" charset="0"/>
              </a:rPr>
              <a:pPr eaLnBrk="1" hangingPunct="1"/>
              <a:t>3</a:t>
            </a:fld>
            <a:endParaRPr lang="sk-SK" altLang="cs-CZ" sz="800">
              <a:solidFill>
                <a:srgbClr val="FFFFFF"/>
              </a:solidFill>
              <a:latin typeface="Roboto Slab" charset="0"/>
              <a:sym typeface="Roboto Slab" charset="0"/>
            </a:endParaRPr>
          </a:p>
        </p:txBody>
      </p:sp>
      <p:sp>
        <p:nvSpPr>
          <p:cNvPr id="3" name="Obdélník 2"/>
          <p:cNvSpPr/>
          <p:nvPr/>
        </p:nvSpPr>
        <p:spPr>
          <a:xfrm>
            <a:off x="683568" y="1842254"/>
            <a:ext cx="7920880" cy="3139321"/>
          </a:xfrm>
          <a:prstGeom prst="rect">
            <a:avLst/>
          </a:prstGeom>
        </p:spPr>
        <p:txBody>
          <a:bodyPr wrap="square">
            <a:spAutoFit/>
          </a:bodyPr>
          <a:lstStyle/>
          <a:p>
            <a:pPr marL="285750" indent="-285750">
              <a:spcAft>
                <a:spcPts val="0"/>
              </a:spcAft>
              <a:buFont typeface="Arial" panose="020B0604020202020204" pitchFamily="34" charset="0"/>
              <a:buChar char="•"/>
            </a:pP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Se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produjo</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en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España</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en 1962, y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fue</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en Barcelona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porque</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allí</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se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encontraba</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la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mayoría</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los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editoriales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p>
          <a:p>
            <a:pPr marL="285750" indent="-285750">
              <a:spcAft>
                <a:spcPts val="0"/>
              </a:spcAft>
              <a:buFont typeface="Arial" panose="020B0604020202020204" pitchFamily="34" charset="0"/>
              <a:buChar char="•"/>
            </a:pP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La persona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muy</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importante</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para „BOOM“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fue</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una agente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literaria</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Carmen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Balcells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p>
          <a:p>
            <a:pPr marL="285750" indent="-285750">
              <a:spcAft>
                <a:spcPts val="0"/>
              </a:spcAft>
              <a:buFont typeface="Arial" panose="020B0604020202020204" pitchFamily="34" charset="0"/>
              <a:buChar char="•"/>
            </a:pP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Ayudó</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 los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escritores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imponerse</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hacerse</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camino</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t>
            </a:r>
          </a:p>
          <a:p>
            <a:pPr marL="285750" indent="-285750">
              <a:spcAft>
                <a:spcPts val="0"/>
              </a:spcAft>
              <a:buFont typeface="Arial" panose="020B0604020202020204" pitchFamily="34" charset="0"/>
              <a:buChar char="•"/>
            </a:pP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Los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autores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más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representativos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del</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"Boom" son Gabriel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García</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Márquez</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Colombia</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Mario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Vargas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Llosa</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Perú</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Julio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Cortázar</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Argentina y Carlos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Fuentes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México</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p>
          <a:p>
            <a:pPr marL="285750" indent="-285750">
              <a:spcAft>
                <a:spcPts val="0"/>
              </a:spcAft>
              <a:buFont typeface="Arial" panose="020B0604020202020204" pitchFamily="34" charset="0"/>
              <a:buChar char="•"/>
            </a:pP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Querían</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en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sus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obras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describir</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la vida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cotidiana</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p>
          <a:p>
            <a:pPr marL="285750" indent="-285750">
              <a:spcAft>
                <a:spcPts val="0"/>
              </a:spcAft>
              <a:buFont typeface="Arial" panose="020B0604020202020204" pitchFamily="34" charset="0"/>
              <a:buChar char="•"/>
            </a:pP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Enriqueceron</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el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español</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con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nuevas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palabras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t>
            </a:r>
          </a:p>
          <a:p>
            <a:pPr>
              <a:spcAft>
                <a:spcPts val="0"/>
              </a:spcAft>
            </a:pP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p:cNvSpPr txBox="1">
            <a:spLocks noGrp="1"/>
          </p:cNvSpPr>
          <p:nvPr>
            <p:ph type="ctrTitle" idx="4294967295"/>
          </p:nvPr>
        </p:nvSpPr>
        <p:spPr>
          <a:xfrm>
            <a:off x="450556" y="170854"/>
            <a:ext cx="7272808" cy="642683"/>
          </a:xfrm>
        </p:spPr>
        <p:txBody>
          <a:bodyPr anchor="b"/>
          <a:lstStyle/>
          <a:p>
            <a:pPr eaLnBrk="1" hangingPunct="1">
              <a:buClr>
                <a:srgbClr val="FFFFFF"/>
              </a:buClr>
              <a:buSzPts val="1800"/>
              <a:buFont typeface="Roboto Slab" charset="0"/>
              <a:buNone/>
            </a:pPr>
            <a:r>
              <a:rPr lang="sk-SK" altLang="cs-CZ" sz="2000" b="1" dirty="0">
                <a:solidFill>
                  <a:srgbClr val="94BF6E"/>
                </a:solidFill>
                <a:latin typeface="Weekly Free Light" panose="00000400000000000000"/>
                <a:cs typeface="Arial" panose="020B0604020202020204" pitchFamily="34" charset="0"/>
                <a:sym typeface="Roboto Slab" charset="0"/>
              </a:rPr>
              <a:t>Gabriel </a:t>
            </a:r>
            <a:r>
              <a:rPr lang="sk-SK" altLang="cs-CZ" sz="2000" b="1" dirty="0" err="1">
                <a:solidFill>
                  <a:srgbClr val="94BF6E"/>
                </a:solidFill>
                <a:latin typeface="Weekly Free Light" panose="00000400000000000000"/>
                <a:cs typeface="Arial" panose="020B0604020202020204" pitchFamily="34" charset="0"/>
                <a:sym typeface="Roboto Slab" charset="0"/>
              </a:rPr>
              <a:t>García</a:t>
            </a:r>
            <a:r>
              <a:rPr lang="sk-SK" altLang="cs-CZ" sz="2000" b="1" dirty="0">
                <a:solidFill>
                  <a:srgbClr val="94BF6E"/>
                </a:solidFill>
                <a:latin typeface="Weekly Free Light" panose="00000400000000000000"/>
                <a:cs typeface="Arial" panose="020B0604020202020204" pitchFamily="34" charset="0"/>
                <a:sym typeface="Roboto Slab" charset="0"/>
              </a:rPr>
              <a:t> </a:t>
            </a:r>
            <a:r>
              <a:rPr lang="sk-SK" altLang="cs-CZ" sz="2000" b="1" dirty="0" err="1">
                <a:solidFill>
                  <a:srgbClr val="94BF6E"/>
                </a:solidFill>
                <a:latin typeface="Weekly Free Light" panose="00000400000000000000"/>
                <a:cs typeface="Arial" panose="020B0604020202020204" pitchFamily="34" charset="0"/>
                <a:sym typeface="Roboto Slab" charset="0"/>
              </a:rPr>
              <a:t>Márquez</a:t>
            </a:r>
            <a:r>
              <a:rPr lang="sk-SK" altLang="cs-CZ" sz="2000" b="1" dirty="0">
                <a:solidFill>
                  <a:srgbClr val="94BF6E"/>
                </a:solidFill>
                <a:latin typeface="Weekly Free Light" panose="00000400000000000000"/>
                <a:cs typeface="Arial" panose="020B0604020202020204" pitchFamily="34" charset="0"/>
                <a:sym typeface="Roboto Slab" charset="0"/>
              </a:rPr>
              <a:t> (GABO) – </a:t>
            </a:r>
            <a:r>
              <a:rPr lang="sk-SK" altLang="cs-CZ" sz="2000" b="1" dirty="0" err="1">
                <a:solidFill>
                  <a:srgbClr val="94BF6E"/>
                </a:solidFill>
                <a:latin typeface="Weekly Free Light" panose="00000400000000000000"/>
                <a:cs typeface="Arial" panose="020B0604020202020204" pitchFamily="34" charset="0"/>
                <a:sym typeface="Roboto Slab" charset="0"/>
              </a:rPr>
              <a:t>Premio</a:t>
            </a:r>
            <a:r>
              <a:rPr lang="sk-SK" altLang="cs-CZ" sz="2000" b="1" dirty="0">
                <a:solidFill>
                  <a:srgbClr val="94BF6E"/>
                </a:solidFill>
                <a:latin typeface="Weekly Free Light" panose="00000400000000000000"/>
                <a:cs typeface="Arial" panose="020B0604020202020204" pitchFamily="34" charset="0"/>
                <a:sym typeface="Roboto Slab" charset="0"/>
              </a:rPr>
              <a:t> </a:t>
            </a:r>
            <a:r>
              <a:rPr lang="sk-SK" altLang="cs-CZ" sz="2000" b="1" dirty="0" err="1">
                <a:solidFill>
                  <a:srgbClr val="94BF6E"/>
                </a:solidFill>
                <a:latin typeface="Weekly Free Light" panose="00000400000000000000"/>
                <a:cs typeface="Arial" panose="020B0604020202020204" pitchFamily="34" charset="0"/>
                <a:sym typeface="Roboto Slab" charset="0"/>
              </a:rPr>
              <a:t>Nobel</a:t>
            </a:r>
            <a:endParaRPr lang="sk-SK" altLang="cs-CZ" sz="2000" b="1" dirty="0">
              <a:solidFill>
                <a:srgbClr val="94BF6E"/>
              </a:solidFill>
              <a:latin typeface="Weekly Free Light" panose="00000400000000000000"/>
              <a:cs typeface="Arial" panose="020B0604020202020204" pitchFamily="34" charset="0"/>
              <a:sym typeface="Roboto Slab" charset="0"/>
            </a:endParaRPr>
          </a:p>
        </p:txBody>
      </p:sp>
      <p:sp>
        <p:nvSpPr>
          <p:cNvPr id="19465" name="Google Shape;187;p19"/>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13834B6-55CC-4C2B-81D8-760CA05CD4E3}" type="slidenum">
              <a:rPr lang="sk-SK" altLang="cs-CZ" sz="800">
                <a:solidFill>
                  <a:srgbClr val="FFFFFF"/>
                </a:solidFill>
                <a:latin typeface="Roboto Slab" charset="0"/>
                <a:sym typeface="Roboto Slab" charset="0"/>
              </a:rPr>
              <a:pPr eaLnBrk="1" hangingPunct="1"/>
              <a:t>4</a:t>
            </a:fld>
            <a:endParaRPr lang="sk-SK" altLang="cs-CZ" sz="800">
              <a:solidFill>
                <a:srgbClr val="FFFFFF"/>
              </a:solidFill>
              <a:latin typeface="Roboto Slab" charset="0"/>
              <a:sym typeface="Roboto Slab" charset="0"/>
            </a:endParaRPr>
          </a:p>
        </p:txBody>
      </p:sp>
      <p:sp>
        <p:nvSpPr>
          <p:cNvPr id="2" name="Obdélník 1"/>
          <p:cNvSpPr/>
          <p:nvPr/>
        </p:nvSpPr>
        <p:spPr>
          <a:xfrm>
            <a:off x="467544" y="843558"/>
            <a:ext cx="7776864" cy="4739759"/>
          </a:xfrm>
          <a:prstGeom prst="rect">
            <a:avLst/>
          </a:prstGeom>
        </p:spPr>
        <p:txBody>
          <a:bodyPr wrap="square">
            <a:spAutoFit/>
          </a:bodyPr>
          <a:lstStyle/>
          <a:p>
            <a:pPr>
              <a:spcAft>
                <a:spcPts val="0"/>
              </a:spcAft>
            </a:pPr>
            <a:r>
              <a:rPr lang="es-ES"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Gabriel García Márquez es relacionado con </a:t>
            </a: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es-ES"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el género literario del realismo mágic</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o</a:t>
            </a:r>
            <a:r>
              <a:rPr lang="es-ES"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es-ES"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Cuenta sobre las cosas cotidianas como </a:t>
            </a: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es-ES"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si sean mágicas y sobre las cosas mágicas </a:t>
            </a: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es-ES"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como si sean cotidianas. </a:t>
            </a: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es-ES"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Su abuela le contó muchos relatos, y un día yendo en su coche al mar de Bogotá a Cartagena, pensando como escribir, se decidió que todo escribiría como se lo había contado su abuela. Dio la vuelta a casa, se cerró en su despacho y escribió dentro de un año “100 años de soledad”. </a:t>
            </a: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es-ES"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Fabuló mucho como si tuviera parche en los ojos.</a:t>
            </a: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es-ES"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Sus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actividades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empezó</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como</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periodista</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viajó</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mucho</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como</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correspondiente</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del</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periódico</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y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sus</a:t>
            </a:r>
            <a:r>
              <a:rPr lang="es-ES"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reportajes escribió como novelas.</a:t>
            </a: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En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sus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obras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usa</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muchas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palabras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colombianas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latinoamericanas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t>
            </a:r>
          </a:p>
          <a:p>
            <a:pPr>
              <a:spcAft>
                <a:spcPts val="0"/>
              </a:spcAft>
            </a:pPr>
            <a:endParaRPr lang="cs-CZ" dirty="0"/>
          </a:p>
          <a:p>
            <a:pPr>
              <a:spcAft>
                <a:spcPts val="0"/>
              </a:spcAft>
            </a:pPr>
            <a:endPar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p:txBody>
      </p:sp>
      <p:pic>
        <p:nvPicPr>
          <p:cNvPr id="3" name="Obrázek 2" descr="La antigua Biblos: Tramontana mortal - &lt;strong&gt;Gabriel&lt;/strong&gt; García Márquez"/>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267494"/>
            <a:ext cx="2769096" cy="1993749"/>
          </a:xfrm>
          <a:prstGeom prst="rect">
            <a:avLst/>
          </a:prstGeom>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250;p24"/>
          <p:cNvSpPr txBox="1">
            <a:spLocks noGrp="1"/>
          </p:cNvSpPr>
          <p:nvPr>
            <p:ph type="title"/>
          </p:nvPr>
        </p:nvSpPr>
        <p:spPr>
          <a:xfrm>
            <a:off x="1146174" y="530225"/>
            <a:ext cx="3425825" cy="1028700"/>
          </a:xfrm>
        </p:spPr>
        <p:txBody>
          <a:bodyPr/>
          <a:lstStyle/>
          <a:p>
            <a:pPr eaLnBrk="1" hangingPunct="1">
              <a:spcBef>
                <a:spcPct val="0"/>
              </a:spcBef>
              <a:spcAft>
                <a:spcPct val="0"/>
              </a:spcAft>
              <a:buClr>
                <a:srgbClr val="FFFFFF"/>
              </a:buClr>
              <a:buFont typeface="Roboto Slab" charset="0"/>
              <a:buNone/>
            </a:pPr>
            <a:r>
              <a:rPr lang="sk-SK" altLang="cs-CZ" sz="1800" b="1" dirty="0">
                <a:solidFill>
                  <a:srgbClr val="FFFFFF"/>
                </a:solidFill>
                <a:latin typeface="Roboto Slab" charset="0"/>
                <a:cs typeface="Arial" panose="020B0604020202020204" pitchFamily="34" charset="0"/>
                <a:sym typeface="Roboto Slab" charset="0"/>
              </a:rPr>
              <a:t>Cien </a:t>
            </a:r>
            <a:r>
              <a:rPr lang="sk-SK" altLang="cs-CZ" sz="1800" b="1" dirty="0" err="1">
                <a:solidFill>
                  <a:srgbClr val="FFFFFF"/>
                </a:solidFill>
                <a:latin typeface="Roboto Slab" charset="0"/>
                <a:cs typeface="Arial" panose="020B0604020202020204" pitchFamily="34" charset="0"/>
                <a:sym typeface="Roboto Slab" charset="0"/>
              </a:rPr>
              <a:t>años</a:t>
            </a:r>
            <a:r>
              <a:rPr lang="sk-SK" altLang="cs-CZ" sz="1800" b="1" dirty="0">
                <a:solidFill>
                  <a:srgbClr val="FFFFFF"/>
                </a:solidFill>
                <a:latin typeface="Roboto Slab" charset="0"/>
                <a:cs typeface="Arial" panose="020B0604020202020204" pitchFamily="34" charset="0"/>
                <a:sym typeface="Roboto Slab" charset="0"/>
              </a:rPr>
              <a:t> de </a:t>
            </a:r>
            <a:r>
              <a:rPr lang="sk-SK" altLang="cs-CZ" sz="1800" b="1" dirty="0" err="1">
                <a:solidFill>
                  <a:srgbClr val="FFFFFF"/>
                </a:solidFill>
                <a:latin typeface="Roboto Slab" charset="0"/>
                <a:cs typeface="Arial" panose="020B0604020202020204" pitchFamily="34" charset="0"/>
                <a:sym typeface="Roboto Slab" charset="0"/>
              </a:rPr>
              <a:t>soledad</a:t>
            </a:r>
            <a:r>
              <a:rPr lang="sk-SK" altLang="cs-CZ" sz="1800" b="1" dirty="0">
                <a:solidFill>
                  <a:srgbClr val="FFFFFF"/>
                </a:solidFill>
                <a:latin typeface="Roboto Slab" charset="0"/>
                <a:cs typeface="Arial" panose="020B0604020202020204" pitchFamily="34" charset="0"/>
                <a:sym typeface="Roboto Slab" charset="0"/>
              </a:rPr>
              <a:t> – </a:t>
            </a:r>
            <a:r>
              <a:rPr lang="sk-SK" altLang="cs-CZ" sz="1800" b="1" dirty="0" err="1">
                <a:solidFill>
                  <a:srgbClr val="FFFFFF"/>
                </a:solidFill>
                <a:latin typeface="Roboto Slab" charset="0"/>
                <a:cs typeface="Arial" panose="020B0604020202020204" pitchFamily="34" charset="0"/>
                <a:sym typeface="Roboto Slab" charset="0"/>
              </a:rPr>
              <a:t>se</a:t>
            </a:r>
            <a:r>
              <a:rPr lang="sk-SK" altLang="cs-CZ" sz="1800" b="1" dirty="0">
                <a:solidFill>
                  <a:srgbClr val="FFFFFF"/>
                </a:solidFill>
                <a:latin typeface="Roboto Slab" charset="0"/>
                <a:cs typeface="Arial" panose="020B0604020202020204" pitchFamily="34" charset="0"/>
                <a:sym typeface="Roboto Slab" charset="0"/>
              </a:rPr>
              <a:t> </a:t>
            </a:r>
            <a:r>
              <a:rPr lang="sk-SK" altLang="cs-CZ" sz="1800" b="1" dirty="0" err="1">
                <a:solidFill>
                  <a:srgbClr val="FFFFFF"/>
                </a:solidFill>
                <a:latin typeface="Roboto Slab" charset="0"/>
                <a:cs typeface="Arial" panose="020B0604020202020204" pitchFamily="34" charset="0"/>
                <a:sym typeface="Roboto Slab" charset="0"/>
              </a:rPr>
              <a:t>considera</a:t>
            </a:r>
            <a:r>
              <a:rPr lang="sk-SK" altLang="cs-CZ" sz="1800" b="1" dirty="0">
                <a:solidFill>
                  <a:srgbClr val="FFFFFF"/>
                </a:solidFill>
                <a:latin typeface="Roboto Slab" charset="0"/>
                <a:cs typeface="Arial" panose="020B0604020202020204" pitchFamily="34" charset="0"/>
                <a:sym typeface="Roboto Slab" charset="0"/>
              </a:rPr>
              <a:t> „la Biblia </a:t>
            </a:r>
            <a:r>
              <a:rPr lang="sk-SK" altLang="cs-CZ" sz="1800" b="1" dirty="0" err="1">
                <a:solidFill>
                  <a:srgbClr val="FFFFFF"/>
                </a:solidFill>
                <a:latin typeface="Roboto Slab" charset="0"/>
                <a:cs typeface="Arial" panose="020B0604020202020204" pitchFamily="34" charset="0"/>
                <a:sym typeface="Roboto Slab" charset="0"/>
              </a:rPr>
              <a:t>literaria</a:t>
            </a:r>
            <a:r>
              <a:rPr lang="sk-SK" altLang="cs-CZ" sz="1800" b="1" dirty="0">
                <a:solidFill>
                  <a:srgbClr val="FFFFFF"/>
                </a:solidFill>
                <a:latin typeface="Roboto Slab" charset="0"/>
                <a:cs typeface="Arial" panose="020B0604020202020204" pitchFamily="34" charset="0"/>
                <a:sym typeface="Roboto Slab" charset="0"/>
              </a:rPr>
              <a:t>“</a:t>
            </a:r>
          </a:p>
        </p:txBody>
      </p:sp>
      <p:sp>
        <p:nvSpPr>
          <p:cNvPr id="24579" name="Google Shape;251;p24"/>
          <p:cNvSpPr>
            <a:spLocks noChangeArrowheads="1"/>
          </p:cNvSpPr>
          <p:nvPr/>
        </p:nvSpPr>
        <p:spPr bwMode="auto">
          <a:xfrm>
            <a:off x="4779497" y="195486"/>
            <a:ext cx="1952743" cy="1872208"/>
          </a:xfrm>
          <a:prstGeom prst="ellipse">
            <a:avLst/>
          </a:prstGeom>
          <a:noFill/>
          <a:ln w="76200">
            <a:solidFill>
              <a:srgbClr val="94BF6E"/>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1800" b="1" dirty="0">
                <a:solidFill>
                  <a:srgbClr val="3B8D61"/>
                </a:solidFill>
                <a:latin typeface="Weekly Free Light" panose="00000400000000000000" pitchFamily="50" charset="-18"/>
                <a:sym typeface="Nixie One" charset="0"/>
              </a:rPr>
              <a:t>Se </a:t>
            </a:r>
            <a:r>
              <a:rPr lang="sk-SK" altLang="cs-CZ" sz="1800" b="1" dirty="0" err="1">
                <a:solidFill>
                  <a:srgbClr val="3B8D61"/>
                </a:solidFill>
                <a:latin typeface="Weekly Free Light" panose="00000400000000000000" pitchFamily="50" charset="-18"/>
                <a:sym typeface="Nixie One" charset="0"/>
              </a:rPr>
              <a:t>mezcla</a:t>
            </a:r>
            <a:r>
              <a:rPr lang="sk-SK" altLang="cs-CZ" sz="1800" b="1" dirty="0">
                <a:solidFill>
                  <a:srgbClr val="3B8D61"/>
                </a:solidFill>
                <a:latin typeface="Weekly Free Light" panose="00000400000000000000" pitchFamily="50" charset="-18"/>
                <a:sym typeface="Nixie One" charset="0"/>
              </a:rPr>
              <a:t> </a:t>
            </a:r>
            <a:r>
              <a:rPr lang="sk-SK" altLang="cs-CZ" sz="1800" b="1" dirty="0" err="1">
                <a:solidFill>
                  <a:srgbClr val="3B8D61"/>
                </a:solidFill>
                <a:latin typeface="Weekly Free Light" panose="00000400000000000000" pitchFamily="50" charset="-18"/>
                <a:sym typeface="Nixie One" charset="0"/>
              </a:rPr>
              <a:t>lo</a:t>
            </a:r>
            <a:r>
              <a:rPr lang="sk-SK" altLang="cs-CZ" sz="1800" b="1" dirty="0">
                <a:solidFill>
                  <a:srgbClr val="3B8D61"/>
                </a:solidFill>
                <a:latin typeface="Weekly Free Light" panose="00000400000000000000" pitchFamily="50" charset="-18"/>
                <a:sym typeface="Nixie One" charset="0"/>
              </a:rPr>
              <a:t> </a:t>
            </a:r>
            <a:r>
              <a:rPr lang="sk-SK" altLang="cs-CZ" sz="1800" b="1" dirty="0" err="1">
                <a:solidFill>
                  <a:srgbClr val="3B8D61"/>
                </a:solidFill>
                <a:latin typeface="Weekly Free Light" panose="00000400000000000000" pitchFamily="50" charset="-18"/>
                <a:sym typeface="Nixie One" charset="0"/>
              </a:rPr>
              <a:t>mágico</a:t>
            </a:r>
            <a:r>
              <a:rPr lang="sk-SK" altLang="cs-CZ" sz="1800" b="1" dirty="0">
                <a:solidFill>
                  <a:srgbClr val="3B8D61"/>
                </a:solidFill>
                <a:latin typeface="Weekly Free Light" panose="00000400000000000000" pitchFamily="50" charset="-18"/>
                <a:sym typeface="Nixie One" charset="0"/>
              </a:rPr>
              <a:t> </a:t>
            </a:r>
            <a:r>
              <a:rPr lang="sk-SK" altLang="cs-CZ" sz="1800" b="1" dirty="0" err="1">
                <a:solidFill>
                  <a:srgbClr val="3B8D61"/>
                </a:solidFill>
                <a:latin typeface="Weekly Free Light" panose="00000400000000000000" pitchFamily="50" charset="-18"/>
                <a:sym typeface="Nixie One" charset="0"/>
              </a:rPr>
              <a:t>con</a:t>
            </a:r>
            <a:r>
              <a:rPr lang="sk-SK" altLang="cs-CZ" sz="1800" b="1" dirty="0">
                <a:solidFill>
                  <a:srgbClr val="3B8D61"/>
                </a:solidFill>
                <a:latin typeface="Weekly Free Light" panose="00000400000000000000" pitchFamily="50" charset="-18"/>
                <a:sym typeface="Nixie One" charset="0"/>
              </a:rPr>
              <a:t> </a:t>
            </a:r>
            <a:r>
              <a:rPr lang="sk-SK" altLang="cs-CZ" sz="1800" b="1" dirty="0" err="1">
                <a:solidFill>
                  <a:srgbClr val="3B8D61"/>
                </a:solidFill>
                <a:latin typeface="Weekly Free Light" panose="00000400000000000000" pitchFamily="50" charset="-18"/>
                <a:sym typeface="Nixie One" charset="0"/>
              </a:rPr>
              <a:t>realidad</a:t>
            </a:r>
            <a:r>
              <a:rPr lang="sk-SK" altLang="cs-CZ" sz="1800" b="1" dirty="0">
                <a:solidFill>
                  <a:srgbClr val="3B8D61"/>
                </a:solidFill>
                <a:latin typeface="Weekly Free Light" panose="00000400000000000000" pitchFamily="50" charset="-18"/>
                <a:sym typeface="Nixie One" charset="0"/>
              </a:rPr>
              <a:t>.</a:t>
            </a:r>
          </a:p>
        </p:txBody>
      </p:sp>
      <p:sp>
        <p:nvSpPr>
          <p:cNvPr id="24583" name="Google Shape;260;p2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3EAEC57-DD87-441B-BCCE-6468DFC10D78}" type="slidenum">
              <a:rPr lang="sk-SK" altLang="cs-CZ" sz="800">
                <a:solidFill>
                  <a:srgbClr val="FFFFFF"/>
                </a:solidFill>
                <a:latin typeface="Roboto Slab" charset="0"/>
                <a:sym typeface="Roboto Slab" charset="0"/>
              </a:rPr>
              <a:pPr eaLnBrk="1" hangingPunct="1"/>
              <a:t>5</a:t>
            </a:fld>
            <a:endParaRPr lang="sk-SK" altLang="cs-CZ" sz="800">
              <a:solidFill>
                <a:srgbClr val="FFFFFF"/>
              </a:solidFill>
              <a:latin typeface="Roboto Slab" charset="0"/>
              <a:sym typeface="Roboto Slab" charset="0"/>
            </a:endParaRPr>
          </a:p>
        </p:txBody>
      </p:sp>
      <p:sp>
        <p:nvSpPr>
          <p:cNvPr id="7" name="Google Shape;251;p24"/>
          <p:cNvSpPr>
            <a:spLocks noChangeArrowheads="1"/>
          </p:cNvSpPr>
          <p:nvPr/>
        </p:nvSpPr>
        <p:spPr bwMode="auto">
          <a:xfrm>
            <a:off x="395536" y="1673981"/>
            <a:ext cx="2189384" cy="2179434"/>
          </a:xfrm>
          <a:prstGeom prst="ellipse">
            <a:avLst/>
          </a:prstGeom>
          <a:noFill/>
          <a:ln w="76200">
            <a:solidFill>
              <a:srgbClr val="94BF6E"/>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1800" b="1" dirty="0" err="1">
                <a:solidFill>
                  <a:schemeClr val="accent1"/>
                </a:solidFill>
                <a:latin typeface="Weekly Free Light" panose="00000400000000000000" pitchFamily="50" charset="-18"/>
                <a:sym typeface="Nixie One" charset="0"/>
              </a:rPr>
              <a:t>Macondo</a:t>
            </a:r>
            <a:r>
              <a:rPr lang="sk-SK" altLang="cs-CZ" sz="1800" b="1" dirty="0">
                <a:solidFill>
                  <a:schemeClr val="accent1"/>
                </a:solidFill>
                <a:latin typeface="Weekly Free Light" panose="00000400000000000000" pitchFamily="50" charset="-18"/>
                <a:sym typeface="Nixie One" charset="0"/>
              </a:rPr>
              <a:t> es </a:t>
            </a:r>
            <a:r>
              <a:rPr lang="sk-SK" altLang="cs-CZ" sz="1800" b="1" dirty="0" err="1">
                <a:solidFill>
                  <a:schemeClr val="accent1"/>
                </a:solidFill>
                <a:latin typeface="Weekly Free Light" panose="00000400000000000000" pitchFamily="50" charset="-18"/>
                <a:sym typeface="Nixie One" charset="0"/>
              </a:rPr>
              <a:t>pueblo</a:t>
            </a:r>
            <a:r>
              <a:rPr lang="sk-SK" altLang="cs-CZ" sz="1800" b="1" dirty="0">
                <a:solidFill>
                  <a:schemeClr val="accent1"/>
                </a:solidFill>
                <a:latin typeface="Weekly Free Light" panose="00000400000000000000" pitchFamily="50" charset="-18"/>
                <a:sym typeface="Nixie One" charset="0"/>
              </a:rPr>
              <a:t> </a:t>
            </a:r>
            <a:r>
              <a:rPr lang="sk-SK" altLang="cs-CZ" sz="1800" b="1" dirty="0" err="1">
                <a:solidFill>
                  <a:schemeClr val="accent1"/>
                </a:solidFill>
                <a:latin typeface="Weekly Free Light" panose="00000400000000000000" pitchFamily="50" charset="-18"/>
                <a:sym typeface="Nixie One" charset="0"/>
              </a:rPr>
              <a:t>donde</a:t>
            </a:r>
            <a:r>
              <a:rPr lang="sk-SK" altLang="cs-CZ" sz="1800" b="1" dirty="0">
                <a:solidFill>
                  <a:schemeClr val="accent1"/>
                </a:solidFill>
                <a:latin typeface="Weekly Free Light" panose="00000400000000000000" pitchFamily="50" charset="-18"/>
                <a:sym typeface="Nixie One" charset="0"/>
              </a:rPr>
              <a:t> </a:t>
            </a:r>
            <a:r>
              <a:rPr lang="sk-SK" altLang="cs-CZ" sz="1800" b="1" dirty="0" err="1">
                <a:solidFill>
                  <a:schemeClr val="accent1"/>
                </a:solidFill>
                <a:latin typeface="Weekly Free Light" panose="00000400000000000000" pitchFamily="50" charset="-18"/>
                <a:sym typeface="Nixie One" charset="0"/>
              </a:rPr>
              <a:t>se</a:t>
            </a:r>
            <a:r>
              <a:rPr lang="sk-SK" altLang="cs-CZ" sz="1800" b="1" dirty="0">
                <a:solidFill>
                  <a:schemeClr val="accent1"/>
                </a:solidFill>
                <a:latin typeface="Weekly Free Light" panose="00000400000000000000" pitchFamily="50" charset="-18"/>
                <a:sym typeface="Nixie One" charset="0"/>
              </a:rPr>
              <a:t> </a:t>
            </a:r>
            <a:r>
              <a:rPr lang="sk-SK" altLang="cs-CZ" sz="1800" b="1" dirty="0" err="1">
                <a:solidFill>
                  <a:schemeClr val="accent1"/>
                </a:solidFill>
                <a:latin typeface="Weekly Free Light" panose="00000400000000000000" pitchFamily="50" charset="-18"/>
                <a:sym typeface="Nixie One" charset="0"/>
              </a:rPr>
              <a:t>desarrolla</a:t>
            </a:r>
            <a:r>
              <a:rPr lang="sk-SK" altLang="cs-CZ" sz="1800" b="1" dirty="0">
                <a:solidFill>
                  <a:schemeClr val="accent1"/>
                </a:solidFill>
                <a:latin typeface="Weekly Free Light" panose="00000400000000000000" pitchFamily="50" charset="-18"/>
                <a:sym typeface="Nixie One" charset="0"/>
              </a:rPr>
              <a:t> la </a:t>
            </a:r>
            <a:r>
              <a:rPr lang="sk-SK" altLang="cs-CZ" sz="1800" b="1" dirty="0" err="1">
                <a:solidFill>
                  <a:schemeClr val="accent1"/>
                </a:solidFill>
                <a:latin typeface="Weekly Free Light" panose="00000400000000000000" pitchFamily="50" charset="-18"/>
                <a:sym typeface="Nixie One" charset="0"/>
              </a:rPr>
              <a:t>historia</a:t>
            </a:r>
            <a:r>
              <a:rPr lang="sk-SK" altLang="cs-CZ" sz="1800" b="1" dirty="0">
                <a:solidFill>
                  <a:schemeClr val="accent1"/>
                </a:solidFill>
                <a:latin typeface="Weekly Free Light" panose="00000400000000000000" pitchFamily="50" charset="-18"/>
                <a:sym typeface="Nixie One" charset="0"/>
              </a:rPr>
              <a:t>.</a:t>
            </a:r>
          </a:p>
        </p:txBody>
      </p:sp>
      <p:sp>
        <p:nvSpPr>
          <p:cNvPr id="8" name="Google Shape;251;p24"/>
          <p:cNvSpPr>
            <a:spLocks noChangeArrowheads="1"/>
          </p:cNvSpPr>
          <p:nvPr/>
        </p:nvSpPr>
        <p:spPr bwMode="auto">
          <a:xfrm>
            <a:off x="6944233" y="820979"/>
            <a:ext cx="1904428" cy="1872208"/>
          </a:xfrm>
          <a:prstGeom prst="ellipse">
            <a:avLst/>
          </a:prstGeom>
          <a:noFill/>
          <a:ln w="76200">
            <a:solidFill>
              <a:srgbClr val="94BF6E"/>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1800" b="1" dirty="0" err="1">
                <a:solidFill>
                  <a:srgbClr val="3B8D61"/>
                </a:solidFill>
                <a:latin typeface="Weekly Free Light" panose="00000400000000000000" pitchFamily="50" charset="-18"/>
                <a:sym typeface="Nixie One" charset="0"/>
              </a:rPr>
              <a:t>Cómico</a:t>
            </a:r>
            <a:r>
              <a:rPr lang="sk-SK" altLang="cs-CZ" sz="1800" b="1" dirty="0">
                <a:solidFill>
                  <a:srgbClr val="3B8D61"/>
                </a:solidFill>
                <a:latin typeface="Weekly Free Light" panose="00000400000000000000" pitchFamily="50" charset="-18"/>
                <a:sym typeface="Nixie One" charset="0"/>
              </a:rPr>
              <a:t> </a:t>
            </a:r>
            <a:r>
              <a:rPr lang="sk-SK" altLang="cs-CZ" sz="1800" b="1" dirty="0" err="1">
                <a:solidFill>
                  <a:srgbClr val="3B8D61"/>
                </a:solidFill>
                <a:latin typeface="Weekly Free Light" panose="00000400000000000000" pitchFamily="50" charset="-18"/>
                <a:sym typeface="Nixie One" charset="0"/>
              </a:rPr>
              <a:t>con</a:t>
            </a:r>
            <a:r>
              <a:rPr lang="sk-SK" altLang="cs-CZ" sz="1800" b="1" dirty="0">
                <a:solidFill>
                  <a:srgbClr val="3B8D61"/>
                </a:solidFill>
                <a:latin typeface="Weekly Free Light" panose="00000400000000000000" pitchFamily="50" charset="-18"/>
                <a:sym typeface="Nixie One" charset="0"/>
              </a:rPr>
              <a:t> </a:t>
            </a:r>
            <a:r>
              <a:rPr lang="sk-SK" altLang="cs-CZ" sz="1800" b="1" dirty="0" err="1">
                <a:solidFill>
                  <a:srgbClr val="3B8D61"/>
                </a:solidFill>
                <a:latin typeface="Weekly Free Light" panose="00000400000000000000" pitchFamily="50" charset="-18"/>
                <a:sym typeface="Nixie One" charset="0"/>
              </a:rPr>
              <a:t>tragedia</a:t>
            </a:r>
            <a:r>
              <a:rPr lang="sk-SK" altLang="cs-CZ" sz="1800" b="1" dirty="0">
                <a:solidFill>
                  <a:srgbClr val="3B8D61"/>
                </a:solidFill>
                <a:latin typeface="Weekly Free Light" panose="00000400000000000000" pitchFamily="50" charset="-18"/>
                <a:sym typeface="Nixie One" charset="0"/>
              </a:rPr>
              <a:t>.</a:t>
            </a:r>
          </a:p>
        </p:txBody>
      </p:sp>
      <p:sp>
        <p:nvSpPr>
          <p:cNvPr id="9" name="Google Shape;251;p24"/>
          <p:cNvSpPr>
            <a:spLocks noChangeArrowheads="1"/>
          </p:cNvSpPr>
          <p:nvPr/>
        </p:nvSpPr>
        <p:spPr bwMode="auto">
          <a:xfrm>
            <a:off x="7029665" y="2859783"/>
            <a:ext cx="2006831" cy="1872208"/>
          </a:xfrm>
          <a:prstGeom prst="ellipse">
            <a:avLst/>
          </a:prstGeom>
          <a:noFill/>
          <a:ln w="76200">
            <a:solidFill>
              <a:srgbClr val="94BF6E"/>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1800" b="1" dirty="0" err="1">
                <a:solidFill>
                  <a:srgbClr val="3B8D61"/>
                </a:solidFill>
                <a:latin typeface="Weekly Free Light" panose="00000400000000000000" pitchFamily="50" charset="-18"/>
                <a:sym typeface="Nixie One" charset="0"/>
              </a:rPr>
              <a:t>Actualidad</a:t>
            </a:r>
            <a:r>
              <a:rPr lang="sk-SK" altLang="cs-CZ" sz="1800" b="1" dirty="0">
                <a:solidFill>
                  <a:srgbClr val="3B8D61"/>
                </a:solidFill>
                <a:latin typeface="Weekly Free Light" panose="00000400000000000000" pitchFamily="50" charset="-18"/>
                <a:sym typeface="Nixie One" charset="0"/>
              </a:rPr>
              <a:t> </a:t>
            </a:r>
            <a:r>
              <a:rPr lang="sk-SK" altLang="cs-CZ" sz="1800" b="1" dirty="0" err="1">
                <a:solidFill>
                  <a:srgbClr val="3B8D61"/>
                </a:solidFill>
                <a:latin typeface="Weekly Free Light" panose="00000400000000000000" pitchFamily="50" charset="-18"/>
                <a:sym typeface="Nixie One" charset="0"/>
              </a:rPr>
              <a:t>con</a:t>
            </a:r>
            <a:r>
              <a:rPr lang="sk-SK" altLang="cs-CZ" sz="1800" b="1" dirty="0">
                <a:solidFill>
                  <a:srgbClr val="3B8D61"/>
                </a:solidFill>
                <a:latin typeface="Weekly Free Light" panose="00000400000000000000" pitchFamily="50" charset="-18"/>
                <a:sym typeface="Nixie One" charset="0"/>
              </a:rPr>
              <a:t> </a:t>
            </a:r>
            <a:r>
              <a:rPr lang="sk-SK" altLang="cs-CZ" sz="1800" b="1" dirty="0" err="1">
                <a:solidFill>
                  <a:srgbClr val="3B8D61"/>
                </a:solidFill>
                <a:latin typeface="Weekly Free Light" panose="00000400000000000000" pitchFamily="50" charset="-18"/>
                <a:sym typeface="Nixie One" charset="0"/>
              </a:rPr>
              <a:t>pasado</a:t>
            </a:r>
            <a:r>
              <a:rPr lang="sk-SK" altLang="cs-CZ" sz="1800" b="1" dirty="0">
                <a:solidFill>
                  <a:srgbClr val="3B8D61"/>
                </a:solidFill>
                <a:latin typeface="Weekly Free Light" panose="00000400000000000000" pitchFamily="50" charset="-18"/>
                <a:sym typeface="Nixie One" charset="0"/>
              </a:rPr>
              <a:t>.</a:t>
            </a:r>
          </a:p>
        </p:txBody>
      </p:sp>
      <p:sp>
        <p:nvSpPr>
          <p:cNvPr id="10" name="Google Shape;251;p24"/>
          <p:cNvSpPr>
            <a:spLocks noChangeArrowheads="1"/>
          </p:cNvSpPr>
          <p:nvPr/>
        </p:nvSpPr>
        <p:spPr bwMode="auto">
          <a:xfrm>
            <a:off x="5013441" y="2283718"/>
            <a:ext cx="1926297" cy="1872208"/>
          </a:xfrm>
          <a:prstGeom prst="ellipse">
            <a:avLst/>
          </a:prstGeom>
          <a:noFill/>
          <a:ln w="76200">
            <a:solidFill>
              <a:srgbClr val="94BF6E"/>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1800" b="1" dirty="0" err="1">
                <a:solidFill>
                  <a:srgbClr val="3B8D61"/>
                </a:solidFill>
                <a:latin typeface="Weekly Free Light" panose="00000400000000000000" pitchFamily="50" charset="-18"/>
                <a:sym typeface="Nixie One" charset="0"/>
              </a:rPr>
              <a:t>Historia</a:t>
            </a:r>
            <a:r>
              <a:rPr lang="sk-SK" altLang="cs-CZ" sz="1800" b="1" dirty="0">
                <a:solidFill>
                  <a:srgbClr val="3B8D61"/>
                </a:solidFill>
                <a:latin typeface="Weekly Free Light" panose="00000400000000000000" pitchFamily="50" charset="-18"/>
                <a:sym typeface="Nixie One" charset="0"/>
              </a:rPr>
              <a:t> </a:t>
            </a:r>
            <a:r>
              <a:rPr lang="sk-SK" altLang="cs-CZ" sz="1800" b="1" dirty="0" err="1">
                <a:solidFill>
                  <a:srgbClr val="3B8D61"/>
                </a:solidFill>
                <a:latin typeface="Weekly Free Light" panose="00000400000000000000" pitchFamily="50" charset="-18"/>
                <a:sym typeface="Nixie One" charset="0"/>
              </a:rPr>
              <a:t>con</a:t>
            </a:r>
            <a:r>
              <a:rPr lang="sk-SK" altLang="cs-CZ" sz="1800" b="1" dirty="0">
                <a:solidFill>
                  <a:srgbClr val="3B8D61"/>
                </a:solidFill>
                <a:latin typeface="Weekly Free Light" panose="00000400000000000000" pitchFamily="50" charset="-18"/>
                <a:sym typeface="Nixie One" charset="0"/>
              </a:rPr>
              <a:t> </a:t>
            </a:r>
            <a:r>
              <a:rPr lang="sk-SK" altLang="cs-CZ" sz="1800" b="1" dirty="0" err="1">
                <a:solidFill>
                  <a:srgbClr val="3B8D61"/>
                </a:solidFill>
                <a:latin typeface="Weekly Free Light" panose="00000400000000000000" pitchFamily="50" charset="-18"/>
                <a:sym typeface="Nixie One" charset="0"/>
              </a:rPr>
              <a:t>mito</a:t>
            </a:r>
            <a:r>
              <a:rPr lang="sk-SK" altLang="cs-CZ" sz="1800" b="1" dirty="0">
                <a:solidFill>
                  <a:srgbClr val="3B8D61"/>
                </a:solidFill>
                <a:latin typeface="Weekly Free Light" panose="00000400000000000000" pitchFamily="50" charset="-18"/>
                <a:sym typeface="Nixie One" charset="0"/>
              </a:rPr>
              <a:t>.</a:t>
            </a:r>
          </a:p>
        </p:txBody>
      </p:sp>
      <p:sp>
        <p:nvSpPr>
          <p:cNvPr id="11" name="Google Shape;252;p24"/>
          <p:cNvSpPr>
            <a:spLocks noChangeArrowheads="1"/>
          </p:cNvSpPr>
          <p:nvPr/>
        </p:nvSpPr>
        <p:spPr bwMode="auto">
          <a:xfrm>
            <a:off x="2483768" y="2788306"/>
            <a:ext cx="2232248" cy="2171270"/>
          </a:xfrm>
          <a:prstGeom prst="ellipse">
            <a:avLst/>
          </a:prstGeom>
          <a:noFill/>
          <a:ln w="76200">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1600" b="1" dirty="0">
                <a:solidFill>
                  <a:srgbClr val="18637B"/>
                </a:solidFill>
                <a:latin typeface="Weekly Free Light" panose="00000400000000000000" pitchFamily="50" charset="-18"/>
                <a:sym typeface="Nixie One" charset="0"/>
              </a:rPr>
              <a:t>Es la </a:t>
            </a:r>
            <a:r>
              <a:rPr lang="sk-SK" altLang="cs-CZ" sz="1600" b="1" dirty="0" err="1">
                <a:solidFill>
                  <a:srgbClr val="18637B"/>
                </a:solidFill>
                <a:latin typeface="Weekly Free Light" panose="00000400000000000000" pitchFamily="50" charset="-18"/>
                <a:sym typeface="Nixie One" charset="0"/>
              </a:rPr>
              <a:t>historia</a:t>
            </a:r>
            <a:r>
              <a:rPr lang="sk-SK" altLang="cs-CZ" sz="1600" b="1" dirty="0">
                <a:solidFill>
                  <a:srgbClr val="18637B"/>
                </a:solidFill>
                <a:latin typeface="Weekly Free Light" panose="00000400000000000000" pitchFamily="50" charset="-18"/>
                <a:sym typeface="Nixie One" charset="0"/>
              </a:rPr>
              <a:t> de la </a:t>
            </a:r>
            <a:r>
              <a:rPr lang="sk-SK" altLang="cs-CZ" sz="1600" b="1" dirty="0" err="1">
                <a:solidFill>
                  <a:srgbClr val="18637B"/>
                </a:solidFill>
                <a:latin typeface="Weekly Free Light" panose="00000400000000000000" pitchFamily="50" charset="-18"/>
                <a:sym typeface="Nixie One" charset="0"/>
              </a:rPr>
              <a:t>familia</a:t>
            </a:r>
            <a:r>
              <a:rPr lang="sk-SK" altLang="cs-CZ" sz="1600" b="1" dirty="0">
                <a:solidFill>
                  <a:srgbClr val="18637B"/>
                </a:solidFill>
                <a:latin typeface="Weekly Free Light" panose="00000400000000000000" pitchFamily="50" charset="-18"/>
                <a:sym typeface="Nixie One" charset="0"/>
              </a:rPr>
              <a:t> </a:t>
            </a:r>
            <a:r>
              <a:rPr lang="sk-SK" altLang="cs-CZ" sz="1600" b="1" dirty="0" err="1">
                <a:solidFill>
                  <a:srgbClr val="18637B"/>
                </a:solidFill>
                <a:latin typeface="Weekly Free Light" panose="00000400000000000000" pitchFamily="50" charset="-18"/>
                <a:sym typeface="Nixie One" charset="0"/>
              </a:rPr>
              <a:t>Buendía</a:t>
            </a:r>
            <a:r>
              <a:rPr lang="sk-SK" altLang="cs-CZ" sz="1600" b="1" dirty="0">
                <a:solidFill>
                  <a:srgbClr val="18637B"/>
                </a:solidFill>
                <a:latin typeface="Weekly Free Light" panose="00000400000000000000" pitchFamily="50" charset="-18"/>
                <a:sym typeface="Nixie One" charset="0"/>
              </a:rPr>
              <a:t> </a:t>
            </a:r>
          </a:p>
          <a:p>
            <a:pPr algn="ctr" eaLnBrk="1" hangingPunct="1">
              <a:buClr>
                <a:srgbClr val="000000"/>
              </a:buClr>
              <a:buFont typeface="Arial" panose="020B0604020202020204" pitchFamily="34" charset="0"/>
              <a:buNone/>
            </a:pPr>
            <a:r>
              <a:rPr lang="sk-SK" altLang="cs-CZ" sz="1600" b="1" dirty="0">
                <a:solidFill>
                  <a:srgbClr val="18637B"/>
                </a:solidFill>
                <a:latin typeface="Weekly Free Light" panose="00000400000000000000" pitchFamily="50" charset="-18"/>
                <a:sym typeface="Nixie One" charset="0"/>
              </a:rPr>
              <a:t>(7 </a:t>
            </a:r>
            <a:r>
              <a:rPr lang="sk-SK" altLang="cs-CZ" sz="1600" b="1" dirty="0" err="1">
                <a:solidFill>
                  <a:srgbClr val="18637B"/>
                </a:solidFill>
                <a:latin typeface="Weekly Free Light" panose="00000400000000000000" pitchFamily="50" charset="-18"/>
                <a:sym typeface="Nixie One" charset="0"/>
              </a:rPr>
              <a:t>generaciones</a:t>
            </a:r>
            <a:r>
              <a:rPr lang="sk-SK" altLang="cs-CZ" sz="1600" b="1" dirty="0">
                <a:solidFill>
                  <a:srgbClr val="18637B"/>
                </a:solidFill>
                <a:latin typeface="Weekly Free Light" panose="00000400000000000000" pitchFamily="50" charset="-18"/>
                <a:sym typeface="Nixie One" charset="0"/>
              </a:rPr>
              <a:t>) </a:t>
            </a:r>
            <a:r>
              <a:rPr lang="sk-SK" altLang="cs-CZ" sz="1600" b="1" dirty="0" err="1">
                <a:solidFill>
                  <a:srgbClr val="18637B"/>
                </a:solidFill>
                <a:latin typeface="Weekly Free Light" panose="00000400000000000000" pitchFamily="50" charset="-18"/>
                <a:sym typeface="Nixie One" charset="0"/>
              </a:rPr>
              <a:t>durante</a:t>
            </a:r>
            <a:r>
              <a:rPr lang="sk-SK" altLang="cs-CZ" sz="1600" b="1" dirty="0">
                <a:solidFill>
                  <a:srgbClr val="18637B"/>
                </a:solidFill>
                <a:latin typeface="Weekly Free Light" panose="00000400000000000000" pitchFamily="50" charset="-18"/>
                <a:sym typeface="Nixie One" charset="0"/>
              </a:rPr>
              <a:t> </a:t>
            </a:r>
            <a:r>
              <a:rPr lang="sk-SK" altLang="cs-CZ" sz="1600" b="1" dirty="0" err="1">
                <a:solidFill>
                  <a:srgbClr val="18637B"/>
                </a:solidFill>
                <a:latin typeface="Weekly Free Light" panose="00000400000000000000" pitchFamily="50" charset="-18"/>
                <a:sym typeface="Nixie One" charset="0"/>
              </a:rPr>
              <a:t>un</a:t>
            </a:r>
            <a:r>
              <a:rPr lang="sk-SK" altLang="cs-CZ" sz="1600" b="1" dirty="0">
                <a:solidFill>
                  <a:srgbClr val="18637B"/>
                </a:solidFill>
                <a:latin typeface="Weekly Free Light" panose="00000400000000000000" pitchFamily="50" charset="-18"/>
                <a:sym typeface="Nixie One" charset="0"/>
              </a:rPr>
              <a:t> </a:t>
            </a:r>
            <a:r>
              <a:rPr lang="sk-SK" altLang="cs-CZ" sz="1600" b="1" dirty="0" err="1">
                <a:solidFill>
                  <a:srgbClr val="18637B"/>
                </a:solidFill>
                <a:latin typeface="Weekly Free Light" panose="00000400000000000000" pitchFamily="50" charset="-18"/>
                <a:sym typeface="Nixie One" charset="0"/>
              </a:rPr>
              <a:t>siglo</a:t>
            </a:r>
            <a:r>
              <a:rPr lang="sk-SK" altLang="cs-CZ" sz="1600" b="1" dirty="0">
                <a:solidFill>
                  <a:srgbClr val="18637B"/>
                </a:solidFill>
                <a:latin typeface="Weekly Free Light" panose="00000400000000000000" pitchFamily="50" charset="-18"/>
                <a:sym typeface="Nixie One" charset="0"/>
              </a:rPr>
              <a:t>.</a:t>
            </a:r>
          </a:p>
        </p:txBody>
      </p:sp>
    </p:spTree>
    <p:extLst>
      <p:ext uri="{BB962C8B-B14F-4D97-AF65-F5344CB8AC3E}">
        <p14:creationId xmlns:p14="http://schemas.microsoft.com/office/powerpoint/2010/main" val="2633367207"/>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250;p24"/>
          <p:cNvSpPr txBox="1">
            <a:spLocks noGrp="1"/>
          </p:cNvSpPr>
          <p:nvPr>
            <p:ph type="title"/>
          </p:nvPr>
        </p:nvSpPr>
        <p:spPr>
          <a:xfrm>
            <a:off x="1146174" y="530225"/>
            <a:ext cx="3425825" cy="1028700"/>
          </a:xfrm>
        </p:spPr>
        <p:txBody>
          <a:bodyPr/>
          <a:lstStyle/>
          <a:p>
            <a:pPr eaLnBrk="1" hangingPunct="1">
              <a:spcBef>
                <a:spcPct val="0"/>
              </a:spcBef>
              <a:spcAft>
                <a:spcPct val="0"/>
              </a:spcAft>
              <a:buClr>
                <a:srgbClr val="FFFFFF"/>
              </a:buClr>
              <a:buFont typeface="Roboto Slab" charset="0"/>
              <a:buNone/>
            </a:pPr>
            <a:r>
              <a:rPr lang="sk-SK" altLang="cs-CZ" sz="2000" b="1" dirty="0">
                <a:solidFill>
                  <a:srgbClr val="FFFFFF"/>
                </a:solidFill>
                <a:latin typeface="Weekly Free Light" panose="00000400000000000000"/>
                <a:cs typeface="Arial" panose="020B0604020202020204" pitchFamily="34" charset="0"/>
                <a:sym typeface="Roboto Slab" charset="0"/>
              </a:rPr>
              <a:t>REALISMO MÁGICO</a:t>
            </a:r>
          </a:p>
        </p:txBody>
      </p:sp>
      <p:sp>
        <p:nvSpPr>
          <p:cNvPr id="24583" name="Google Shape;260;p2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3EAEC57-DD87-441B-BCCE-6468DFC10D78}" type="slidenum">
              <a:rPr lang="sk-SK" altLang="cs-CZ" sz="800">
                <a:solidFill>
                  <a:srgbClr val="FFFFFF"/>
                </a:solidFill>
                <a:latin typeface="Roboto Slab" charset="0"/>
                <a:sym typeface="Roboto Slab" charset="0"/>
              </a:rPr>
              <a:pPr eaLnBrk="1" hangingPunct="1"/>
              <a:t>6</a:t>
            </a:fld>
            <a:endParaRPr lang="sk-SK" altLang="cs-CZ" sz="800">
              <a:solidFill>
                <a:srgbClr val="FFFFFF"/>
              </a:solidFill>
              <a:latin typeface="Roboto Slab" charset="0"/>
              <a:sym typeface="Roboto Slab" charset="0"/>
            </a:endParaRPr>
          </a:p>
        </p:txBody>
      </p:sp>
      <p:sp>
        <p:nvSpPr>
          <p:cNvPr id="2" name="Obdélník 1"/>
          <p:cNvSpPr/>
          <p:nvPr/>
        </p:nvSpPr>
        <p:spPr>
          <a:xfrm>
            <a:off x="755576" y="2067694"/>
            <a:ext cx="7560840" cy="2308324"/>
          </a:xfrm>
          <a:prstGeom prst="rect">
            <a:avLst/>
          </a:prstGeom>
        </p:spPr>
        <p:txBody>
          <a:bodyPr wrap="square">
            <a:spAutoFit/>
          </a:bodyPr>
          <a:lstStyle/>
          <a:p>
            <a:pPr>
              <a:spcAft>
                <a:spcPts val="0"/>
              </a:spcAft>
            </a:pP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Es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un</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estilo</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literario</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en el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que</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la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realidad</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tradiciones</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la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familia</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religión</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se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infiltra</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une</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con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lo</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que</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es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mágico</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sueños</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mitos</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4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alucinaciones</a:t>
            </a:r>
            <a:r>
              <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t>
            </a:r>
          </a:p>
          <a:p>
            <a:pPr>
              <a:spcAft>
                <a:spcPts val="0"/>
              </a:spcAft>
            </a:pPr>
            <a:endPar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es-ES"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Cuenta sobre las cosas cotidianas como si sean mágicas y sobre las cosas mágicas como si sean cotidianas.</a:t>
            </a:r>
            <a:endParaRPr lang="cs-CZ" sz="24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2474669"/>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p:cNvSpPr txBox="1">
            <a:spLocks noGrp="1"/>
          </p:cNvSpPr>
          <p:nvPr>
            <p:ph type="ctrTitle" idx="4294967295"/>
          </p:nvPr>
        </p:nvSpPr>
        <p:spPr>
          <a:xfrm>
            <a:off x="654360" y="123985"/>
            <a:ext cx="7272808" cy="642683"/>
          </a:xfrm>
        </p:spPr>
        <p:txBody>
          <a:bodyPr anchor="b"/>
          <a:lstStyle/>
          <a:p>
            <a:pPr eaLnBrk="1" hangingPunct="1">
              <a:buClr>
                <a:srgbClr val="FFFFFF"/>
              </a:buClr>
              <a:buSzPts val="1800"/>
              <a:buFont typeface="Roboto Slab" charset="0"/>
              <a:buNone/>
            </a:pPr>
            <a:r>
              <a:rPr lang="sk-SK" altLang="cs-CZ" sz="2400" b="1" dirty="0" err="1">
                <a:solidFill>
                  <a:srgbClr val="94BF6E"/>
                </a:solidFill>
                <a:latin typeface="Weekly Free Light" panose="00000400000000000000"/>
                <a:cs typeface="Arial" panose="020B0604020202020204" pitchFamily="34" charset="0"/>
                <a:sym typeface="Roboto Slab" charset="0"/>
              </a:rPr>
              <a:t>Mario</a:t>
            </a:r>
            <a:r>
              <a:rPr lang="sk-SK" altLang="cs-CZ" sz="2400" b="1" dirty="0">
                <a:solidFill>
                  <a:srgbClr val="94BF6E"/>
                </a:solidFill>
                <a:latin typeface="Weekly Free Light" panose="00000400000000000000"/>
                <a:cs typeface="Arial" panose="020B0604020202020204" pitchFamily="34" charset="0"/>
                <a:sym typeface="Roboto Slab" charset="0"/>
              </a:rPr>
              <a:t> </a:t>
            </a:r>
            <a:r>
              <a:rPr lang="sk-SK" altLang="cs-CZ" sz="2400" b="1" dirty="0" err="1">
                <a:solidFill>
                  <a:srgbClr val="94BF6E"/>
                </a:solidFill>
                <a:latin typeface="Weekly Free Light" panose="00000400000000000000"/>
                <a:cs typeface="Arial" panose="020B0604020202020204" pitchFamily="34" charset="0"/>
                <a:sym typeface="Roboto Slab" charset="0"/>
              </a:rPr>
              <a:t>Vargas</a:t>
            </a:r>
            <a:r>
              <a:rPr lang="sk-SK" altLang="cs-CZ" sz="2400" b="1" dirty="0">
                <a:solidFill>
                  <a:srgbClr val="94BF6E"/>
                </a:solidFill>
                <a:latin typeface="Weekly Free Light" panose="00000400000000000000"/>
                <a:cs typeface="Arial" panose="020B0604020202020204" pitchFamily="34" charset="0"/>
                <a:sym typeface="Roboto Slab" charset="0"/>
              </a:rPr>
              <a:t> </a:t>
            </a:r>
            <a:r>
              <a:rPr lang="sk-SK" altLang="cs-CZ" sz="2400" b="1" dirty="0" err="1">
                <a:solidFill>
                  <a:srgbClr val="94BF6E"/>
                </a:solidFill>
                <a:latin typeface="Weekly Free Light" panose="00000400000000000000"/>
                <a:cs typeface="Arial" panose="020B0604020202020204" pitchFamily="34" charset="0"/>
                <a:sym typeface="Roboto Slab" charset="0"/>
              </a:rPr>
              <a:t>Llosa</a:t>
            </a:r>
            <a:r>
              <a:rPr lang="sk-SK" altLang="cs-CZ" sz="2400" b="1" dirty="0">
                <a:solidFill>
                  <a:srgbClr val="94BF6E"/>
                </a:solidFill>
                <a:latin typeface="Weekly Free Light" panose="00000400000000000000"/>
                <a:cs typeface="Arial" panose="020B0604020202020204" pitchFamily="34" charset="0"/>
                <a:sym typeface="Roboto Slab" charset="0"/>
              </a:rPr>
              <a:t> – </a:t>
            </a:r>
            <a:r>
              <a:rPr lang="sk-SK" altLang="cs-CZ" sz="2400" b="1" dirty="0" err="1">
                <a:solidFill>
                  <a:srgbClr val="94BF6E"/>
                </a:solidFill>
                <a:latin typeface="Weekly Free Light" panose="00000400000000000000"/>
                <a:cs typeface="Arial" panose="020B0604020202020204" pitchFamily="34" charset="0"/>
                <a:sym typeface="Roboto Slab" charset="0"/>
              </a:rPr>
              <a:t>Premio</a:t>
            </a:r>
            <a:r>
              <a:rPr lang="sk-SK" altLang="cs-CZ" sz="2400" b="1" dirty="0">
                <a:solidFill>
                  <a:srgbClr val="94BF6E"/>
                </a:solidFill>
                <a:latin typeface="Weekly Free Light" panose="00000400000000000000"/>
                <a:cs typeface="Arial" panose="020B0604020202020204" pitchFamily="34" charset="0"/>
                <a:sym typeface="Roboto Slab" charset="0"/>
              </a:rPr>
              <a:t> </a:t>
            </a:r>
            <a:r>
              <a:rPr lang="sk-SK" altLang="cs-CZ" sz="2400" b="1" dirty="0" err="1">
                <a:solidFill>
                  <a:srgbClr val="94BF6E"/>
                </a:solidFill>
                <a:latin typeface="Weekly Free Light" panose="00000400000000000000"/>
                <a:cs typeface="Arial" panose="020B0604020202020204" pitchFamily="34" charset="0"/>
                <a:sym typeface="Roboto Slab" charset="0"/>
              </a:rPr>
              <a:t>Nobel</a:t>
            </a:r>
            <a:endParaRPr lang="sk-SK" altLang="cs-CZ" sz="2400" b="1" dirty="0">
              <a:solidFill>
                <a:srgbClr val="94BF6E"/>
              </a:solidFill>
              <a:latin typeface="Weekly Free Light" panose="00000400000000000000"/>
              <a:cs typeface="Arial" panose="020B0604020202020204" pitchFamily="34" charset="0"/>
              <a:sym typeface="Roboto Slab" charset="0"/>
            </a:endParaRPr>
          </a:p>
        </p:txBody>
      </p:sp>
      <p:sp>
        <p:nvSpPr>
          <p:cNvPr id="19465" name="Google Shape;187;p19"/>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13834B6-55CC-4C2B-81D8-760CA05CD4E3}" type="slidenum">
              <a:rPr lang="sk-SK" altLang="cs-CZ" sz="800">
                <a:solidFill>
                  <a:srgbClr val="FFFFFF"/>
                </a:solidFill>
                <a:latin typeface="Roboto Slab" charset="0"/>
                <a:sym typeface="Roboto Slab" charset="0"/>
              </a:rPr>
              <a:pPr eaLnBrk="1" hangingPunct="1"/>
              <a:t>7</a:t>
            </a:fld>
            <a:endParaRPr lang="sk-SK" altLang="cs-CZ" sz="800">
              <a:solidFill>
                <a:srgbClr val="FFFFFF"/>
              </a:solidFill>
              <a:latin typeface="Roboto Slab" charset="0"/>
              <a:sym typeface="Roboto Slab" charset="0"/>
            </a:endParaRPr>
          </a:p>
        </p:txBody>
      </p:sp>
      <p:sp>
        <p:nvSpPr>
          <p:cNvPr id="3" name="Obdélník 2"/>
          <p:cNvSpPr/>
          <p:nvPr/>
        </p:nvSpPr>
        <p:spPr>
          <a:xfrm>
            <a:off x="366328" y="948688"/>
            <a:ext cx="7560840" cy="4339650"/>
          </a:xfrm>
          <a:prstGeom prst="rect">
            <a:avLst/>
          </a:prstGeom>
        </p:spPr>
        <p:txBody>
          <a:bodyPr wrap="square">
            <a:spAutoFit/>
          </a:bodyPr>
          <a:lstStyle/>
          <a:p>
            <a:pPr>
              <a:spcAft>
                <a:spcPts val="0"/>
              </a:spcAft>
            </a:pP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En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sus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novelas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hay</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una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realidad</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total</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que</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p>
          <a:p>
            <a:pPr>
              <a:spcAft>
                <a:spcPts val="0"/>
              </a:spcAft>
            </a:pP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representan</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personas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carne y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hueso</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junto </a:t>
            </a:r>
          </a:p>
          <a:p>
            <a:pPr>
              <a:spcAft>
                <a:spcPts val="0"/>
              </a:spcAft>
            </a:pP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con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seres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fantásticos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históricos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o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criaturas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del</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mito</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t>
            </a:r>
          </a:p>
          <a:p>
            <a:pPr>
              <a:spcAft>
                <a:spcPts val="0"/>
              </a:spcAft>
            </a:pP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También</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podemos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ver los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elementos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autobiográficos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elementos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la novela rosa, de la novela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policíaca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En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cada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obra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usa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el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lenguaje</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alguna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región,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usa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nuevo</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procedimiento</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nueva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idea.</a:t>
            </a:r>
          </a:p>
          <a:p>
            <a:pPr>
              <a:spcAft>
                <a:spcPts val="0"/>
              </a:spcAft>
            </a:pPr>
            <a:endPar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Para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él</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es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típica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a:solidFill>
                  <a:schemeClr val="accent1"/>
                </a:solidFill>
                <a:latin typeface="Weekly Free Light" panose="00000400000000000000" pitchFamily="50" charset="-18"/>
              </a:rPr>
              <a:t>„la novela </a:t>
            </a:r>
            <a:r>
              <a:rPr lang="cs-CZ" sz="2000" b="1" dirty="0" err="1">
                <a:solidFill>
                  <a:schemeClr val="accent1"/>
                </a:solidFill>
                <a:latin typeface="Weekly Free Light" panose="00000400000000000000" pitchFamily="50" charset="-18"/>
              </a:rPr>
              <a:t>total</a:t>
            </a:r>
            <a:r>
              <a:rPr lang="cs-CZ" sz="2000" b="1" dirty="0">
                <a:solidFill>
                  <a:schemeClr val="accent1"/>
                </a:solidFill>
                <a:latin typeface="Weekly Free Light" panose="00000400000000000000" pitchFamily="50" charset="-18"/>
              </a:rPr>
              <a:t>“, en la </a:t>
            </a:r>
            <a:r>
              <a:rPr lang="cs-CZ" sz="2000" b="1" dirty="0" err="1">
                <a:solidFill>
                  <a:schemeClr val="accent1"/>
                </a:solidFill>
                <a:latin typeface="Weekly Free Light" panose="00000400000000000000" pitchFamily="50" charset="-18"/>
              </a:rPr>
              <a:t>cual</a:t>
            </a:r>
            <a:r>
              <a:rPr lang="cs-CZ" sz="2000" b="1" dirty="0">
                <a:solidFill>
                  <a:schemeClr val="accent1"/>
                </a:solidFill>
                <a:latin typeface="Weekly Free Light" panose="00000400000000000000" pitchFamily="50" charset="-18"/>
              </a:rPr>
              <a:t> </a:t>
            </a:r>
            <a:r>
              <a:rPr lang="cs-CZ" sz="2000" b="1" dirty="0" err="1">
                <a:solidFill>
                  <a:schemeClr val="accent1"/>
                </a:solidFill>
                <a:latin typeface="Weekly Free Light" panose="00000400000000000000" pitchFamily="50" charset="-18"/>
              </a:rPr>
              <a:t>podemos</a:t>
            </a:r>
            <a:r>
              <a:rPr lang="cs-CZ" sz="2000" b="1" dirty="0">
                <a:solidFill>
                  <a:schemeClr val="accent1"/>
                </a:solidFill>
                <a:latin typeface="Weekly Free Light" panose="00000400000000000000" pitchFamily="50" charset="-18"/>
              </a:rPr>
              <a:t> ver la vida </a:t>
            </a:r>
            <a:r>
              <a:rPr lang="cs-CZ" sz="2000" b="1" dirty="0" err="1">
                <a:solidFill>
                  <a:schemeClr val="accent1"/>
                </a:solidFill>
                <a:latin typeface="Weekly Free Light" panose="00000400000000000000" pitchFamily="50" charset="-18"/>
              </a:rPr>
              <a:t>total</a:t>
            </a:r>
            <a:r>
              <a:rPr lang="cs-CZ" sz="2000" b="1" dirty="0">
                <a:solidFill>
                  <a:schemeClr val="accent1"/>
                </a:solidFill>
                <a:latin typeface="Weekly Free Light" panose="00000400000000000000" pitchFamily="50" charset="-18"/>
              </a:rPr>
              <a:t>. Las </a:t>
            </a:r>
            <a:r>
              <a:rPr lang="cs-CZ" sz="2000" b="1" dirty="0" err="1">
                <a:solidFill>
                  <a:schemeClr val="accent1"/>
                </a:solidFill>
                <a:latin typeface="Weekly Free Light" panose="00000400000000000000" pitchFamily="50" charset="-18"/>
              </a:rPr>
              <a:t>páginas</a:t>
            </a:r>
            <a:r>
              <a:rPr lang="cs-CZ" sz="2000" b="1" dirty="0">
                <a:solidFill>
                  <a:schemeClr val="accent1"/>
                </a:solidFill>
                <a:latin typeface="Weekly Free Light" panose="00000400000000000000" pitchFamily="50" charset="-18"/>
              </a:rPr>
              <a:t> no </a:t>
            </a:r>
            <a:r>
              <a:rPr lang="cs-CZ" sz="2000" b="1" dirty="0" err="1">
                <a:solidFill>
                  <a:schemeClr val="accent1"/>
                </a:solidFill>
                <a:latin typeface="Weekly Free Light" panose="00000400000000000000" pitchFamily="50" charset="-18"/>
              </a:rPr>
              <a:t>tienen</a:t>
            </a:r>
            <a:r>
              <a:rPr lang="cs-CZ" sz="2000" b="1" dirty="0">
                <a:solidFill>
                  <a:schemeClr val="accent1"/>
                </a:solidFill>
                <a:latin typeface="Weekly Free Light" panose="00000400000000000000" pitchFamily="50" charset="-18"/>
              </a:rPr>
              <a:t> </a:t>
            </a:r>
            <a:r>
              <a:rPr lang="cs-CZ" sz="2000" b="1" dirty="0" err="1">
                <a:solidFill>
                  <a:schemeClr val="accent1"/>
                </a:solidFill>
                <a:latin typeface="Weekly Free Light" panose="00000400000000000000" pitchFamily="50" charset="-18"/>
              </a:rPr>
              <a:t>párrafos</a:t>
            </a:r>
            <a:r>
              <a:rPr lang="cs-CZ" sz="2000" b="1" dirty="0">
                <a:solidFill>
                  <a:schemeClr val="accent1"/>
                </a:solidFill>
                <a:latin typeface="Weekly Free Light" panose="00000400000000000000" pitchFamily="50" charset="-18"/>
              </a:rPr>
              <a:t>, se </a:t>
            </a:r>
            <a:r>
              <a:rPr lang="cs-CZ" sz="2000" b="1" dirty="0" err="1">
                <a:solidFill>
                  <a:schemeClr val="accent1"/>
                </a:solidFill>
                <a:latin typeface="Weekly Free Light" panose="00000400000000000000" pitchFamily="50" charset="-18"/>
              </a:rPr>
              <a:t>mezclan</a:t>
            </a:r>
            <a:r>
              <a:rPr lang="cs-CZ" sz="2000" b="1" dirty="0">
                <a:solidFill>
                  <a:schemeClr val="accent1"/>
                </a:solidFill>
                <a:latin typeface="Weekly Free Light" panose="00000400000000000000" pitchFamily="50" charset="-18"/>
              </a:rPr>
              <a:t> los </a:t>
            </a:r>
            <a:r>
              <a:rPr lang="cs-CZ" sz="2000" b="1" dirty="0" err="1">
                <a:solidFill>
                  <a:schemeClr val="accent1"/>
                </a:solidFill>
                <a:latin typeface="Weekly Free Light" panose="00000400000000000000" pitchFamily="50" charset="-18"/>
              </a:rPr>
              <a:t>tiempos</a:t>
            </a:r>
            <a:r>
              <a:rPr lang="cs-CZ" sz="2000" b="1" dirty="0">
                <a:solidFill>
                  <a:schemeClr val="accent1"/>
                </a:solidFill>
                <a:latin typeface="Weekly Free Light" panose="00000400000000000000" pitchFamily="50" charset="-18"/>
              </a:rPr>
              <a:t>, </a:t>
            </a:r>
            <a:r>
              <a:rPr lang="cs-CZ" sz="2000" b="1" dirty="0" err="1">
                <a:solidFill>
                  <a:schemeClr val="accent1"/>
                </a:solidFill>
                <a:latin typeface="Weekly Free Light" panose="00000400000000000000" pitchFamily="50" charset="-18"/>
              </a:rPr>
              <a:t>lugares</a:t>
            </a:r>
            <a:r>
              <a:rPr lang="cs-CZ" sz="2000" b="1" dirty="0">
                <a:solidFill>
                  <a:schemeClr val="accent1"/>
                </a:solidFill>
                <a:latin typeface="Weekly Free Light" panose="00000400000000000000" pitchFamily="50" charset="-18"/>
              </a:rPr>
              <a:t>, </a:t>
            </a:r>
            <a:r>
              <a:rPr lang="cs-CZ" sz="2000" b="1" dirty="0" err="1">
                <a:solidFill>
                  <a:schemeClr val="accent1"/>
                </a:solidFill>
                <a:latin typeface="Weekly Free Light" panose="00000400000000000000" pitchFamily="50" charset="-18"/>
              </a:rPr>
              <a:t>personas</a:t>
            </a:r>
            <a:r>
              <a:rPr lang="cs-CZ" sz="2000" b="1" dirty="0">
                <a:solidFill>
                  <a:schemeClr val="accent1"/>
                </a:solidFill>
                <a:latin typeface="Weekly Free Light" panose="00000400000000000000" pitchFamily="50" charset="-18"/>
              </a:rPr>
              <a:t> y </a:t>
            </a:r>
            <a:r>
              <a:rPr lang="cs-CZ" sz="2000" b="1" dirty="0" err="1">
                <a:solidFill>
                  <a:schemeClr val="accent1"/>
                </a:solidFill>
                <a:latin typeface="Weekly Free Light" panose="00000400000000000000" pitchFamily="50" charset="-18"/>
              </a:rPr>
              <a:t>diálogos</a:t>
            </a:r>
            <a:r>
              <a:rPr lang="cs-CZ" sz="2000" b="1" dirty="0">
                <a:solidFill>
                  <a:schemeClr val="accent1"/>
                </a:solidFill>
                <a:latin typeface="Weekly Free Light" panose="00000400000000000000" pitchFamily="50" charset="-18"/>
              </a:rPr>
              <a:t>. </a:t>
            </a:r>
          </a:p>
          <a:p>
            <a:pPr>
              <a:spcAft>
                <a:spcPts val="0"/>
              </a:spcAft>
            </a:pPr>
            <a:endPar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cs-CZ" sz="2000" b="1" dirty="0" err="1">
                <a:solidFill>
                  <a:schemeClr val="accent1"/>
                </a:solidFill>
                <a:latin typeface="Weekly Free Light" panose="00000400000000000000" pitchFamily="50" charset="-18"/>
              </a:rPr>
              <a:t>Además</a:t>
            </a:r>
            <a:r>
              <a:rPr lang="cs-CZ" sz="2000" b="1" dirty="0">
                <a:solidFill>
                  <a:schemeClr val="accent1"/>
                </a:solidFill>
                <a:latin typeface="Weekly Free Light" panose="00000400000000000000" pitchFamily="50" charset="-18"/>
              </a:rPr>
              <a:t> de ser </a:t>
            </a:r>
            <a:r>
              <a:rPr lang="cs-CZ" sz="2000" b="1" dirty="0" err="1">
                <a:solidFill>
                  <a:schemeClr val="accent1"/>
                </a:solidFill>
                <a:latin typeface="Weekly Free Light" panose="00000400000000000000" pitchFamily="50" charset="-18"/>
              </a:rPr>
              <a:t>escritor</a:t>
            </a:r>
            <a:r>
              <a:rPr lang="cs-CZ" sz="2000" b="1" dirty="0">
                <a:solidFill>
                  <a:schemeClr val="accent1"/>
                </a:solidFill>
                <a:latin typeface="Weekly Free Light" panose="00000400000000000000" pitchFamily="50" charset="-18"/>
              </a:rPr>
              <a:t> es </a:t>
            </a:r>
            <a:r>
              <a:rPr lang="cs-CZ" sz="2000" b="1" dirty="0" err="1">
                <a:solidFill>
                  <a:schemeClr val="accent1"/>
                </a:solidFill>
                <a:latin typeface="Weekly Free Light" panose="00000400000000000000" pitchFamily="50" charset="-18"/>
              </a:rPr>
              <a:t>un</a:t>
            </a:r>
            <a:r>
              <a:rPr lang="cs-CZ" sz="2000" b="1" dirty="0">
                <a:solidFill>
                  <a:schemeClr val="accent1"/>
                </a:solidFill>
                <a:latin typeface="Weekly Free Light" panose="00000400000000000000" pitchFamily="50" charset="-18"/>
              </a:rPr>
              <a:t> gran </a:t>
            </a:r>
            <a:r>
              <a:rPr lang="cs-CZ" sz="2000" b="1" dirty="0" err="1">
                <a:solidFill>
                  <a:schemeClr val="accent1"/>
                </a:solidFill>
                <a:latin typeface="Weekly Free Light" panose="00000400000000000000" pitchFamily="50" charset="-18"/>
              </a:rPr>
              <a:t>teórico</a:t>
            </a:r>
            <a:r>
              <a:rPr lang="cs-CZ" sz="2000" b="1" dirty="0">
                <a:solidFill>
                  <a:schemeClr val="accent1"/>
                </a:solidFill>
                <a:latin typeface="Weekly Free Light" panose="00000400000000000000" pitchFamily="50" charset="-18"/>
              </a:rPr>
              <a:t> y </a:t>
            </a:r>
            <a:r>
              <a:rPr lang="cs-CZ" sz="2000" b="1" dirty="0" err="1">
                <a:solidFill>
                  <a:schemeClr val="accent1"/>
                </a:solidFill>
                <a:latin typeface="Weekly Free Light" panose="00000400000000000000" pitchFamily="50" charset="-18"/>
              </a:rPr>
              <a:t>crítico</a:t>
            </a:r>
            <a:r>
              <a:rPr lang="cs-CZ" sz="2000" b="1" dirty="0">
                <a:solidFill>
                  <a:schemeClr val="accent1"/>
                </a:solidFill>
                <a:latin typeface="Weekly Free Light" panose="00000400000000000000" pitchFamily="50" charset="-18"/>
              </a:rPr>
              <a:t> de la literatura. </a:t>
            </a:r>
            <a:r>
              <a:rPr lang="cs-CZ" sz="2000" b="1" dirty="0" err="1">
                <a:solidFill>
                  <a:schemeClr val="accent1"/>
                </a:solidFill>
                <a:latin typeface="Weekly Free Light" panose="00000400000000000000" pitchFamily="50" charset="-18"/>
              </a:rPr>
              <a:t>Estudió</a:t>
            </a:r>
            <a:r>
              <a:rPr lang="cs-CZ" sz="2000" b="1" dirty="0">
                <a:solidFill>
                  <a:schemeClr val="accent1"/>
                </a:solidFill>
                <a:latin typeface="Weekly Free Light" panose="00000400000000000000" pitchFamily="50" charset="-18"/>
              </a:rPr>
              <a:t> el </a:t>
            </a:r>
            <a:r>
              <a:rPr lang="cs-CZ" sz="2000" b="1" dirty="0" err="1">
                <a:solidFill>
                  <a:schemeClr val="accent1"/>
                </a:solidFill>
                <a:latin typeface="Weekly Free Light" panose="00000400000000000000" pitchFamily="50" charset="-18"/>
              </a:rPr>
              <a:t>derecho</a:t>
            </a:r>
            <a:r>
              <a:rPr lang="cs-CZ" sz="2000" b="1" dirty="0">
                <a:solidFill>
                  <a:schemeClr val="accent1"/>
                </a:solidFill>
                <a:latin typeface="Weekly Free Light" panose="00000400000000000000" pitchFamily="50" charset="-18"/>
              </a:rPr>
              <a:t>, literatura, </a:t>
            </a:r>
            <a:r>
              <a:rPr lang="cs-CZ" sz="2000" b="1" dirty="0" err="1">
                <a:solidFill>
                  <a:schemeClr val="accent1"/>
                </a:solidFill>
                <a:latin typeface="Weekly Free Light" panose="00000400000000000000" pitchFamily="50" charset="-18"/>
              </a:rPr>
              <a:t>colaboró</a:t>
            </a:r>
            <a:r>
              <a:rPr lang="cs-CZ" sz="2000" b="1" dirty="0">
                <a:solidFill>
                  <a:schemeClr val="accent1"/>
                </a:solidFill>
                <a:latin typeface="Weekly Free Light" panose="00000400000000000000" pitchFamily="50" charset="-18"/>
              </a:rPr>
              <a:t> en la </a:t>
            </a:r>
            <a:r>
              <a:rPr lang="cs-CZ" sz="2000" b="1" dirty="0" err="1">
                <a:solidFill>
                  <a:schemeClr val="accent1"/>
                </a:solidFill>
                <a:latin typeface="Weekly Free Light" panose="00000400000000000000" pitchFamily="50" charset="-18"/>
              </a:rPr>
              <a:t>radio</a:t>
            </a:r>
            <a:r>
              <a:rPr lang="cs-CZ" sz="2000" b="1" dirty="0">
                <a:solidFill>
                  <a:schemeClr val="accent1"/>
                </a:solidFill>
                <a:latin typeface="Weekly Free Light" panose="00000400000000000000" pitchFamily="50" charset="-18"/>
              </a:rPr>
              <a:t> y en </a:t>
            </a:r>
            <a:r>
              <a:rPr lang="cs-CZ" sz="2000" b="1" dirty="0" err="1">
                <a:solidFill>
                  <a:schemeClr val="accent1"/>
                </a:solidFill>
                <a:latin typeface="Weekly Free Light" panose="00000400000000000000" pitchFamily="50" charset="-18"/>
              </a:rPr>
              <a:t>diarios</a:t>
            </a:r>
            <a:r>
              <a:rPr lang="cs-CZ" sz="2000" b="1" dirty="0">
                <a:solidFill>
                  <a:schemeClr val="accent1"/>
                </a:solidFill>
                <a:latin typeface="Weekly Free Light" panose="00000400000000000000" pitchFamily="50" charset="-18"/>
              </a:rPr>
              <a:t>.</a:t>
            </a:r>
          </a:p>
          <a:p>
            <a:pPr>
              <a:spcAft>
                <a:spcPts val="0"/>
              </a:spcAft>
            </a:pPr>
            <a:endParaRPr lang="cs-CZ" sz="16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p:txBody>
      </p:sp>
      <p:pic>
        <p:nvPicPr>
          <p:cNvPr id="4" name="Obrázek 3" descr="Texto &amp; Contexto: &quot;Literatura é negação da realidade&quot; diz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5" y="123478"/>
            <a:ext cx="2549488" cy="1740026"/>
          </a:xfrm>
          <a:prstGeom prst="rect">
            <a:avLst/>
          </a:prstGeom>
        </p:spPr>
      </p:pic>
    </p:spTree>
    <p:extLst>
      <p:ext uri="{BB962C8B-B14F-4D97-AF65-F5344CB8AC3E}">
        <p14:creationId xmlns:p14="http://schemas.microsoft.com/office/powerpoint/2010/main" val="111402623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250;p24"/>
          <p:cNvSpPr txBox="1">
            <a:spLocks noGrp="1"/>
          </p:cNvSpPr>
          <p:nvPr>
            <p:ph type="title"/>
          </p:nvPr>
        </p:nvSpPr>
        <p:spPr>
          <a:xfrm>
            <a:off x="1146174" y="530225"/>
            <a:ext cx="3425825" cy="1028700"/>
          </a:xfrm>
        </p:spPr>
        <p:txBody>
          <a:bodyPr/>
          <a:lstStyle/>
          <a:p>
            <a:pPr eaLnBrk="1" hangingPunct="1">
              <a:spcBef>
                <a:spcPct val="0"/>
              </a:spcBef>
              <a:spcAft>
                <a:spcPct val="0"/>
              </a:spcAft>
              <a:buClr>
                <a:srgbClr val="FFFFFF"/>
              </a:buClr>
              <a:buFont typeface="Roboto Slab" charset="0"/>
              <a:buNone/>
            </a:pPr>
            <a:r>
              <a:rPr lang="sk-SK" altLang="cs-CZ" sz="2000" b="1" dirty="0" err="1">
                <a:solidFill>
                  <a:srgbClr val="FFFFFF"/>
                </a:solidFill>
                <a:latin typeface="Weekly Free Light" panose="00000400000000000000"/>
                <a:cs typeface="Arial" panose="020B0604020202020204" pitchFamily="34" charset="0"/>
                <a:sym typeface="Roboto Slab" charset="0"/>
              </a:rPr>
              <a:t>Mario</a:t>
            </a:r>
            <a:r>
              <a:rPr lang="sk-SK" altLang="cs-CZ" sz="2000" b="1" dirty="0">
                <a:solidFill>
                  <a:srgbClr val="FFFFFF"/>
                </a:solidFill>
                <a:latin typeface="Weekly Free Light" panose="00000400000000000000"/>
                <a:cs typeface="Arial" panose="020B0604020202020204" pitchFamily="34" charset="0"/>
                <a:sym typeface="Roboto Slab" charset="0"/>
              </a:rPr>
              <a:t> </a:t>
            </a:r>
            <a:r>
              <a:rPr lang="sk-SK" altLang="cs-CZ" sz="2000" b="1" dirty="0" err="1">
                <a:solidFill>
                  <a:srgbClr val="FFFFFF"/>
                </a:solidFill>
                <a:latin typeface="Weekly Free Light" panose="00000400000000000000"/>
                <a:cs typeface="Arial" panose="020B0604020202020204" pitchFamily="34" charset="0"/>
                <a:sym typeface="Roboto Slab" charset="0"/>
              </a:rPr>
              <a:t>Vargas</a:t>
            </a:r>
            <a:r>
              <a:rPr lang="sk-SK" altLang="cs-CZ" sz="2000" b="1" dirty="0">
                <a:solidFill>
                  <a:srgbClr val="FFFFFF"/>
                </a:solidFill>
                <a:latin typeface="Weekly Free Light" panose="00000400000000000000"/>
                <a:cs typeface="Arial" panose="020B0604020202020204" pitchFamily="34" charset="0"/>
                <a:sym typeface="Roboto Slab" charset="0"/>
              </a:rPr>
              <a:t> </a:t>
            </a:r>
            <a:r>
              <a:rPr lang="sk-SK" altLang="cs-CZ" sz="2000" b="1" dirty="0" err="1">
                <a:solidFill>
                  <a:srgbClr val="FFFFFF"/>
                </a:solidFill>
                <a:latin typeface="Weekly Free Light" panose="00000400000000000000"/>
                <a:cs typeface="Arial" panose="020B0604020202020204" pitchFamily="34" charset="0"/>
                <a:sym typeface="Roboto Slab" charset="0"/>
              </a:rPr>
              <a:t>Llosa</a:t>
            </a:r>
            <a:r>
              <a:rPr lang="sk-SK" altLang="cs-CZ" sz="2000" b="1" dirty="0">
                <a:solidFill>
                  <a:srgbClr val="FFFFFF"/>
                </a:solidFill>
                <a:latin typeface="Weekly Free Light" panose="00000400000000000000"/>
                <a:cs typeface="Arial" panose="020B0604020202020204" pitchFamily="34" charset="0"/>
                <a:sym typeface="Roboto Slab" charset="0"/>
              </a:rPr>
              <a:t> - </a:t>
            </a:r>
            <a:r>
              <a:rPr lang="sk-SK" altLang="cs-CZ" sz="2000" b="1" dirty="0" err="1">
                <a:solidFill>
                  <a:srgbClr val="FFFFFF"/>
                </a:solidFill>
                <a:latin typeface="Weekly Free Light" panose="00000400000000000000"/>
                <a:cs typeface="Arial" panose="020B0604020202020204" pitchFamily="34" charset="0"/>
                <a:sym typeface="Roboto Slab" charset="0"/>
              </a:rPr>
              <a:t>obras</a:t>
            </a:r>
            <a:endParaRPr lang="sk-SK" altLang="cs-CZ" sz="2000" b="1" dirty="0">
              <a:solidFill>
                <a:srgbClr val="FFFFFF"/>
              </a:solidFill>
              <a:latin typeface="Weekly Free Light" panose="00000400000000000000"/>
              <a:cs typeface="Arial" panose="020B0604020202020204" pitchFamily="34" charset="0"/>
              <a:sym typeface="Roboto Slab" charset="0"/>
            </a:endParaRPr>
          </a:p>
        </p:txBody>
      </p:sp>
      <p:sp>
        <p:nvSpPr>
          <p:cNvPr id="24579" name="Google Shape;251;p24"/>
          <p:cNvSpPr>
            <a:spLocks noChangeArrowheads="1"/>
          </p:cNvSpPr>
          <p:nvPr/>
        </p:nvSpPr>
        <p:spPr bwMode="auto">
          <a:xfrm>
            <a:off x="5292080" y="339502"/>
            <a:ext cx="2160240" cy="2088232"/>
          </a:xfrm>
          <a:prstGeom prst="ellipse">
            <a:avLst/>
          </a:prstGeom>
          <a:noFill/>
          <a:ln w="76200">
            <a:solidFill>
              <a:srgbClr val="94BF6E"/>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1800" b="1" dirty="0">
                <a:solidFill>
                  <a:srgbClr val="3B8D61"/>
                </a:solidFill>
                <a:latin typeface="Weekly Free Light" panose="00000400000000000000" pitchFamily="50" charset="-18"/>
                <a:sym typeface="Nixie One" charset="0"/>
              </a:rPr>
              <a:t>La </a:t>
            </a:r>
            <a:r>
              <a:rPr lang="sk-SK" altLang="cs-CZ" sz="1800" b="1" dirty="0" err="1">
                <a:solidFill>
                  <a:srgbClr val="3B8D61"/>
                </a:solidFill>
                <a:latin typeface="Weekly Free Light" panose="00000400000000000000" pitchFamily="50" charset="-18"/>
                <a:sym typeface="Nixie One" charset="0"/>
              </a:rPr>
              <a:t>casa</a:t>
            </a:r>
            <a:r>
              <a:rPr lang="sk-SK" altLang="cs-CZ" sz="1800" b="1" dirty="0">
                <a:solidFill>
                  <a:srgbClr val="3B8D61"/>
                </a:solidFill>
                <a:latin typeface="Weekly Free Light" panose="00000400000000000000" pitchFamily="50" charset="-18"/>
                <a:sym typeface="Nixie One" charset="0"/>
              </a:rPr>
              <a:t> </a:t>
            </a:r>
            <a:r>
              <a:rPr lang="sk-SK" altLang="cs-CZ" sz="1800" b="1" dirty="0" err="1">
                <a:solidFill>
                  <a:srgbClr val="3B8D61"/>
                </a:solidFill>
                <a:latin typeface="Weekly Free Light" panose="00000400000000000000" pitchFamily="50" charset="-18"/>
                <a:sym typeface="Nixie One" charset="0"/>
              </a:rPr>
              <a:t>verde</a:t>
            </a:r>
            <a:endParaRPr lang="sk-SK" altLang="cs-CZ" sz="1800" b="1" dirty="0">
              <a:solidFill>
                <a:srgbClr val="3B8D61"/>
              </a:solidFill>
              <a:latin typeface="Weekly Free Light" panose="00000400000000000000" pitchFamily="50" charset="-18"/>
              <a:sym typeface="Nixie One" charset="0"/>
            </a:endParaRPr>
          </a:p>
        </p:txBody>
      </p:sp>
      <p:sp>
        <p:nvSpPr>
          <p:cNvPr id="24583" name="Google Shape;260;p2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3EAEC57-DD87-441B-BCCE-6468DFC10D78}" type="slidenum">
              <a:rPr lang="sk-SK" altLang="cs-CZ" sz="800">
                <a:solidFill>
                  <a:srgbClr val="FFFFFF"/>
                </a:solidFill>
                <a:latin typeface="Roboto Slab" charset="0"/>
                <a:sym typeface="Roboto Slab" charset="0"/>
              </a:rPr>
              <a:pPr eaLnBrk="1" hangingPunct="1"/>
              <a:t>8</a:t>
            </a:fld>
            <a:endParaRPr lang="sk-SK" altLang="cs-CZ" sz="800">
              <a:solidFill>
                <a:srgbClr val="FFFFFF"/>
              </a:solidFill>
              <a:latin typeface="Roboto Slab" charset="0"/>
              <a:sym typeface="Roboto Slab" charset="0"/>
            </a:endParaRPr>
          </a:p>
        </p:txBody>
      </p:sp>
      <p:sp>
        <p:nvSpPr>
          <p:cNvPr id="7" name="Google Shape;251;p24"/>
          <p:cNvSpPr>
            <a:spLocks noChangeArrowheads="1"/>
          </p:cNvSpPr>
          <p:nvPr/>
        </p:nvSpPr>
        <p:spPr bwMode="auto">
          <a:xfrm>
            <a:off x="530975" y="1797291"/>
            <a:ext cx="2189384" cy="2179434"/>
          </a:xfrm>
          <a:prstGeom prst="ellipse">
            <a:avLst/>
          </a:prstGeom>
          <a:noFill/>
          <a:ln w="76200">
            <a:solidFill>
              <a:srgbClr val="94BF6E"/>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1800" b="1" dirty="0">
                <a:solidFill>
                  <a:schemeClr val="accent1"/>
                </a:solidFill>
                <a:latin typeface="Weekly Free Light" panose="00000400000000000000" pitchFamily="50" charset="-18"/>
                <a:sym typeface="Nixie One" charset="0"/>
              </a:rPr>
              <a:t>La </a:t>
            </a:r>
            <a:r>
              <a:rPr lang="sk-SK" altLang="cs-CZ" sz="1800" b="1" dirty="0" err="1">
                <a:solidFill>
                  <a:schemeClr val="accent1"/>
                </a:solidFill>
                <a:latin typeface="Weekly Free Light" panose="00000400000000000000" pitchFamily="50" charset="-18"/>
                <a:sym typeface="Nixie One" charset="0"/>
              </a:rPr>
              <a:t>ciudad</a:t>
            </a:r>
            <a:r>
              <a:rPr lang="sk-SK" altLang="cs-CZ" sz="1800" b="1" dirty="0">
                <a:solidFill>
                  <a:schemeClr val="accent1"/>
                </a:solidFill>
                <a:latin typeface="Weekly Free Light" panose="00000400000000000000" pitchFamily="50" charset="-18"/>
                <a:sym typeface="Nixie One" charset="0"/>
              </a:rPr>
              <a:t> y los </a:t>
            </a:r>
            <a:r>
              <a:rPr lang="sk-SK" altLang="cs-CZ" sz="1800" b="1" dirty="0" err="1">
                <a:solidFill>
                  <a:schemeClr val="accent1"/>
                </a:solidFill>
                <a:latin typeface="Weekly Free Light" panose="00000400000000000000" pitchFamily="50" charset="-18"/>
                <a:sym typeface="Nixie One" charset="0"/>
              </a:rPr>
              <a:t>perros</a:t>
            </a:r>
            <a:endParaRPr lang="sk-SK" altLang="cs-CZ" sz="1800" b="1" dirty="0">
              <a:solidFill>
                <a:schemeClr val="accent1"/>
              </a:solidFill>
              <a:latin typeface="Weekly Free Light" panose="00000400000000000000" pitchFamily="50" charset="-18"/>
              <a:sym typeface="Nixie One" charset="0"/>
            </a:endParaRPr>
          </a:p>
        </p:txBody>
      </p:sp>
      <p:sp>
        <p:nvSpPr>
          <p:cNvPr id="9" name="Google Shape;251;p24"/>
          <p:cNvSpPr>
            <a:spLocks noChangeArrowheads="1"/>
          </p:cNvSpPr>
          <p:nvPr/>
        </p:nvSpPr>
        <p:spPr bwMode="auto">
          <a:xfrm>
            <a:off x="3275856" y="1812253"/>
            <a:ext cx="2166717" cy="2149509"/>
          </a:xfrm>
          <a:prstGeom prst="ellipse">
            <a:avLst/>
          </a:prstGeom>
          <a:noFill/>
          <a:ln w="76200">
            <a:solidFill>
              <a:srgbClr val="94BF6E"/>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1800" b="1" dirty="0" err="1">
                <a:solidFill>
                  <a:srgbClr val="3B8D61"/>
                </a:solidFill>
                <a:latin typeface="Weekly Free Light" panose="00000400000000000000" pitchFamily="50" charset="-18"/>
                <a:sym typeface="Nixie One" charset="0"/>
              </a:rPr>
              <a:t>Tía</a:t>
            </a:r>
            <a:r>
              <a:rPr lang="sk-SK" altLang="cs-CZ" sz="1800" b="1" dirty="0">
                <a:solidFill>
                  <a:srgbClr val="3B8D61"/>
                </a:solidFill>
                <a:latin typeface="Weekly Free Light" panose="00000400000000000000" pitchFamily="50" charset="-18"/>
                <a:sym typeface="Nixie One" charset="0"/>
              </a:rPr>
              <a:t> </a:t>
            </a:r>
            <a:r>
              <a:rPr lang="sk-SK" altLang="cs-CZ" sz="1800" b="1" dirty="0" err="1">
                <a:solidFill>
                  <a:srgbClr val="3B8D61"/>
                </a:solidFill>
                <a:latin typeface="Weekly Free Light" panose="00000400000000000000" pitchFamily="50" charset="-18"/>
                <a:sym typeface="Nixie One" charset="0"/>
              </a:rPr>
              <a:t>Julia</a:t>
            </a:r>
            <a:endParaRPr lang="sk-SK" altLang="cs-CZ" sz="1800" b="1" dirty="0">
              <a:solidFill>
                <a:srgbClr val="3B8D61"/>
              </a:solidFill>
              <a:latin typeface="Weekly Free Light" panose="00000400000000000000" pitchFamily="50" charset="-18"/>
              <a:sym typeface="Nixie One" charset="0"/>
            </a:endParaRPr>
          </a:p>
        </p:txBody>
      </p:sp>
      <p:sp>
        <p:nvSpPr>
          <p:cNvPr id="11" name="Google Shape;252;p24"/>
          <p:cNvSpPr>
            <a:spLocks noChangeArrowheads="1"/>
          </p:cNvSpPr>
          <p:nvPr/>
        </p:nvSpPr>
        <p:spPr bwMode="auto">
          <a:xfrm>
            <a:off x="6228184" y="2569925"/>
            <a:ext cx="2232248" cy="2171270"/>
          </a:xfrm>
          <a:prstGeom prst="ellipse">
            <a:avLst/>
          </a:prstGeom>
          <a:noFill/>
          <a:ln w="76200">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1600" b="1" dirty="0" err="1">
                <a:solidFill>
                  <a:srgbClr val="18637B"/>
                </a:solidFill>
                <a:latin typeface="Weekly Free Light" panose="00000400000000000000" pitchFamily="50" charset="-18"/>
                <a:sym typeface="Nixie One" charset="0"/>
              </a:rPr>
              <a:t>Conversación</a:t>
            </a:r>
            <a:r>
              <a:rPr lang="sk-SK" altLang="cs-CZ" sz="1600" b="1" dirty="0">
                <a:solidFill>
                  <a:srgbClr val="18637B"/>
                </a:solidFill>
                <a:latin typeface="Weekly Free Light" panose="00000400000000000000" pitchFamily="50" charset="-18"/>
                <a:sym typeface="Nixie One" charset="0"/>
              </a:rPr>
              <a:t> en La </a:t>
            </a:r>
            <a:r>
              <a:rPr lang="sk-SK" altLang="cs-CZ" sz="1600" b="1" dirty="0" err="1">
                <a:solidFill>
                  <a:srgbClr val="18637B"/>
                </a:solidFill>
                <a:latin typeface="Weekly Free Light" panose="00000400000000000000" pitchFamily="50" charset="-18"/>
                <a:sym typeface="Nixie One" charset="0"/>
              </a:rPr>
              <a:t>Catedral</a:t>
            </a:r>
            <a:endParaRPr lang="sk-SK" altLang="cs-CZ" sz="1600" b="1" dirty="0">
              <a:solidFill>
                <a:srgbClr val="18637B"/>
              </a:solidFill>
              <a:latin typeface="Weekly Free Light" panose="00000400000000000000" pitchFamily="50" charset="-18"/>
              <a:sym typeface="Nixie One" charset="0"/>
            </a:endParaRPr>
          </a:p>
        </p:txBody>
      </p:sp>
    </p:spTree>
    <p:extLst>
      <p:ext uri="{BB962C8B-B14F-4D97-AF65-F5344CB8AC3E}">
        <p14:creationId xmlns:p14="http://schemas.microsoft.com/office/powerpoint/2010/main" val="356598229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8254C5B-CF8A-5E8F-7693-3B47469957F5}"/>
              </a:ext>
            </a:extLst>
          </p:cNvPr>
          <p:cNvSpPr>
            <a:spLocks noGrp="1"/>
          </p:cNvSpPr>
          <p:nvPr>
            <p:ph type="sldNum" idx="10"/>
          </p:nvPr>
        </p:nvSpPr>
        <p:spPr/>
        <p:txBody>
          <a:bodyPr/>
          <a:lstStyle/>
          <a:p>
            <a:fld id="{30605830-33C6-40E3-9FB7-25D3A8510328}" type="slidenum">
              <a:rPr lang="sk-SK" altLang="cs-CZ" smtClean="0"/>
              <a:pPr/>
              <a:t>9</a:t>
            </a:fld>
            <a:endParaRPr lang="sk-SK" altLang="cs-CZ"/>
          </a:p>
        </p:txBody>
      </p:sp>
      <p:sp>
        <p:nvSpPr>
          <p:cNvPr id="3" name="Obdélník 2">
            <a:extLst>
              <a:ext uri="{FF2B5EF4-FFF2-40B4-BE49-F238E27FC236}">
                <a16:creationId xmlns:a16="http://schemas.microsoft.com/office/drawing/2014/main" id="{317B2237-4C04-6A0C-C25F-E855D169FC7F}"/>
              </a:ext>
            </a:extLst>
          </p:cNvPr>
          <p:cNvSpPr/>
          <p:nvPr/>
        </p:nvSpPr>
        <p:spPr>
          <a:xfrm>
            <a:off x="755576" y="411510"/>
            <a:ext cx="6440427" cy="1015663"/>
          </a:xfrm>
          <a:prstGeom prst="rect">
            <a:avLst/>
          </a:prstGeom>
        </p:spPr>
        <p:txBody>
          <a:bodyPr wrap="square">
            <a:spAutoFit/>
          </a:bodyPr>
          <a:lstStyle/>
          <a:p>
            <a:r>
              <a:rPr lang="cs-CZ" sz="2000" b="1" dirty="0">
                <a:solidFill>
                  <a:schemeClr val="accent1"/>
                </a:solidFill>
                <a:latin typeface="Weekly Free Light" panose="00000400000000000000" pitchFamily="50" charset="-18"/>
              </a:rPr>
              <a:t>El 10 de </a:t>
            </a:r>
            <a:r>
              <a:rPr lang="cs-CZ" sz="2000" b="1" dirty="0" err="1">
                <a:solidFill>
                  <a:schemeClr val="accent1"/>
                </a:solidFill>
                <a:latin typeface="Weekly Free Light" panose="00000400000000000000" pitchFamily="50" charset="-18"/>
              </a:rPr>
              <a:t>mayo</a:t>
            </a:r>
            <a:r>
              <a:rPr lang="cs-CZ" sz="2000" b="1" dirty="0">
                <a:solidFill>
                  <a:schemeClr val="accent1"/>
                </a:solidFill>
                <a:latin typeface="Weekly Free Light" panose="00000400000000000000" pitchFamily="50" charset="-18"/>
              </a:rPr>
              <a:t> de 2019 en Praga, Mario </a:t>
            </a:r>
            <a:r>
              <a:rPr lang="cs-CZ" sz="2000" b="1" dirty="0" err="1">
                <a:solidFill>
                  <a:schemeClr val="accent1"/>
                </a:solidFill>
                <a:latin typeface="Weekly Free Light" panose="00000400000000000000" pitchFamily="50" charset="-18"/>
              </a:rPr>
              <a:t>Vargas</a:t>
            </a:r>
            <a:r>
              <a:rPr lang="cs-CZ" sz="2000" b="1" dirty="0">
                <a:solidFill>
                  <a:schemeClr val="accent1"/>
                </a:solidFill>
                <a:latin typeface="Weekly Free Light" panose="00000400000000000000" pitchFamily="50" charset="-18"/>
              </a:rPr>
              <a:t> </a:t>
            </a:r>
            <a:r>
              <a:rPr lang="cs-CZ" sz="2000" b="1" dirty="0" err="1">
                <a:solidFill>
                  <a:schemeClr val="accent1"/>
                </a:solidFill>
                <a:latin typeface="Weekly Free Light" panose="00000400000000000000" pitchFamily="50" charset="-18"/>
              </a:rPr>
              <a:t>Llosa</a:t>
            </a:r>
            <a:r>
              <a:rPr lang="cs-CZ" sz="2000" b="1" dirty="0">
                <a:solidFill>
                  <a:schemeClr val="accent1"/>
                </a:solidFill>
                <a:latin typeface="Weekly Free Light" panose="00000400000000000000" pitchFamily="50" charset="-18"/>
              </a:rPr>
              <a:t>: </a:t>
            </a:r>
          </a:p>
          <a:p>
            <a:r>
              <a:rPr lang="cs-CZ" sz="2000" b="1" dirty="0">
                <a:solidFill>
                  <a:schemeClr val="accent1"/>
                </a:solidFill>
                <a:latin typeface="Weekly Free Light" panose="00000400000000000000" pitchFamily="50" charset="-18"/>
              </a:rPr>
              <a:t>„S</a:t>
            </a:r>
            <a:r>
              <a:rPr lang="es-ES" sz="2000" b="1" dirty="0">
                <a:solidFill>
                  <a:schemeClr val="accent1"/>
                </a:solidFill>
                <a:latin typeface="Weekly Free Light" panose="00000400000000000000" pitchFamily="50" charset="-18"/>
              </a:rPr>
              <a:t>i tuviera que salvar del fuego una sola </a:t>
            </a:r>
            <a:r>
              <a:rPr lang="cs-CZ" sz="2000" b="1" dirty="0">
                <a:solidFill>
                  <a:schemeClr val="accent1"/>
                </a:solidFill>
                <a:latin typeface="Weekly Free Light" panose="00000400000000000000" pitchFamily="50" charset="-18"/>
              </a:rPr>
              <a:t>novela </a:t>
            </a:r>
            <a:r>
              <a:rPr lang="es-ES" sz="2000" b="1" dirty="0">
                <a:solidFill>
                  <a:schemeClr val="accent1"/>
                </a:solidFill>
                <a:latin typeface="Weekly Free Light" panose="00000400000000000000" pitchFamily="50" charset="-18"/>
              </a:rPr>
              <a:t>de las que he escrito, salvaría </a:t>
            </a:r>
            <a:r>
              <a:rPr lang="cs-CZ" sz="2000" b="1" dirty="0">
                <a:solidFill>
                  <a:schemeClr val="accent1"/>
                </a:solidFill>
                <a:latin typeface="Weekly Free Light" panose="00000400000000000000" pitchFamily="50" charset="-18"/>
              </a:rPr>
              <a:t>novela </a:t>
            </a:r>
            <a:r>
              <a:rPr lang="cs-CZ" sz="2000" b="1" dirty="0" err="1">
                <a:solidFill>
                  <a:schemeClr val="accent1"/>
                </a:solidFill>
                <a:latin typeface="Weekly Free Light" panose="00000400000000000000" pitchFamily="50" charset="-18"/>
              </a:rPr>
              <a:t>Conversación</a:t>
            </a:r>
            <a:r>
              <a:rPr lang="cs-CZ" sz="2000" b="1" dirty="0">
                <a:solidFill>
                  <a:schemeClr val="accent1"/>
                </a:solidFill>
                <a:latin typeface="Weekly Free Light" panose="00000400000000000000" pitchFamily="50" charset="-18"/>
              </a:rPr>
              <a:t> en La </a:t>
            </a:r>
            <a:r>
              <a:rPr lang="cs-CZ" sz="2000" b="1" dirty="0" err="1">
                <a:solidFill>
                  <a:schemeClr val="accent1"/>
                </a:solidFill>
                <a:latin typeface="Weekly Free Light" panose="00000400000000000000" pitchFamily="50" charset="-18"/>
              </a:rPr>
              <a:t>Catedral</a:t>
            </a:r>
            <a:r>
              <a:rPr lang="cs-CZ" sz="2000" b="1" dirty="0">
                <a:solidFill>
                  <a:schemeClr val="accent1"/>
                </a:solidFill>
                <a:latin typeface="Weekly Free Light" panose="00000400000000000000" pitchFamily="50" charset="-18"/>
              </a:rPr>
              <a:t>“ .</a:t>
            </a:r>
          </a:p>
        </p:txBody>
      </p:sp>
      <p:pic>
        <p:nvPicPr>
          <p:cNvPr id="5" name="Obrázek 4">
            <a:extLst>
              <a:ext uri="{FF2B5EF4-FFF2-40B4-BE49-F238E27FC236}">
                <a16:creationId xmlns:a16="http://schemas.microsoft.com/office/drawing/2014/main" id="{D3A7CB52-8840-0A23-231B-579CC67BE75A}"/>
              </a:ext>
            </a:extLst>
          </p:cNvPr>
          <p:cNvPicPr>
            <a:picLocks noChangeAspect="1"/>
          </p:cNvPicPr>
          <p:nvPr/>
        </p:nvPicPr>
        <p:blipFill>
          <a:blip r:embed="rId2"/>
          <a:stretch>
            <a:fillRect/>
          </a:stretch>
        </p:blipFill>
        <p:spPr>
          <a:xfrm>
            <a:off x="1995569" y="1702302"/>
            <a:ext cx="3960440" cy="2970330"/>
          </a:xfrm>
          <a:prstGeom prst="rect">
            <a:avLst/>
          </a:prstGeom>
        </p:spPr>
      </p:pic>
      <p:sp>
        <p:nvSpPr>
          <p:cNvPr id="6" name="TextovéPole 5">
            <a:extLst>
              <a:ext uri="{FF2B5EF4-FFF2-40B4-BE49-F238E27FC236}">
                <a16:creationId xmlns:a16="http://schemas.microsoft.com/office/drawing/2014/main" id="{46373658-6276-03DE-E619-A6790938053A}"/>
              </a:ext>
            </a:extLst>
          </p:cNvPr>
          <p:cNvSpPr txBox="1"/>
          <p:nvPr/>
        </p:nvSpPr>
        <p:spPr>
          <a:xfrm>
            <a:off x="6804248" y="4652551"/>
            <a:ext cx="1651799" cy="307777"/>
          </a:xfrm>
          <a:prstGeom prst="rect">
            <a:avLst/>
          </a:prstGeom>
          <a:noFill/>
        </p:spPr>
        <p:txBody>
          <a:bodyPr wrap="none" rtlCol="0">
            <a:spAutoFit/>
          </a:bodyPr>
          <a:lstStyle/>
          <a:p>
            <a:r>
              <a:rPr lang="cs-CZ" b="1" dirty="0">
                <a:latin typeface="Weekly Free Light" panose="00000400000000000000"/>
              </a:rPr>
              <a:t>Foto – Irena Křížová</a:t>
            </a:r>
          </a:p>
        </p:txBody>
      </p:sp>
    </p:spTree>
    <p:extLst>
      <p:ext uri="{BB962C8B-B14F-4D97-AF65-F5344CB8AC3E}">
        <p14:creationId xmlns:p14="http://schemas.microsoft.com/office/powerpoint/2010/main" val="2414511028"/>
      </p:ext>
    </p:extLst>
  </p:cSld>
  <p:clrMapOvr>
    <a:masterClrMapping/>
  </p:clrMapOvr>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1055</Words>
  <Application>Microsoft Office PowerPoint</Application>
  <PresentationFormat>Předvádění na obrazovce (16:9)</PresentationFormat>
  <Paragraphs>109</Paragraphs>
  <Slides>14</Slides>
  <Notes>13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14</vt:i4>
      </vt:variant>
    </vt:vector>
  </HeadingPairs>
  <TitlesOfParts>
    <vt:vector size="22" baseType="lpstr">
      <vt:lpstr>Nixie One</vt:lpstr>
      <vt:lpstr>Arial</vt:lpstr>
      <vt:lpstr>Calibri</vt:lpstr>
      <vt:lpstr>Weekly Free Light</vt:lpstr>
      <vt:lpstr>Roboto Slab</vt:lpstr>
      <vt:lpstr>Times New Roman</vt:lpstr>
      <vt:lpstr>Wingdings</vt:lpstr>
      <vt:lpstr>Warwick template</vt:lpstr>
      <vt:lpstr> La literatura latinoamericana - BOOM</vt:lpstr>
      <vt:lpstr>Prezentace aplikace PowerPoint</vt:lpstr>
      <vt:lpstr>BOOM de la literatura latinoamericana</vt:lpstr>
      <vt:lpstr>Gabriel García Márquez (GABO) – Premio Nobel</vt:lpstr>
      <vt:lpstr>Cien años de soledad – se considera „la Biblia literaria“</vt:lpstr>
      <vt:lpstr>REALISMO MÁGICO</vt:lpstr>
      <vt:lpstr>Mario Vargas Llosa – Premio Nobel</vt:lpstr>
      <vt:lpstr>Mario Vargas Llosa - obras</vt:lpstr>
      <vt:lpstr>Prezentace aplikace PowerPoint</vt:lpstr>
      <vt:lpstr>Julio Cortázar</vt:lpstr>
      <vt:lpstr>Carlos Fuentes</vt:lpstr>
      <vt:lpstr>Los deberes</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115</cp:revision>
  <dcterms:modified xsi:type="dcterms:W3CDTF">2022-09-27T17:17:01Z</dcterms:modified>
</cp:coreProperties>
</file>