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15"/>
  </p:notesMasterIdLst>
  <p:sldIdLst>
    <p:sldId id="295" r:id="rId2"/>
    <p:sldId id="311" r:id="rId3"/>
    <p:sldId id="306" r:id="rId4"/>
    <p:sldId id="307" r:id="rId5"/>
    <p:sldId id="309" r:id="rId6"/>
    <p:sldId id="310" r:id="rId7"/>
    <p:sldId id="261" r:id="rId8"/>
    <p:sldId id="303" r:id="rId9"/>
    <p:sldId id="304" r:id="rId10"/>
    <p:sldId id="305" r:id="rId11"/>
    <p:sldId id="292" r:id="rId12"/>
    <p:sldId id="296" r:id="rId13"/>
    <p:sldId id="297" r:id="rId14"/>
  </p:sldIdLst>
  <p:sldSz cx="9144000" cy="5143500" type="screen16x9"/>
  <p:notesSz cx="6858000" cy="9144000"/>
  <p:embeddedFontLst>
    <p:embeddedFont>
      <p:font typeface="Calibri" panose="020F0502020204030204" pitchFamily="34" charset="0"/>
      <p:regular r:id="rId16"/>
      <p:bold r:id="rId17"/>
      <p:italic r:id="rId18"/>
      <p:boldItalic r:id="rId19"/>
    </p:embeddedFont>
    <p:embeddedFont>
      <p:font typeface="Nixie One" panose="020B0604020202020204" charset="0"/>
      <p:regular r:id="rId20"/>
    </p:embeddedFont>
    <p:embeddedFont>
      <p:font typeface="Roboto Slab" panose="020B0604020202020204" charset="0"/>
      <p:regular r:id="rId21"/>
      <p:bold r:id="rId22"/>
    </p:embeddedFont>
  </p:embeddedFontLst>
  <p:defaultTextStyle>
    <a:defPPr>
      <a:defRPr lang="sk-SK"/>
    </a:defPPr>
    <a:lvl1pPr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521415D9-36F7-43E2-AB2F-B90AF26B5E84}">
      <p14:sectionLst xmlns:p14="http://schemas.microsoft.com/office/powerpoint/2010/main">
        <p14:section name="Výchozí oddíl" id="{4591E234-21D8-4D7B-B982-4D164F6D17DE}">
          <p14:sldIdLst>
            <p14:sldId id="295"/>
            <p14:sldId id="311"/>
            <p14:sldId id="306"/>
            <p14:sldId id="307"/>
            <p14:sldId id="309"/>
            <p14:sldId id="310"/>
            <p14:sldId id="261"/>
            <p14:sldId id="303"/>
            <p14:sldId id="304"/>
            <p14:sldId id="305"/>
          </p14:sldIdLst>
        </p14:section>
        <p14:section name="Oddíl bez názvu" id="{5C6B6EAF-B42B-4ADF-86C4-A5A8D7FB51CB}">
          <p14:sldIdLst>
            <p14:sldId id="292"/>
            <p14:sldId id="296"/>
            <p14:sldId id="297"/>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424AA01-677E-4B3F-866E-0B0BC4DA0CBA}">
  <a:tblStyle styleId="{9424AA01-677E-4B3F-866E-0B0BC4DA0CBA}"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6" d="100"/>
          <a:sy n="56" d="100"/>
        </p:scale>
        <p:origin x="44" y="46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řina Juříčková" userId="d7bc9bb3-e006-4dad-8404-c19b67946cec" providerId="ADAL" clId="{44BE5D0B-0BE7-47AA-B8F4-DFCC6647A2CA}"/>
    <pc:docChg chg="modSld">
      <pc:chgData name="Jiřina Juříčková" userId="d7bc9bb3-e006-4dad-8404-c19b67946cec" providerId="ADAL" clId="{44BE5D0B-0BE7-47AA-B8F4-DFCC6647A2CA}" dt="2022-09-27T17:15:51.706" v="8"/>
      <pc:docMkLst>
        <pc:docMk/>
      </pc:docMkLst>
      <pc:sldChg chg="addSp delSp">
        <pc:chgData name="Jiřina Juříčková" userId="d7bc9bb3-e006-4dad-8404-c19b67946cec" providerId="ADAL" clId="{44BE5D0B-0BE7-47AA-B8F4-DFCC6647A2CA}" dt="2022-09-27T17:15:51.706" v="8"/>
        <pc:sldMkLst>
          <pc:docMk/>
          <pc:sldMk cId="3067199715" sldId="295"/>
        </pc:sldMkLst>
        <pc:picChg chg="add">
          <ac:chgData name="Jiřina Juříčková" userId="d7bc9bb3-e006-4dad-8404-c19b67946cec" providerId="ADAL" clId="{44BE5D0B-0BE7-47AA-B8F4-DFCC6647A2CA}" dt="2022-09-27T17:15:51.706" v="8"/>
          <ac:picMkLst>
            <pc:docMk/>
            <pc:sldMk cId="3067199715" sldId="295"/>
            <ac:picMk id="10" creationId="{4C44E7CC-8609-43E5-96E1-B1CD6E8FB7FB}"/>
          </ac:picMkLst>
        </pc:picChg>
        <pc:picChg chg="del">
          <ac:chgData name="Jiřina Juříčková" userId="d7bc9bb3-e006-4dad-8404-c19b67946cec" providerId="ADAL" clId="{44BE5D0B-0BE7-47AA-B8F4-DFCC6647A2CA}" dt="2022-09-27T17:15:10.730" v="0"/>
          <ac:picMkLst>
            <pc:docMk/>
            <pc:sldMk cId="3067199715" sldId="295"/>
            <ac:picMk id="13" creationId="{44AEE65B-E79A-463A-815F-5553CD7FDB99}"/>
          </ac:picMkLst>
        </pc:picChg>
      </pc:sldChg>
      <pc:sldChg chg="addSp delSp modSp">
        <pc:chgData name="Jiřina Juříčková" userId="d7bc9bb3-e006-4dad-8404-c19b67946cec" providerId="ADAL" clId="{44BE5D0B-0BE7-47AA-B8F4-DFCC6647A2CA}" dt="2022-09-27T17:15:43.568" v="7" actId="1076"/>
        <pc:sldMkLst>
          <pc:docMk/>
          <pc:sldMk cId="2689726037" sldId="296"/>
        </pc:sldMkLst>
        <pc:picChg chg="del">
          <ac:chgData name="Jiřina Juříčková" userId="d7bc9bb3-e006-4dad-8404-c19b67946cec" providerId="ADAL" clId="{44BE5D0B-0BE7-47AA-B8F4-DFCC6647A2CA}" dt="2022-09-27T17:15:33.704" v="5"/>
          <ac:picMkLst>
            <pc:docMk/>
            <pc:sldMk cId="2689726037" sldId="296"/>
            <ac:picMk id="12" creationId="{CDEA266D-25A9-46F7-B18C-C711B5CF0D4E}"/>
          </ac:picMkLst>
        </pc:picChg>
        <pc:picChg chg="add mod">
          <ac:chgData name="Jiřina Juříčková" userId="d7bc9bb3-e006-4dad-8404-c19b67946cec" providerId="ADAL" clId="{44BE5D0B-0BE7-47AA-B8F4-DFCC6647A2CA}" dt="2022-09-27T17:15:43.568" v="7" actId="1076"/>
          <ac:picMkLst>
            <pc:docMk/>
            <pc:sldMk cId="2689726037" sldId="296"/>
            <ac:picMk id="16" creationId="{1843C486-DBB5-4EFC-BFA9-3283BA20B2D5}"/>
          </ac:picMkLst>
        </pc:picChg>
      </pc:sldChg>
      <pc:sldChg chg="delSp">
        <pc:chgData name="Jiřina Juříčková" userId="d7bc9bb3-e006-4dad-8404-c19b67946cec" providerId="ADAL" clId="{44BE5D0B-0BE7-47AA-B8F4-DFCC6647A2CA}" dt="2022-09-27T17:15:24.880" v="4"/>
        <pc:sldMkLst>
          <pc:docMk/>
          <pc:sldMk cId="2880154807" sldId="311"/>
        </pc:sldMkLst>
        <pc:spChg chg="del">
          <ac:chgData name="Jiřina Juříčková" userId="d7bc9bb3-e006-4dad-8404-c19b67946cec" providerId="ADAL" clId="{44BE5D0B-0BE7-47AA-B8F4-DFCC6647A2CA}" dt="2022-09-27T17:15:19.549" v="2"/>
          <ac:spMkLst>
            <pc:docMk/>
            <pc:sldMk cId="2880154807" sldId="311"/>
            <ac:spMk id="3" creationId="{10480D1F-174D-4894-9A66-C0840EA7360A}"/>
          </ac:spMkLst>
        </pc:spChg>
        <pc:spChg chg="del">
          <ac:chgData name="Jiřina Juříčková" userId="d7bc9bb3-e006-4dad-8404-c19b67946cec" providerId="ADAL" clId="{44BE5D0B-0BE7-47AA-B8F4-DFCC6647A2CA}" dt="2022-09-27T17:15:24.880" v="4"/>
          <ac:spMkLst>
            <pc:docMk/>
            <pc:sldMk cId="2880154807" sldId="311"/>
            <ac:spMk id="17" creationId="{DD23D06D-61C9-4AD7-8856-AFB10FD5ADD2}"/>
          </ac:spMkLst>
        </pc:spChg>
        <pc:picChg chg="del">
          <ac:chgData name="Jiřina Juříčková" userId="d7bc9bb3-e006-4dad-8404-c19b67946cec" providerId="ADAL" clId="{44BE5D0B-0BE7-47AA-B8F4-DFCC6647A2CA}" dt="2022-09-27T17:15:21.838" v="3"/>
          <ac:picMkLst>
            <pc:docMk/>
            <pc:sldMk cId="2880154807" sldId="311"/>
            <ac:picMk id="5" creationId="{CF7F9464-9837-4436-8933-BA174B1FA079}"/>
          </ac:picMkLst>
        </pc:picChg>
        <pc:picChg chg="del">
          <ac:chgData name="Jiřina Juříčková" userId="d7bc9bb3-e006-4dad-8404-c19b67946cec" providerId="ADAL" clId="{44BE5D0B-0BE7-47AA-B8F4-DFCC6647A2CA}" dt="2022-09-27T17:15:16.532" v="1"/>
          <ac:picMkLst>
            <pc:docMk/>
            <pc:sldMk cId="2880154807" sldId="311"/>
            <ac:picMk id="13" creationId="{44AEE65B-E79A-463A-815F-5553CD7FDB9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Google Shape;3;n"/>
          <p:cNvSpPr>
            <a:spLocks noGrp="1" noRot="1" noChangeAspect="1"/>
          </p:cNvSpPr>
          <p:nvPr>
            <p:ph type="sldImg" idx="2"/>
          </p:nvPr>
        </p:nvSpPr>
        <p:spPr bwMode="auto">
          <a:xfrm>
            <a:off x="381000" y="685800"/>
            <a:ext cx="6096000" cy="3429000"/>
          </a:xfrm>
          <a:custGeom>
            <a:avLst/>
            <a:gdLst>
              <a:gd name="T0" fmla="*/ 0 w 120000"/>
              <a:gd name="T1" fmla="*/ 0 h 120000"/>
              <a:gd name="T2" fmla="*/ 120000 w 120000"/>
              <a:gd name="T3" fmla="*/ 120000 h 120000"/>
            </a:gdLst>
            <a:ahLst/>
            <a:cxnLst/>
            <a:rect l="T0" t="T1" r="T2" b="T3"/>
            <a:pathLst>
              <a:path w="120000" h="120000" extrusionOk="0">
                <a:moveTo>
                  <a:pt x="0" y="0"/>
                </a:moveTo>
                <a:lnTo>
                  <a:pt x="120000" y="0"/>
                </a:lnTo>
                <a:lnTo>
                  <a:pt x="120000" y="120000"/>
                </a:lnTo>
                <a:lnTo>
                  <a:pt x="0" y="120000"/>
                </a:lnTo>
                <a:close/>
              </a:path>
            </a:pathLst>
          </a:custGeom>
          <a:noFill/>
          <a:ln w="9525">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45059" name="Google Shape;4;n"/>
          <p:cNvSpPr txBox="1">
            <a:spLocks noGrp="1"/>
          </p:cNvSpPr>
          <p:nvPr>
            <p:ph type="body" idx="1"/>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cs-CZ" altLang="cs-CZ">
              <a:sym typeface="Arial" panose="020B0604020202020204" pitchFamily="34" charset="0"/>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457200" indent="-3175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6082" name="Google Shape;106;g35f391192_00:notes">
            <a:extLst>
              <a:ext uri="{FF2B5EF4-FFF2-40B4-BE49-F238E27FC236}">
                <a16:creationId xmlns:a16="http://schemas.microsoft.com/office/drawing/2014/main" id="{747E764E-85FB-4804-BBF5-F2FC02791F87}"/>
              </a:ext>
            </a:extLst>
          </p:cNvPr>
          <p:cNvSpPr>
            <a:spLocks noGrp="1" noRot="1" noChangeAspect="1" noTextEdit="1"/>
          </p:cNvSpPr>
          <p:nvPr>
            <p:ph type="sldImg" idx="2"/>
          </p:nvPr>
        </p:nvSpPr>
        <p:spPr>
          <a:ln>
            <a:miter lim="800000"/>
            <a:headEnd/>
            <a:tailEnd/>
          </a:ln>
        </p:spPr>
      </p:sp>
      <p:sp>
        <p:nvSpPr>
          <p:cNvPr id="46083" name="Google Shape;107;g35f391192_00:notes">
            <a:extLst>
              <a:ext uri="{FF2B5EF4-FFF2-40B4-BE49-F238E27FC236}">
                <a16:creationId xmlns:a16="http://schemas.microsoft.com/office/drawing/2014/main" id="{29ED8877-3FA3-472C-8018-9C54863A621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59202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p:cNvSpPr>
            <a:spLocks noGrp="1" noRot="1" noChangeAspect="1" noTextEdit="1"/>
          </p:cNvSpPr>
          <p:nvPr>
            <p:ph type="sldImg" idx="2"/>
          </p:nvPr>
        </p:nvSpPr>
        <p:spPr>
          <a:ln>
            <a:miter lim="800000"/>
            <a:headEnd/>
            <a:tailEnd/>
          </a:ln>
        </p:spPr>
      </p:sp>
      <p:sp>
        <p:nvSpPr>
          <p:cNvPr id="51203" name="Google Shape;158;p:notes"/>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58735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p:cNvSpPr>
            <a:spLocks noGrp="1" noRot="1" noChangeAspect="1" noTextEdit="1"/>
          </p:cNvSpPr>
          <p:nvPr>
            <p:ph type="sldImg" idx="2"/>
          </p:nvPr>
        </p:nvSpPr>
        <p:spPr>
          <a:ln>
            <a:miter lim="800000"/>
            <a:headEnd/>
            <a:tailEnd/>
          </a:ln>
        </p:spPr>
      </p:sp>
      <p:sp>
        <p:nvSpPr>
          <p:cNvPr id="51203" name="Google Shape;158;p:notes"/>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41468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2" name="Google Shape;135;g35f391192_04:notes">
            <a:extLst>
              <a:ext uri="{FF2B5EF4-FFF2-40B4-BE49-F238E27FC236}">
                <a16:creationId xmlns:a16="http://schemas.microsoft.com/office/drawing/2014/main" id="{1A97BABB-4E25-425C-B7E3-0050CAE80E57}"/>
              </a:ext>
            </a:extLst>
          </p:cNvPr>
          <p:cNvSpPr>
            <a:spLocks noGrp="1" noRot="1" noChangeAspect="1" noTextEdit="1"/>
          </p:cNvSpPr>
          <p:nvPr>
            <p:ph type="sldImg" idx="2"/>
          </p:nvPr>
        </p:nvSpPr>
        <p:spPr>
          <a:ln>
            <a:miter lim="800000"/>
            <a:headEnd/>
            <a:tailEnd/>
          </a:ln>
        </p:spPr>
      </p:sp>
      <p:sp>
        <p:nvSpPr>
          <p:cNvPr id="5123" name="Google Shape;136;g35f391192_04:notes">
            <a:extLst>
              <a:ext uri="{FF2B5EF4-FFF2-40B4-BE49-F238E27FC236}">
                <a16:creationId xmlns:a16="http://schemas.microsoft.com/office/drawing/2014/main" id="{9CB1E280-1AB5-4DEF-A9AE-2598F9AECD65}"/>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89674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2" name="Google Shape;135;g35f391192_04:notes">
            <a:extLst>
              <a:ext uri="{FF2B5EF4-FFF2-40B4-BE49-F238E27FC236}">
                <a16:creationId xmlns:a16="http://schemas.microsoft.com/office/drawing/2014/main" id="{1A97BABB-4E25-425C-B7E3-0050CAE80E57}"/>
              </a:ext>
            </a:extLst>
          </p:cNvPr>
          <p:cNvSpPr>
            <a:spLocks noGrp="1" noRot="1" noChangeAspect="1" noTextEdit="1"/>
          </p:cNvSpPr>
          <p:nvPr>
            <p:ph type="sldImg" idx="2"/>
          </p:nvPr>
        </p:nvSpPr>
        <p:spPr>
          <a:ln>
            <a:miter lim="800000"/>
            <a:headEnd/>
            <a:tailEnd/>
          </a:ln>
        </p:spPr>
      </p:sp>
      <p:sp>
        <p:nvSpPr>
          <p:cNvPr id="5123" name="Google Shape;136;g35f391192_04:notes">
            <a:extLst>
              <a:ext uri="{FF2B5EF4-FFF2-40B4-BE49-F238E27FC236}">
                <a16:creationId xmlns:a16="http://schemas.microsoft.com/office/drawing/2014/main" id="{9CB1E280-1AB5-4DEF-A9AE-2598F9AECD65}"/>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9956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6082" name="Google Shape;106;g35f391192_00:notes">
            <a:extLst>
              <a:ext uri="{FF2B5EF4-FFF2-40B4-BE49-F238E27FC236}">
                <a16:creationId xmlns:a16="http://schemas.microsoft.com/office/drawing/2014/main" id="{747E764E-85FB-4804-BBF5-F2FC02791F87}"/>
              </a:ext>
            </a:extLst>
          </p:cNvPr>
          <p:cNvSpPr>
            <a:spLocks noGrp="1" noRot="1" noChangeAspect="1" noTextEdit="1"/>
          </p:cNvSpPr>
          <p:nvPr>
            <p:ph type="sldImg" idx="2"/>
          </p:nvPr>
        </p:nvSpPr>
        <p:spPr>
          <a:ln>
            <a:miter lim="800000"/>
            <a:headEnd/>
            <a:tailEnd/>
          </a:ln>
        </p:spPr>
      </p:sp>
      <p:sp>
        <p:nvSpPr>
          <p:cNvPr id="46083" name="Google Shape;107;g35f391192_00:notes">
            <a:extLst>
              <a:ext uri="{FF2B5EF4-FFF2-40B4-BE49-F238E27FC236}">
                <a16:creationId xmlns:a16="http://schemas.microsoft.com/office/drawing/2014/main" id="{29ED8877-3FA3-472C-8018-9C54863A621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2305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p:cNvSpPr>
            <a:spLocks noGrp="1" noRot="1" noChangeAspect="1" noTextEdit="1"/>
          </p:cNvSpPr>
          <p:nvPr>
            <p:ph type="sldImg" idx="2"/>
          </p:nvPr>
        </p:nvSpPr>
        <p:spPr>
          <a:ln>
            <a:miter lim="800000"/>
            <a:headEnd/>
            <a:tailEnd/>
          </a:ln>
        </p:spPr>
      </p:sp>
      <p:sp>
        <p:nvSpPr>
          <p:cNvPr id="51203" name="Google Shape;158;p:notes"/>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2323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p:cNvSpPr>
            <a:spLocks noGrp="1" noRot="1" noChangeAspect="1" noTextEdit="1"/>
          </p:cNvSpPr>
          <p:nvPr>
            <p:ph type="sldImg" idx="2"/>
          </p:nvPr>
        </p:nvSpPr>
        <p:spPr>
          <a:ln>
            <a:miter lim="800000"/>
            <a:headEnd/>
            <a:tailEnd/>
          </a:ln>
        </p:spPr>
      </p:sp>
      <p:sp>
        <p:nvSpPr>
          <p:cNvPr id="51203" name="Google Shape;158;p:notes"/>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8988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p:cNvSpPr>
            <a:spLocks noGrp="1" noRot="1" noChangeAspect="1" noTextEdit="1"/>
          </p:cNvSpPr>
          <p:nvPr>
            <p:ph type="sldImg" idx="2"/>
          </p:nvPr>
        </p:nvSpPr>
        <p:spPr>
          <a:ln>
            <a:miter lim="800000"/>
            <a:headEnd/>
            <a:tailEnd/>
          </a:ln>
        </p:spPr>
      </p:sp>
      <p:sp>
        <p:nvSpPr>
          <p:cNvPr id="51203" name="Google Shape;158;p:notes"/>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79267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p:cNvSpPr>
            <a:spLocks noGrp="1" noRot="1" noChangeAspect="1" noTextEdit="1"/>
          </p:cNvSpPr>
          <p:nvPr>
            <p:ph type="sldImg" idx="2"/>
          </p:nvPr>
        </p:nvSpPr>
        <p:spPr>
          <a:ln>
            <a:miter lim="800000"/>
            <a:headEnd/>
            <a:tailEnd/>
          </a:ln>
        </p:spPr>
      </p:sp>
      <p:sp>
        <p:nvSpPr>
          <p:cNvPr id="51203" name="Google Shape;158;p:notes"/>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84385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p:cNvSpPr>
            <a:spLocks noGrp="1" noRot="1" noChangeAspect="1" noTextEdit="1"/>
          </p:cNvSpPr>
          <p:nvPr>
            <p:ph type="sldImg" idx="2"/>
          </p:nvPr>
        </p:nvSpPr>
        <p:spPr>
          <a:ln>
            <a:miter lim="800000"/>
            <a:headEnd/>
            <a:tailEnd/>
          </a:ln>
        </p:spPr>
      </p:sp>
      <p:sp>
        <p:nvSpPr>
          <p:cNvPr id="51203" name="Google Shape;158;p:notes"/>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p:cNvSpPr>
            <a:spLocks noGrp="1" noRot="1" noChangeAspect="1" noTextEdit="1"/>
          </p:cNvSpPr>
          <p:nvPr>
            <p:ph type="sldImg" idx="2"/>
          </p:nvPr>
        </p:nvSpPr>
        <p:spPr>
          <a:ln>
            <a:miter lim="800000"/>
            <a:headEnd/>
            <a:tailEnd/>
          </a:ln>
        </p:spPr>
      </p:sp>
      <p:sp>
        <p:nvSpPr>
          <p:cNvPr id="51203" name="Google Shape;158;p:notes"/>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20366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p:cNvSpPr>
            <a:spLocks noGrp="1" noRot="1" noChangeAspect="1" noTextEdit="1"/>
          </p:cNvSpPr>
          <p:nvPr>
            <p:ph type="sldImg" idx="2"/>
          </p:nvPr>
        </p:nvSpPr>
        <p:spPr>
          <a:ln>
            <a:miter lim="800000"/>
            <a:headEnd/>
            <a:tailEnd/>
          </a:ln>
        </p:spPr>
      </p:sp>
      <p:sp>
        <p:nvSpPr>
          <p:cNvPr id="51203" name="Google Shape;158;p:notes"/>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7122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34"/>
        <p:cNvGrpSpPr/>
        <p:nvPr/>
      </p:nvGrpSpPr>
      <p:grpSpPr>
        <a:xfrm>
          <a:off x="0" y="0"/>
          <a:ext cx="0" cy="0"/>
          <a:chOff x="0" y="0"/>
          <a:chExt cx="0" cy="0"/>
        </a:xfrm>
      </p:grpSpPr>
      <p:sp>
        <p:nvSpPr>
          <p:cNvPr id="4" name="Google Shape;35;p5"/>
          <p:cNvSpPr>
            <a:spLocks noChangeArrowheads="1"/>
          </p:cNvSpPr>
          <p:nvPr/>
        </p:nvSpPr>
        <p:spPr bwMode="auto">
          <a:xfrm>
            <a:off x="0" y="0"/>
            <a:ext cx="247650" cy="530225"/>
          </a:xfrm>
          <a:prstGeom prst="rect">
            <a:avLst/>
          </a:prstGeom>
          <a:solidFill>
            <a:srgbClr val="18637B"/>
          </a:solidFill>
          <a:ln w="9525">
            <a:noFill/>
            <a:miter lim="800000"/>
            <a:headEnd/>
            <a:tailEnd/>
          </a:ln>
        </p:spPr>
        <p:txBody>
          <a:bodyPr lIns="91425" tIns="91425" rIns="91425" bIns="91425" anchor="ctr"/>
          <a:lstStyle/>
          <a:p>
            <a:pPr>
              <a:buClr>
                <a:srgbClr val="000000"/>
              </a:buClr>
              <a:buFont typeface="Arial" charset="0"/>
              <a:buNone/>
              <a:defRPr/>
            </a:pPr>
            <a:endParaRPr lang="sk-SK">
              <a:solidFill>
                <a:srgbClr val="114454"/>
              </a:solidFill>
              <a:latin typeface="Arial" charset="0"/>
              <a:cs typeface="Arial" charset="0"/>
              <a:sym typeface="Arial" charset="0"/>
            </a:endParaRPr>
          </a:p>
        </p:txBody>
      </p:sp>
      <p:sp>
        <p:nvSpPr>
          <p:cNvPr id="5" name="Google Shape;36;p5"/>
          <p:cNvSpPr>
            <a:spLocks noChangeArrowheads="1"/>
          </p:cNvSpPr>
          <p:nvPr/>
        </p:nvSpPr>
        <p:spPr bwMode="auto">
          <a:xfrm>
            <a:off x="0" y="500063"/>
            <a:ext cx="4572000" cy="1058862"/>
          </a:xfrm>
          <a:prstGeom prst="rect">
            <a:avLst/>
          </a:prstGeom>
          <a:solidFill>
            <a:srgbClr val="124057"/>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6" name="Google Shape;37;p5"/>
          <p:cNvSpPr>
            <a:spLocks noChangeArrowheads="1"/>
          </p:cNvSpPr>
          <p:nvPr/>
        </p:nvSpPr>
        <p:spPr bwMode="auto">
          <a:xfrm>
            <a:off x="0" y="1554163"/>
            <a:ext cx="247650" cy="1531937"/>
          </a:xfrm>
          <a:prstGeom prst="rect">
            <a:avLst/>
          </a:prstGeom>
          <a:solidFill>
            <a:srgbClr val="16575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7" name="Google Shape;38;p5"/>
          <p:cNvSpPr>
            <a:spLocks noChangeArrowheads="1"/>
          </p:cNvSpPr>
          <p:nvPr/>
        </p:nvSpPr>
        <p:spPr bwMode="auto">
          <a:xfrm>
            <a:off x="0" y="3086100"/>
            <a:ext cx="247650" cy="604838"/>
          </a:xfrm>
          <a:prstGeom prst="rect">
            <a:avLst/>
          </a:prstGeom>
          <a:solidFill>
            <a:srgbClr val="3B8D6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8" name="Google Shape;39;p5"/>
          <p:cNvSpPr>
            <a:spLocks noChangeArrowheads="1"/>
          </p:cNvSpPr>
          <p:nvPr/>
        </p:nvSpPr>
        <p:spPr bwMode="auto">
          <a:xfrm>
            <a:off x="0" y="3690938"/>
            <a:ext cx="247650" cy="1452562"/>
          </a:xfrm>
          <a:prstGeom prst="rect">
            <a:avLst/>
          </a:prstGeom>
          <a:solidFill>
            <a:srgbClr val="94BF6E"/>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cxnSp>
        <p:nvCxnSpPr>
          <p:cNvPr id="9" name="Google Shape;40;p5"/>
          <p:cNvCxnSpPr>
            <a:cxnSpLocks noChangeShapeType="1"/>
          </p:cNvCxnSpPr>
          <p:nvPr/>
        </p:nvCxnSpPr>
        <p:spPr bwMode="auto">
          <a:xfrm>
            <a:off x="1038225" y="809625"/>
            <a:ext cx="0" cy="471488"/>
          </a:xfrm>
          <a:prstGeom prst="straightConnector1">
            <a:avLst/>
          </a:prstGeom>
          <a:noFill/>
          <a:ln w="9525">
            <a:solidFill>
              <a:srgbClr val="18637B"/>
            </a:solidFill>
            <a:round/>
            <a:headEnd/>
            <a:tailEnd/>
          </a:ln>
          <a:extLst>
            <a:ext uri="{909E8E84-426E-40DD-AFC4-6F175D3DCCD1}">
              <a14:hiddenFill xmlns:a14="http://schemas.microsoft.com/office/drawing/2010/main">
                <a:noFill/>
              </a14:hiddenFill>
            </a:ext>
          </a:extLst>
        </p:spPr>
      </p:cxnSp>
      <p:sp>
        <p:nvSpPr>
          <p:cNvPr id="41" name="Google Shape;41;p5"/>
          <p:cNvSpPr txBox="1">
            <a:spLocks noGrp="1"/>
          </p:cNvSpPr>
          <p:nvPr>
            <p:ph type="title"/>
          </p:nvPr>
        </p:nvSpPr>
        <p:spPr>
          <a:xfrm>
            <a:off x="1146025" y="530725"/>
            <a:ext cx="3208800" cy="1028700"/>
          </a:xfrm>
          <a:prstGeom prst="rect">
            <a:avLst/>
          </a:prstGeom>
        </p:spPr>
        <p:txBody>
          <a:bodyPr spcFirstLastPara="1">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42" name="Google Shape;42;p5"/>
          <p:cNvSpPr txBox="1">
            <a:spLocks noGrp="1"/>
          </p:cNvSpPr>
          <p:nvPr>
            <p:ph type="body" idx="1"/>
          </p:nvPr>
        </p:nvSpPr>
        <p:spPr>
          <a:xfrm>
            <a:off x="1146025" y="1767275"/>
            <a:ext cx="7540800" cy="3158700"/>
          </a:xfrm>
          <a:prstGeom prst="rect">
            <a:avLst/>
          </a:prstGeom>
        </p:spPr>
        <p:txBody>
          <a:bodyPr spcFirstLastPara="1">
            <a:noAutofit/>
          </a:bodyPr>
          <a:lstStyle>
            <a:lvl1pPr marL="457200" lvl="0" indent="-406400">
              <a:spcBef>
                <a:spcPts val="600"/>
              </a:spcBef>
              <a:spcAft>
                <a:spcPts val="0"/>
              </a:spcAft>
              <a:buSzPts val="2800"/>
              <a:buChar char="▪"/>
              <a:defRPr sz="2800"/>
            </a:lvl1pPr>
            <a:lvl2pPr marL="914400" lvl="1" indent="-406400">
              <a:spcBef>
                <a:spcPts val="0"/>
              </a:spcBef>
              <a:spcAft>
                <a:spcPts val="0"/>
              </a:spcAft>
              <a:buSzPts val="2800"/>
              <a:buChar char="▫"/>
              <a:defRPr sz="2800"/>
            </a:lvl2pPr>
            <a:lvl3pPr marL="1371600" lvl="2" indent="-406400">
              <a:spcBef>
                <a:spcPts val="0"/>
              </a:spcBef>
              <a:spcAft>
                <a:spcPts val="0"/>
              </a:spcAft>
              <a:buSzPts val="2800"/>
              <a:buChar char="■"/>
              <a:defRPr sz="2800"/>
            </a:lvl3pPr>
            <a:lvl4pPr marL="1828800" lvl="3" indent="-406400">
              <a:spcBef>
                <a:spcPts val="0"/>
              </a:spcBef>
              <a:spcAft>
                <a:spcPts val="0"/>
              </a:spcAft>
              <a:buSzPts val="2800"/>
              <a:buChar char="●"/>
              <a:defRPr sz="2800"/>
            </a:lvl4pPr>
            <a:lvl5pPr marL="2286000" lvl="4" indent="-406400">
              <a:spcBef>
                <a:spcPts val="0"/>
              </a:spcBef>
              <a:spcAft>
                <a:spcPts val="0"/>
              </a:spcAft>
              <a:buSzPts val="2800"/>
              <a:buChar char="○"/>
              <a:defRPr sz="2800"/>
            </a:lvl5pPr>
            <a:lvl6pPr marL="2743200" lvl="5" indent="-406400">
              <a:spcBef>
                <a:spcPts val="0"/>
              </a:spcBef>
              <a:spcAft>
                <a:spcPts val="0"/>
              </a:spcAft>
              <a:buSzPts val="2800"/>
              <a:buChar char="■"/>
              <a:defRPr sz="2800"/>
            </a:lvl6pPr>
            <a:lvl7pPr marL="3200400" lvl="6" indent="-406400">
              <a:spcBef>
                <a:spcPts val="0"/>
              </a:spcBef>
              <a:spcAft>
                <a:spcPts val="0"/>
              </a:spcAft>
              <a:buSzPts val="2800"/>
              <a:buChar char="●"/>
              <a:defRPr sz="2800"/>
            </a:lvl7pPr>
            <a:lvl8pPr marL="3657600" lvl="7" indent="-406400">
              <a:spcBef>
                <a:spcPts val="0"/>
              </a:spcBef>
              <a:spcAft>
                <a:spcPts val="0"/>
              </a:spcAft>
              <a:buSzPts val="2800"/>
              <a:buChar char="○"/>
              <a:defRPr sz="2800"/>
            </a:lvl8pPr>
            <a:lvl9pPr marL="4114800" lvl="8" indent="-406400">
              <a:spcBef>
                <a:spcPts val="0"/>
              </a:spcBef>
              <a:spcAft>
                <a:spcPts val="0"/>
              </a:spcAft>
              <a:buSzPts val="2800"/>
              <a:buChar char="■"/>
              <a:defRPr sz="2800"/>
            </a:lvl9pPr>
          </a:lstStyle>
          <a:p>
            <a:endParaRPr/>
          </a:p>
        </p:txBody>
      </p:sp>
      <p:sp>
        <p:nvSpPr>
          <p:cNvPr id="10" name="Google Shape;43;p5"/>
          <p:cNvSpPr txBox="1">
            <a:spLocks noGrp="1"/>
          </p:cNvSpPr>
          <p:nvPr>
            <p:ph type="sldNum" idx="10"/>
          </p:nvPr>
        </p:nvSpPr>
        <p:spPr/>
        <p:txBody>
          <a:bodyPr/>
          <a:lstStyle>
            <a:lvl1pPr>
              <a:defRPr/>
            </a:lvl1pPr>
          </a:lstStyle>
          <a:p>
            <a:fld id="{4A2210AD-E2E1-4A0B-A3EE-1052CFD5F073}" type="slidenum">
              <a:rPr lang="sk-SK" altLang="cs-CZ"/>
              <a:pPr/>
              <a:t>‹#›</a:t>
            </a:fld>
            <a:endParaRPr lang="sk-SK" altLang="cs-CZ"/>
          </a:p>
        </p:txBody>
      </p:sp>
    </p:spTree>
    <p:extLst>
      <p:ext uri="{BB962C8B-B14F-4D97-AF65-F5344CB8AC3E}">
        <p14:creationId xmlns:p14="http://schemas.microsoft.com/office/powerpoint/2010/main" val="1208349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style A">
  <p:cSld name="Blank style A">
    <p:spTree>
      <p:nvGrpSpPr>
        <p:cNvPr id="1" name="Shape 91"/>
        <p:cNvGrpSpPr/>
        <p:nvPr/>
      </p:nvGrpSpPr>
      <p:grpSpPr>
        <a:xfrm>
          <a:off x="0" y="0"/>
          <a:ext cx="0" cy="0"/>
          <a:chOff x="0" y="0"/>
          <a:chExt cx="0" cy="0"/>
        </a:xfrm>
      </p:grpSpPr>
      <p:sp>
        <p:nvSpPr>
          <p:cNvPr id="2" name="Google Shape;92;p11">
            <a:extLst>
              <a:ext uri="{FF2B5EF4-FFF2-40B4-BE49-F238E27FC236}">
                <a16:creationId xmlns:a16="http://schemas.microsoft.com/office/drawing/2014/main" id="{C0D17CB4-CF7F-4F68-9028-155D9A48104E}"/>
              </a:ext>
            </a:extLst>
          </p:cNvPr>
          <p:cNvSpPr>
            <a:spLocks noChangeArrowheads="1"/>
          </p:cNvSpPr>
          <p:nvPr/>
        </p:nvSpPr>
        <p:spPr bwMode="auto">
          <a:xfrm>
            <a:off x="0" y="1147763"/>
            <a:ext cx="9144000" cy="2847975"/>
          </a:xfrm>
          <a:prstGeom prst="rect">
            <a:avLst/>
          </a:prstGeom>
          <a:solidFill>
            <a:srgbClr val="165751"/>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3" name="Google Shape;93;p11">
            <a:extLst>
              <a:ext uri="{FF2B5EF4-FFF2-40B4-BE49-F238E27FC236}">
                <a16:creationId xmlns:a16="http://schemas.microsoft.com/office/drawing/2014/main" id="{6CFFAA92-2BF8-4C23-8C8E-5A92A63F4F7C}"/>
              </a:ext>
            </a:extLst>
          </p:cNvPr>
          <p:cNvSpPr>
            <a:spLocks noChangeArrowheads="1"/>
          </p:cNvSpPr>
          <p:nvPr/>
        </p:nvSpPr>
        <p:spPr bwMode="auto">
          <a:xfrm>
            <a:off x="0" y="0"/>
            <a:ext cx="9144000" cy="530225"/>
          </a:xfrm>
          <a:prstGeom prst="rect">
            <a:avLst/>
          </a:prstGeom>
          <a:solidFill>
            <a:srgbClr val="18637B"/>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solidFill>
                <a:srgbClr val="114454"/>
              </a:solidFill>
            </a:endParaRPr>
          </a:p>
        </p:txBody>
      </p:sp>
      <p:sp>
        <p:nvSpPr>
          <p:cNvPr id="4" name="Google Shape;94;p11">
            <a:extLst>
              <a:ext uri="{FF2B5EF4-FFF2-40B4-BE49-F238E27FC236}">
                <a16:creationId xmlns:a16="http://schemas.microsoft.com/office/drawing/2014/main" id="{614A32B2-A37C-49B3-B090-F803ADEF939D}"/>
              </a:ext>
            </a:extLst>
          </p:cNvPr>
          <p:cNvSpPr>
            <a:spLocks noChangeArrowheads="1"/>
          </p:cNvSpPr>
          <p:nvPr/>
        </p:nvSpPr>
        <p:spPr bwMode="auto">
          <a:xfrm>
            <a:off x="0" y="500063"/>
            <a:ext cx="9144000" cy="731837"/>
          </a:xfrm>
          <a:prstGeom prst="rect">
            <a:avLst/>
          </a:prstGeom>
          <a:solidFill>
            <a:srgbClr val="124057"/>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5" name="Google Shape;95;p11">
            <a:extLst>
              <a:ext uri="{FF2B5EF4-FFF2-40B4-BE49-F238E27FC236}">
                <a16:creationId xmlns:a16="http://schemas.microsoft.com/office/drawing/2014/main" id="{056180B8-0D55-4A4C-AB40-88E9A17CB835}"/>
              </a:ext>
            </a:extLst>
          </p:cNvPr>
          <p:cNvSpPr>
            <a:spLocks noChangeArrowheads="1"/>
          </p:cNvSpPr>
          <p:nvPr/>
        </p:nvSpPr>
        <p:spPr bwMode="auto">
          <a:xfrm>
            <a:off x="0" y="3962400"/>
            <a:ext cx="9144000" cy="369888"/>
          </a:xfrm>
          <a:prstGeom prst="rect">
            <a:avLst/>
          </a:prstGeom>
          <a:solidFill>
            <a:srgbClr val="3B8D61"/>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6" name="Google Shape;96;p11">
            <a:extLst>
              <a:ext uri="{FF2B5EF4-FFF2-40B4-BE49-F238E27FC236}">
                <a16:creationId xmlns:a16="http://schemas.microsoft.com/office/drawing/2014/main" id="{5D0D25C1-E59C-4CD3-B90B-C5BD2337AF29}"/>
              </a:ext>
            </a:extLst>
          </p:cNvPr>
          <p:cNvSpPr>
            <a:spLocks noChangeArrowheads="1"/>
          </p:cNvSpPr>
          <p:nvPr/>
        </p:nvSpPr>
        <p:spPr bwMode="auto">
          <a:xfrm>
            <a:off x="0" y="4333875"/>
            <a:ext cx="9144000" cy="809625"/>
          </a:xfrm>
          <a:prstGeom prst="rect">
            <a:avLst/>
          </a:prstGeom>
          <a:solidFill>
            <a:srgbClr val="94BF6E"/>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7" name="Google Shape;97;p11">
            <a:extLst>
              <a:ext uri="{FF2B5EF4-FFF2-40B4-BE49-F238E27FC236}">
                <a16:creationId xmlns:a16="http://schemas.microsoft.com/office/drawing/2014/main" id="{6A9C8CEB-3325-40C1-8C0D-CD5BA9BDB0B9}"/>
              </a:ext>
            </a:extLst>
          </p:cNvPr>
          <p:cNvSpPr txBox="1">
            <a:spLocks noGrp="1"/>
          </p:cNvSpPr>
          <p:nvPr>
            <p:ph type="sldNum" idx="10"/>
          </p:nvPr>
        </p:nvSpPr>
        <p:spPr/>
        <p:txBody>
          <a:bodyPr/>
          <a:lstStyle>
            <a:lvl1pPr>
              <a:defRPr/>
            </a:lvl1pPr>
          </a:lstStyle>
          <a:p>
            <a:pPr>
              <a:defRPr/>
            </a:pPr>
            <a:fld id="{8BCBB025-32CB-47C0-96FA-57FC122C324E}" type="slidenum">
              <a:rPr lang="sk-SK" altLang="sk-SK"/>
              <a:pPr>
                <a:defRPr/>
              </a:pPr>
              <a:t>‹#›</a:t>
            </a:fld>
            <a:endParaRPr lang="sk-SK" altLang="sk-SK"/>
          </a:p>
        </p:txBody>
      </p:sp>
    </p:spTree>
    <p:extLst>
      <p:ext uri="{BB962C8B-B14F-4D97-AF65-F5344CB8AC3E}">
        <p14:creationId xmlns:p14="http://schemas.microsoft.com/office/powerpoint/2010/main" val="2234039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3" name="Google Shape;10;p2">
            <a:extLst>
              <a:ext uri="{FF2B5EF4-FFF2-40B4-BE49-F238E27FC236}">
                <a16:creationId xmlns:a16="http://schemas.microsoft.com/office/drawing/2014/main" id="{CF39CB1D-024C-4D1C-91A4-8AA7A50ABBBC}"/>
              </a:ext>
            </a:extLst>
          </p:cNvPr>
          <p:cNvSpPr>
            <a:spLocks noChangeArrowheads="1"/>
          </p:cNvSpPr>
          <p:nvPr/>
        </p:nvSpPr>
        <p:spPr bwMode="auto">
          <a:xfrm>
            <a:off x="0" y="4287838"/>
            <a:ext cx="9144000" cy="247650"/>
          </a:xfrm>
          <a:prstGeom prst="rect">
            <a:avLst/>
          </a:prstGeom>
          <a:solidFill>
            <a:srgbClr val="16575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4" name="Google Shape;11;p2">
            <a:extLst>
              <a:ext uri="{FF2B5EF4-FFF2-40B4-BE49-F238E27FC236}">
                <a16:creationId xmlns:a16="http://schemas.microsoft.com/office/drawing/2014/main" id="{18430A5E-BBCB-45D2-91D9-5B3585EAC289}"/>
              </a:ext>
            </a:extLst>
          </p:cNvPr>
          <p:cNvSpPr>
            <a:spLocks noChangeArrowheads="1"/>
          </p:cNvSpPr>
          <p:nvPr/>
        </p:nvSpPr>
        <p:spPr bwMode="auto">
          <a:xfrm>
            <a:off x="0" y="0"/>
            <a:ext cx="9144000" cy="530225"/>
          </a:xfrm>
          <a:prstGeom prst="rect">
            <a:avLst/>
          </a:prstGeom>
          <a:solidFill>
            <a:srgbClr val="18637B"/>
          </a:solidFill>
          <a:ln w="9525">
            <a:noFill/>
            <a:miter lim="800000"/>
            <a:headEnd/>
            <a:tailEnd/>
          </a:ln>
        </p:spPr>
        <p:txBody>
          <a:bodyPr lIns="91425" tIns="91425" rIns="91425" bIns="91425" anchor="ctr"/>
          <a:lstStyle/>
          <a:p>
            <a:pPr>
              <a:buClr>
                <a:srgbClr val="000000"/>
              </a:buClr>
              <a:buFont typeface="Arial" charset="0"/>
              <a:buNone/>
              <a:defRPr/>
            </a:pPr>
            <a:endParaRPr lang="sk-SK">
              <a:solidFill>
                <a:srgbClr val="114454"/>
              </a:solidFill>
              <a:latin typeface="Arial" charset="0"/>
              <a:cs typeface="Arial" charset="0"/>
              <a:sym typeface="Arial" charset="0"/>
            </a:endParaRPr>
          </a:p>
        </p:txBody>
      </p:sp>
      <p:sp>
        <p:nvSpPr>
          <p:cNvPr id="5" name="Google Shape;12;p2">
            <a:extLst>
              <a:ext uri="{FF2B5EF4-FFF2-40B4-BE49-F238E27FC236}">
                <a16:creationId xmlns:a16="http://schemas.microsoft.com/office/drawing/2014/main" id="{D499E6C3-7CA4-43F4-9A62-EAB23B8AA8BC}"/>
              </a:ext>
            </a:extLst>
          </p:cNvPr>
          <p:cNvSpPr>
            <a:spLocks noChangeArrowheads="1"/>
          </p:cNvSpPr>
          <p:nvPr/>
        </p:nvSpPr>
        <p:spPr bwMode="auto">
          <a:xfrm>
            <a:off x="0" y="500063"/>
            <a:ext cx="9144000" cy="3824287"/>
          </a:xfrm>
          <a:prstGeom prst="rect">
            <a:avLst/>
          </a:prstGeom>
          <a:solidFill>
            <a:srgbClr val="124057"/>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6" name="Google Shape;13;p2">
            <a:extLst>
              <a:ext uri="{FF2B5EF4-FFF2-40B4-BE49-F238E27FC236}">
                <a16:creationId xmlns:a16="http://schemas.microsoft.com/office/drawing/2014/main" id="{0A581602-2C7C-4C56-8141-D7EF440B79E7}"/>
              </a:ext>
            </a:extLst>
          </p:cNvPr>
          <p:cNvSpPr>
            <a:spLocks noChangeArrowheads="1"/>
          </p:cNvSpPr>
          <p:nvPr/>
        </p:nvSpPr>
        <p:spPr bwMode="auto">
          <a:xfrm>
            <a:off x="0" y="4494213"/>
            <a:ext cx="9144000" cy="117475"/>
          </a:xfrm>
          <a:prstGeom prst="rect">
            <a:avLst/>
          </a:prstGeom>
          <a:solidFill>
            <a:srgbClr val="3B8D6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7" name="Google Shape;14;p2">
            <a:extLst>
              <a:ext uri="{FF2B5EF4-FFF2-40B4-BE49-F238E27FC236}">
                <a16:creationId xmlns:a16="http://schemas.microsoft.com/office/drawing/2014/main" id="{16BF9629-9412-4AA1-9479-134E00E7E61A}"/>
              </a:ext>
            </a:extLst>
          </p:cNvPr>
          <p:cNvSpPr>
            <a:spLocks noChangeArrowheads="1"/>
          </p:cNvSpPr>
          <p:nvPr/>
        </p:nvSpPr>
        <p:spPr bwMode="auto">
          <a:xfrm>
            <a:off x="0" y="4584700"/>
            <a:ext cx="9144000" cy="558800"/>
          </a:xfrm>
          <a:prstGeom prst="rect">
            <a:avLst/>
          </a:prstGeom>
          <a:solidFill>
            <a:srgbClr val="94BF6E"/>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15" name="Google Shape;15;p2"/>
          <p:cNvSpPr txBox="1">
            <a:spLocks noGrp="1"/>
          </p:cNvSpPr>
          <p:nvPr>
            <p:ph type="ctrTitle"/>
          </p:nvPr>
        </p:nvSpPr>
        <p:spPr>
          <a:xfrm>
            <a:off x="685800" y="2601425"/>
            <a:ext cx="5810400" cy="1159800"/>
          </a:xfrm>
          <a:prstGeom prst="rect">
            <a:avLst/>
          </a:prstGeom>
        </p:spPr>
        <p:txBody>
          <a:bodyPr spcFirstLastPara="1" anchor="b">
            <a:noAutofit/>
          </a:bodyPr>
          <a:lstStyle>
            <a:lvl1pPr lvl="0">
              <a:spcBef>
                <a:spcPts val="0"/>
              </a:spcBef>
              <a:spcAft>
                <a:spcPts val="0"/>
              </a:spcAft>
              <a:buSzPts val="4800"/>
              <a:buNone/>
              <a:defRPr sz="48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extLst>
      <p:ext uri="{BB962C8B-B14F-4D97-AF65-F5344CB8AC3E}">
        <p14:creationId xmlns:p14="http://schemas.microsoft.com/office/powerpoint/2010/main" val="30976854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Google Shape;6;p1"/>
          <p:cNvSpPr txBox="1">
            <a:spLocks noGrp="1"/>
          </p:cNvSpPr>
          <p:nvPr>
            <p:ph type="title"/>
          </p:nvPr>
        </p:nvSpPr>
        <p:spPr bwMode="auto">
          <a:xfrm>
            <a:off x="1146175" y="530225"/>
            <a:ext cx="3208338"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p>
            <a:pPr lvl="0"/>
            <a:endParaRPr lang="cs-CZ" altLang="cs-CZ">
              <a:sym typeface="Arial" panose="020B0604020202020204" pitchFamily="34" charset="0"/>
            </a:endParaRPr>
          </a:p>
        </p:txBody>
      </p:sp>
      <p:sp>
        <p:nvSpPr>
          <p:cNvPr id="1027" name="Google Shape;7;p1"/>
          <p:cNvSpPr txBox="1">
            <a:spLocks noGrp="1"/>
          </p:cNvSpPr>
          <p:nvPr>
            <p:ph type="body" idx="1"/>
          </p:nvPr>
        </p:nvSpPr>
        <p:spPr bwMode="auto">
          <a:xfrm>
            <a:off x="1146175" y="1766888"/>
            <a:ext cx="7540625" cy="315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cs-CZ" altLang="cs-CZ">
              <a:sym typeface="Arial" panose="020B0604020202020204" pitchFamily="34" charset="0"/>
            </a:endParaRPr>
          </a:p>
        </p:txBody>
      </p:sp>
      <p:sp>
        <p:nvSpPr>
          <p:cNvPr id="1028" name="Google Shape;8;p1"/>
          <p:cNvSpPr txBox="1">
            <a:spLocks noGrp="1"/>
          </p:cNvSpPr>
          <p:nvPr>
            <p:ph type="sldNum" idx="12"/>
          </p:nvPr>
        </p:nvSpPr>
        <p:spPr bwMode="auto">
          <a:xfrm>
            <a:off x="-50800" y="4819650"/>
            <a:ext cx="349250" cy="323850"/>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lvl1pPr algn="ctr">
              <a:buClr>
                <a:srgbClr val="000000"/>
              </a:buClr>
              <a:buFont typeface="Arial" panose="020B0604020202020204" pitchFamily="34" charset="0"/>
              <a:buNone/>
              <a:defRPr sz="800">
                <a:solidFill>
                  <a:srgbClr val="FFFFFF"/>
                </a:solidFill>
                <a:latin typeface="Roboto Slab" charset="0"/>
                <a:sym typeface="Roboto Slab" charset="0"/>
              </a:defRPr>
            </a:lvl1pPr>
          </a:lstStyle>
          <a:p>
            <a:fld id="{97E43885-BF0B-4B31-8F51-9A21AE6F71C9}" type="slidenum">
              <a:rPr lang="sk-SK" altLang="cs-CZ"/>
              <a:pPr/>
              <a:t>‹#›</a:t>
            </a:fld>
            <a:endParaRPr lang="sk-SK" altLang="cs-CZ"/>
          </a:p>
        </p:txBody>
      </p:sp>
    </p:spTree>
  </p:cSld>
  <p:clrMap bg1="lt1" tx1="dk1" bg2="dk2" tx2="lt2" accent1="accent1" accent2="accent2" accent3="accent3" accent4="accent4" accent5="accent5" accent6="accent6" hlink="hlink" folHlink="folHlink"/>
  <p:sldLayoutIdLst>
    <p:sldLayoutId id="2147483696" r:id="rId1"/>
    <p:sldLayoutId id="2147483702" r:id="rId2"/>
    <p:sldLayoutId id="2147483703" r:id="rId3"/>
  </p:sldLayoutIdLst>
  <p:transition>
    <p:fade thruBlk="1"/>
  </p:transition>
  <p:hf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create.kahoot.it/details/125d672f-3cdc-4cbf-b6cc-c37489674d50"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hyperlink" Target="https://wordwall.net/play/19861/300/533"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jp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id="{B6F7D354-4842-40A6-AC5D-23FBCA57B817}"/>
              </a:ext>
            </a:extLst>
          </p:cNvPr>
          <p:cNvSpPr/>
          <p:nvPr/>
        </p:nvSpPr>
        <p:spPr>
          <a:xfrm>
            <a:off x="0" y="626857"/>
            <a:ext cx="9144000" cy="1008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TextovéPole 2">
            <a:extLst>
              <a:ext uri="{FF2B5EF4-FFF2-40B4-BE49-F238E27FC236}">
                <a16:creationId xmlns:a16="http://schemas.microsoft.com/office/drawing/2014/main" id="{10480D1F-174D-4894-9A66-C0840EA7360A}"/>
              </a:ext>
            </a:extLst>
          </p:cNvPr>
          <p:cNvSpPr txBox="1"/>
          <p:nvPr/>
        </p:nvSpPr>
        <p:spPr>
          <a:xfrm>
            <a:off x="1939292" y="869711"/>
            <a:ext cx="2413682" cy="507831"/>
          </a:xfrm>
          <a:prstGeom prst="rect">
            <a:avLst/>
          </a:prstGeom>
          <a:noFill/>
        </p:spPr>
        <p:txBody>
          <a:bodyPr wrap="square" rtlCol="0">
            <a:spAutoFit/>
          </a:bodyPr>
          <a:lstStyle/>
          <a:p>
            <a:r>
              <a:rPr lang="sk-SK" altLang="sk-SK" sz="1050" b="1" dirty="0">
                <a:solidFill>
                  <a:srgbClr val="2A2841"/>
                </a:solidFill>
                <a:latin typeface="Roboto Slab" pitchFamily="2" charset="0"/>
                <a:ea typeface="Roboto Slab" pitchFamily="2" charset="0"/>
                <a:sym typeface="Nixie One" panose="02000503080000020004" pitchFamily="50" charset="0"/>
              </a:rPr>
              <a:t>2020-1-SK01-KA226-SCH-094350</a:t>
            </a:r>
            <a:endParaRPr lang="sk-SK" altLang="sk-SK" sz="1400" b="1" dirty="0">
              <a:solidFill>
                <a:srgbClr val="2A2841"/>
              </a:solidFill>
              <a:latin typeface="Roboto Slab" pitchFamily="2" charset="0"/>
              <a:ea typeface="Roboto Slab" pitchFamily="2" charset="0"/>
              <a:sym typeface="Nixie One" panose="02000503080000020004" pitchFamily="50" charset="0"/>
            </a:endParaRPr>
          </a:p>
          <a:p>
            <a:r>
              <a:rPr lang="sk-SK" altLang="sk-SK" sz="1600" b="1" dirty="0">
                <a:solidFill>
                  <a:srgbClr val="2A2841"/>
                </a:solidFill>
                <a:latin typeface="Roboto Slab" pitchFamily="2" charset="0"/>
                <a:ea typeface="Roboto Slab" pitchFamily="2" charset="0"/>
                <a:sym typeface="Nixie One" panose="02000503080000020004" pitchFamily="50" charset="0"/>
              </a:rPr>
              <a:t>DIGI SCHOOL</a:t>
            </a:r>
          </a:p>
        </p:txBody>
      </p:sp>
      <p:pic>
        <p:nvPicPr>
          <p:cNvPr id="5" name="Obrázek 4">
            <a:extLst>
              <a:ext uri="{FF2B5EF4-FFF2-40B4-BE49-F238E27FC236}">
                <a16:creationId xmlns:a16="http://schemas.microsoft.com/office/drawing/2014/main" id="{CF7F9464-9837-4436-8933-BA174B1FA079}"/>
              </a:ext>
            </a:extLst>
          </p:cNvPr>
          <p:cNvPicPr>
            <a:picLocks noChangeAspect="1"/>
          </p:cNvPicPr>
          <p:nvPr/>
        </p:nvPicPr>
        <p:blipFill>
          <a:blip r:embed="rId3"/>
          <a:stretch>
            <a:fillRect/>
          </a:stretch>
        </p:blipFill>
        <p:spPr>
          <a:xfrm>
            <a:off x="5186893" y="750682"/>
            <a:ext cx="766881" cy="766881"/>
          </a:xfrm>
          <a:prstGeom prst="rect">
            <a:avLst/>
          </a:prstGeom>
        </p:spPr>
      </p:pic>
      <p:sp>
        <p:nvSpPr>
          <p:cNvPr id="17" name="TextovéPole 16">
            <a:extLst>
              <a:ext uri="{FF2B5EF4-FFF2-40B4-BE49-F238E27FC236}">
                <a16:creationId xmlns:a16="http://schemas.microsoft.com/office/drawing/2014/main" id="{DD23D06D-61C9-4AD7-8856-AFB10FD5ADD2}"/>
              </a:ext>
            </a:extLst>
          </p:cNvPr>
          <p:cNvSpPr txBox="1"/>
          <p:nvPr/>
        </p:nvSpPr>
        <p:spPr>
          <a:xfrm>
            <a:off x="5896950" y="895483"/>
            <a:ext cx="2793128" cy="469359"/>
          </a:xfrm>
          <a:prstGeom prst="rect">
            <a:avLst/>
          </a:prstGeom>
          <a:noFill/>
        </p:spPr>
        <p:txBody>
          <a:bodyPr wrap="square" rtlCol="0">
            <a:spAutoFit/>
          </a:bodyPr>
          <a:lstStyle/>
          <a:p>
            <a:r>
              <a:rPr lang="sk-SK" altLang="sk-SK" b="1" dirty="0">
                <a:solidFill>
                  <a:srgbClr val="006EB9"/>
                </a:solidFill>
                <a:latin typeface="Roboto Slab" pitchFamily="2" charset="0"/>
                <a:ea typeface="Roboto Slab" pitchFamily="2" charset="0"/>
                <a:sym typeface="Nixie One" panose="02000503080000020004" pitchFamily="50" charset="0"/>
              </a:rPr>
              <a:t>Gymnázium a Jazyková škola</a:t>
            </a:r>
            <a:br>
              <a:rPr lang="sk-SK" altLang="sk-SK" sz="1100" b="1" dirty="0">
                <a:solidFill>
                  <a:srgbClr val="006EB9"/>
                </a:solidFill>
                <a:latin typeface="Roboto Slab" pitchFamily="2" charset="0"/>
                <a:ea typeface="Roboto Slab" pitchFamily="2" charset="0"/>
                <a:sym typeface="Nixie One" panose="02000503080000020004" pitchFamily="50" charset="0"/>
              </a:rPr>
            </a:br>
            <a:r>
              <a:rPr lang="sk-SK" altLang="sk-SK" sz="1050" b="1" dirty="0">
                <a:solidFill>
                  <a:srgbClr val="006EB9"/>
                </a:solidFill>
                <a:latin typeface="Roboto Slab" pitchFamily="2" charset="0"/>
                <a:ea typeface="Roboto Slab" pitchFamily="2" charset="0"/>
                <a:sym typeface="Nixie One" panose="02000503080000020004" pitchFamily="50" charset="0"/>
              </a:rPr>
              <a:t>s </a:t>
            </a:r>
            <a:r>
              <a:rPr lang="sk-SK" altLang="sk-SK" sz="1050" b="1" dirty="0" err="1">
                <a:solidFill>
                  <a:srgbClr val="006EB9"/>
                </a:solidFill>
                <a:latin typeface="Roboto Slab" pitchFamily="2" charset="0"/>
                <a:ea typeface="Roboto Slab" pitchFamily="2" charset="0"/>
                <a:sym typeface="Nixie One" panose="02000503080000020004" pitchFamily="50" charset="0"/>
              </a:rPr>
              <a:t>právem</a:t>
            </a:r>
            <a:r>
              <a:rPr lang="sk-SK" altLang="sk-SK" sz="1050" b="1" dirty="0">
                <a:solidFill>
                  <a:srgbClr val="006EB9"/>
                </a:solidFill>
                <a:latin typeface="Roboto Slab" pitchFamily="2" charset="0"/>
                <a:ea typeface="Roboto Slab" pitchFamily="2" charset="0"/>
                <a:sym typeface="Nixie One" panose="02000503080000020004" pitchFamily="50" charset="0"/>
              </a:rPr>
              <a:t> </a:t>
            </a:r>
            <a:r>
              <a:rPr lang="sk-SK" altLang="sk-SK" sz="1050" b="1" dirty="0" err="1">
                <a:solidFill>
                  <a:srgbClr val="006EB9"/>
                </a:solidFill>
                <a:latin typeface="Roboto Slab" pitchFamily="2" charset="0"/>
                <a:ea typeface="Roboto Slab" pitchFamily="2" charset="0"/>
                <a:sym typeface="Nixie One" panose="02000503080000020004" pitchFamily="50" charset="0"/>
              </a:rPr>
              <a:t>státní</a:t>
            </a:r>
            <a:r>
              <a:rPr lang="sk-SK" altLang="sk-SK" sz="1050" b="1" dirty="0">
                <a:solidFill>
                  <a:srgbClr val="006EB9"/>
                </a:solidFill>
                <a:latin typeface="Roboto Slab" pitchFamily="2" charset="0"/>
                <a:ea typeface="Roboto Slab" pitchFamily="2" charset="0"/>
                <a:sym typeface="Nixie One" panose="02000503080000020004" pitchFamily="50" charset="0"/>
              </a:rPr>
              <a:t> jazykové </a:t>
            </a:r>
            <a:r>
              <a:rPr lang="sk-SK" altLang="sk-SK" sz="1050" b="1" dirty="0" err="1">
                <a:solidFill>
                  <a:srgbClr val="006EB9"/>
                </a:solidFill>
                <a:latin typeface="Roboto Slab" pitchFamily="2" charset="0"/>
                <a:ea typeface="Roboto Slab" pitchFamily="2" charset="0"/>
                <a:sym typeface="Nixie One" panose="02000503080000020004" pitchFamily="50" charset="0"/>
              </a:rPr>
              <a:t>zkoušky</a:t>
            </a:r>
            <a:r>
              <a:rPr lang="sk-SK" altLang="sk-SK" sz="1050" b="1" dirty="0">
                <a:solidFill>
                  <a:srgbClr val="006EB9"/>
                </a:solidFill>
                <a:latin typeface="Roboto Slab" pitchFamily="2" charset="0"/>
                <a:ea typeface="Roboto Slab" pitchFamily="2" charset="0"/>
                <a:sym typeface="Nixie One" panose="02000503080000020004" pitchFamily="50" charset="0"/>
              </a:rPr>
              <a:t> Zlín</a:t>
            </a:r>
            <a:endParaRPr lang="sk-SK" altLang="sk-SK" sz="1800" b="1" dirty="0">
              <a:solidFill>
                <a:srgbClr val="006EB9"/>
              </a:solidFill>
              <a:latin typeface="Roboto Slab" pitchFamily="2" charset="0"/>
              <a:ea typeface="Roboto Slab" pitchFamily="2" charset="0"/>
              <a:sym typeface="Nixie One" panose="02000503080000020004" pitchFamily="50" charset="0"/>
            </a:endParaRPr>
          </a:p>
        </p:txBody>
      </p:sp>
      <p:sp>
        <p:nvSpPr>
          <p:cNvPr id="18" name="Obdélník 17">
            <a:extLst>
              <a:ext uri="{FF2B5EF4-FFF2-40B4-BE49-F238E27FC236}">
                <a16:creationId xmlns:a16="http://schemas.microsoft.com/office/drawing/2014/main" id="{80716418-604A-4D09-8019-D19F00167BDD}"/>
              </a:ext>
            </a:extLst>
          </p:cNvPr>
          <p:cNvSpPr/>
          <p:nvPr/>
        </p:nvSpPr>
        <p:spPr>
          <a:xfrm>
            <a:off x="9575" y="4659982"/>
            <a:ext cx="9144000" cy="4798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2" name="Obrázok 7" descr="Erasmus+ logo EN.jpg">
            <a:extLst>
              <a:ext uri="{FF2B5EF4-FFF2-40B4-BE49-F238E27FC236}">
                <a16:creationId xmlns:a16="http://schemas.microsoft.com/office/drawing/2014/main" id="{238F562C-A3E8-46E5-A693-10C4A00FE1A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16514" y="4677599"/>
            <a:ext cx="2017911" cy="444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Google Shape;109;p13">
            <a:extLst>
              <a:ext uri="{FF2B5EF4-FFF2-40B4-BE49-F238E27FC236}">
                <a16:creationId xmlns:a16="http://schemas.microsoft.com/office/drawing/2014/main" id="{1CF28884-BE80-478C-BF56-212644BDE5CA}"/>
              </a:ext>
            </a:extLst>
          </p:cNvPr>
          <p:cNvSpPr txBox="1">
            <a:spLocks noGrp="1"/>
          </p:cNvSpPr>
          <p:nvPr>
            <p:ph type="ctrTitle"/>
          </p:nvPr>
        </p:nvSpPr>
        <p:spPr>
          <a:xfrm>
            <a:off x="467544" y="2283718"/>
            <a:ext cx="7704856" cy="1159800"/>
          </a:xfrm>
        </p:spPr>
        <p:txBody>
          <a:bodyPr/>
          <a:lstStyle/>
          <a:p>
            <a:pPr eaLnBrk="1" hangingPunct="1">
              <a:spcBef>
                <a:spcPct val="0"/>
              </a:spcBef>
              <a:spcAft>
                <a:spcPct val="0"/>
              </a:spcAft>
              <a:buClr>
                <a:srgbClr val="FFFFFF"/>
              </a:buClr>
              <a:buFont typeface="Roboto Slab" pitchFamily="2" charset="0"/>
              <a:buNone/>
            </a:pPr>
            <a:br>
              <a:rPr lang="sk-SK" altLang="cs-CZ" b="1" dirty="0">
                <a:solidFill>
                  <a:srgbClr val="FFFFFF"/>
                </a:solidFill>
                <a:latin typeface="Roboto Slab" pitchFamily="2" charset="0"/>
                <a:cs typeface="Arial" panose="020B0604020202020204" pitchFamily="34" charset="0"/>
                <a:sym typeface="Roboto Slab" pitchFamily="2" charset="0"/>
              </a:rPr>
            </a:br>
            <a:r>
              <a:rPr lang="sk-SK" altLang="cs-CZ" sz="2400" b="1" dirty="0">
                <a:solidFill>
                  <a:srgbClr val="FFFFFF"/>
                </a:solidFill>
                <a:latin typeface="Roboto Slab" pitchFamily="2" charset="0"/>
                <a:cs typeface="Arial" panose="020B0604020202020204" pitchFamily="34" charset="0"/>
                <a:sym typeface="Roboto Slab" pitchFamily="2" charset="0"/>
              </a:rPr>
              <a:t>La </a:t>
            </a:r>
            <a:r>
              <a:rPr lang="sk-SK" altLang="cs-CZ" sz="2400" b="1" dirty="0" err="1">
                <a:solidFill>
                  <a:srgbClr val="FFFFFF"/>
                </a:solidFill>
                <a:latin typeface="Roboto Slab" pitchFamily="2" charset="0"/>
                <a:cs typeface="Arial" panose="020B0604020202020204" pitchFamily="34" charset="0"/>
                <a:sym typeface="Roboto Slab" pitchFamily="2" charset="0"/>
              </a:rPr>
              <a:t>literatura</a:t>
            </a:r>
            <a:r>
              <a:rPr lang="sk-SK" altLang="cs-CZ" sz="2400" b="1" dirty="0">
                <a:solidFill>
                  <a:srgbClr val="FFFFFF"/>
                </a:solidFill>
                <a:latin typeface="Roboto Slab" pitchFamily="2" charset="0"/>
                <a:cs typeface="Arial" panose="020B0604020202020204" pitchFamily="34" charset="0"/>
                <a:sym typeface="Roboto Slab" pitchFamily="2" charset="0"/>
              </a:rPr>
              <a:t> </a:t>
            </a:r>
            <a:r>
              <a:rPr lang="sk-SK" altLang="cs-CZ" sz="2400" b="1" dirty="0" err="1">
                <a:solidFill>
                  <a:srgbClr val="FFFFFF"/>
                </a:solidFill>
                <a:latin typeface="Roboto Slab" pitchFamily="2" charset="0"/>
                <a:cs typeface="Arial" panose="020B0604020202020204" pitchFamily="34" charset="0"/>
                <a:sym typeface="Roboto Slab" pitchFamily="2" charset="0"/>
              </a:rPr>
              <a:t>latinoamericana</a:t>
            </a:r>
            <a:r>
              <a:rPr lang="sk-SK" altLang="cs-CZ" sz="2400" b="1" dirty="0">
                <a:solidFill>
                  <a:srgbClr val="FFFFFF"/>
                </a:solidFill>
                <a:latin typeface="Roboto Slab" pitchFamily="2" charset="0"/>
                <a:cs typeface="Arial" panose="020B0604020202020204" pitchFamily="34" charset="0"/>
                <a:sym typeface="Roboto Slab" pitchFamily="2" charset="0"/>
              </a:rPr>
              <a:t> – </a:t>
            </a:r>
            <a:r>
              <a:rPr lang="sk-SK" altLang="cs-CZ" sz="2400" b="1" dirty="0" err="1">
                <a:solidFill>
                  <a:srgbClr val="FFFFFF"/>
                </a:solidFill>
                <a:latin typeface="Roboto Slab" pitchFamily="2" charset="0"/>
                <a:cs typeface="Arial" panose="020B0604020202020204" pitchFamily="34" charset="0"/>
                <a:sym typeface="Roboto Slab" pitchFamily="2" charset="0"/>
              </a:rPr>
              <a:t>el</a:t>
            </a:r>
            <a:r>
              <a:rPr lang="sk-SK" altLang="cs-CZ" sz="2400" b="1" dirty="0">
                <a:solidFill>
                  <a:srgbClr val="FFFFFF"/>
                </a:solidFill>
                <a:latin typeface="Roboto Slab" pitchFamily="2" charset="0"/>
                <a:cs typeface="Arial" panose="020B0604020202020204" pitchFamily="34" charset="0"/>
                <a:sym typeface="Roboto Slab" pitchFamily="2" charset="0"/>
              </a:rPr>
              <a:t> </a:t>
            </a:r>
            <a:r>
              <a:rPr lang="sk-SK" altLang="cs-CZ" sz="2400" b="1" dirty="0" err="1">
                <a:solidFill>
                  <a:srgbClr val="FFFFFF"/>
                </a:solidFill>
                <a:latin typeface="Roboto Slab" pitchFamily="2" charset="0"/>
                <a:cs typeface="Arial" panose="020B0604020202020204" pitchFamily="34" charset="0"/>
                <a:sym typeface="Roboto Slab" pitchFamily="2" charset="0"/>
              </a:rPr>
              <a:t>comienzo</a:t>
            </a:r>
            <a:r>
              <a:rPr lang="sk-SK" altLang="cs-CZ" sz="2400" b="1" dirty="0">
                <a:solidFill>
                  <a:srgbClr val="FFFFFF"/>
                </a:solidFill>
                <a:latin typeface="Roboto Slab" pitchFamily="2" charset="0"/>
                <a:cs typeface="Arial" panose="020B0604020202020204" pitchFamily="34" charset="0"/>
                <a:sym typeface="Roboto Slab" pitchFamily="2" charset="0"/>
              </a:rPr>
              <a:t>, </a:t>
            </a:r>
            <a:r>
              <a:rPr lang="sk-SK" altLang="cs-CZ" sz="2400" b="1" dirty="0" err="1">
                <a:solidFill>
                  <a:srgbClr val="FFFFFF"/>
                </a:solidFill>
                <a:latin typeface="Roboto Slab" pitchFamily="2" charset="0"/>
                <a:cs typeface="Arial" panose="020B0604020202020204" pitchFamily="34" charset="0"/>
                <a:sym typeface="Roboto Slab" pitchFamily="2" charset="0"/>
              </a:rPr>
              <a:t>las</a:t>
            </a:r>
            <a:r>
              <a:rPr lang="sk-SK" altLang="cs-CZ" sz="2400" b="1" dirty="0">
                <a:solidFill>
                  <a:srgbClr val="FFFFFF"/>
                </a:solidFill>
                <a:latin typeface="Roboto Slab" pitchFamily="2" charset="0"/>
                <a:cs typeface="Arial" panose="020B0604020202020204" pitchFamily="34" charset="0"/>
                <a:sym typeface="Roboto Slab" pitchFamily="2" charset="0"/>
              </a:rPr>
              <a:t> </a:t>
            </a:r>
            <a:r>
              <a:rPr lang="sk-SK" altLang="cs-CZ" sz="2400" b="1" dirty="0" err="1">
                <a:solidFill>
                  <a:srgbClr val="FFFFFF"/>
                </a:solidFill>
                <a:latin typeface="Roboto Slab" pitchFamily="2" charset="0"/>
                <a:cs typeface="Arial" panose="020B0604020202020204" pitchFamily="34" charset="0"/>
                <a:sym typeface="Roboto Slab" pitchFamily="2" charset="0"/>
              </a:rPr>
              <a:t>escritoras</a:t>
            </a:r>
            <a:endParaRPr lang="sk-SK" altLang="cs-CZ" sz="2400" b="1" dirty="0">
              <a:solidFill>
                <a:srgbClr val="FFFFFF"/>
              </a:solidFill>
              <a:latin typeface="Roboto Slab" pitchFamily="2" charset="0"/>
              <a:cs typeface="Arial" panose="020B0604020202020204" pitchFamily="34" charset="0"/>
              <a:sym typeface="Roboto Slab" pitchFamily="2" charset="0"/>
            </a:endParaRPr>
          </a:p>
        </p:txBody>
      </p:sp>
      <p:pic>
        <p:nvPicPr>
          <p:cNvPr id="10" name="Google Shape;60;p1">
            <a:extLst>
              <a:ext uri="{FF2B5EF4-FFF2-40B4-BE49-F238E27FC236}">
                <a16:creationId xmlns:a16="http://schemas.microsoft.com/office/drawing/2014/main" id="{4C44E7CC-8609-43E5-96E1-B1CD6E8FB7FB}"/>
              </a:ext>
            </a:extLst>
          </p:cNvPr>
          <p:cNvPicPr preferRelativeResize="0"/>
          <p:nvPr/>
        </p:nvPicPr>
        <p:blipFill rotWithShape="1">
          <a:blip r:embed="rId5">
            <a:alphaModFix/>
          </a:blip>
          <a:srcRect/>
          <a:stretch/>
        </p:blipFill>
        <p:spPr>
          <a:xfrm>
            <a:off x="640741" y="704987"/>
            <a:ext cx="1027097" cy="837277"/>
          </a:xfrm>
          <a:prstGeom prst="rect">
            <a:avLst/>
          </a:prstGeom>
          <a:noFill/>
          <a:ln>
            <a:noFill/>
          </a:ln>
        </p:spPr>
      </p:pic>
    </p:spTree>
    <p:extLst>
      <p:ext uri="{BB962C8B-B14F-4D97-AF65-F5344CB8AC3E}">
        <p14:creationId xmlns:p14="http://schemas.microsoft.com/office/powerpoint/2010/main" val="3067199715"/>
      </p:ext>
    </p:extLst>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0;p18"/>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pPr>
            <a:r>
              <a:rPr lang="sk-SK" altLang="cs-CZ" sz="1800" b="1" dirty="0">
                <a:solidFill>
                  <a:srgbClr val="FFFFFF"/>
                </a:solidFill>
                <a:latin typeface="Roboto Slab" charset="0"/>
                <a:cs typeface="Arial" panose="020B0604020202020204" pitchFamily="34" charset="0"/>
                <a:sym typeface="Roboto Slab" charset="0"/>
              </a:rPr>
              <a:t>Gabriela </a:t>
            </a:r>
            <a:r>
              <a:rPr lang="sk-SK" altLang="cs-CZ" sz="1800" b="1" dirty="0" err="1">
                <a:solidFill>
                  <a:srgbClr val="FFFFFF"/>
                </a:solidFill>
                <a:latin typeface="Roboto Slab" charset="0"/>
                <a:cs typeface="Arial" panose="020B0604020202020204" pitchFamily="34" charset="0"/>
                <a:sym typeface="Roboto Slab" charset="0"/>
              </a:rPr>
              <a:t>Mistral</a:t>
            </a:r>
            <a:endParaRPr lang="sk-SK" altLang="cs-CZ" sz="1800" b="1" dirty="0">
              <a:solidFill>
                <a:srgbClr val="FFFFFF"/>
              </a:solidFill>
              <a:latin typeface="Roboto Slab" charset="0"/>
              <a:cs typeface="Arial" panose="020B0604020202020204" pitchFamily="34" charset="0"/>
              <a:sym typeface="Roboto Slab" charset="0"/>
            </a:endParaRPr>
          </a:p>
        </p:txBody>
      </p:sp>
      <p:sp>
        <p:nvSpPr>
          <p:cNvPr id="18437" name="Google Shape;169;p18"/>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EA2D17D0-BF0C-4A69-A3F1-255003CA25AC}" type="slidenum">
              <a:rPr lang="sk-SK" altLang="cs-CZ" sz="800">
                <a:solidFill>
                  <a:srgbClr val="FFFFFF"/>
                </a:solidFill>
                <a:latin typeface="Roboto Slab" charset="0"/>
                <a:sym typeface="Roboto Slab" charset="0"/>
              </a:rPr>
              <a:pPr eaLnBrk="1" hangingPunct="1"/>
              <a:t>10</a:t>
            </a:fld>
            <a:endParaRPr lang="sk-SK" altLang="cs-CZ" sz="800">
              <a:solidFill>
                <a:srgbClr val="FFFFFF"/>
              </a:solidFill>
              <a:latin typeface="Roboto Slab" charset="0"/>
              <a:sym typeface="Roboto Slab" charset="0"/>
            </a:endParaRPr>
          </a:p>
        </p:txBody>
      </p:sp>
      <p:pic>
        <p:nvPicPr>
          <p:cNvPr id="3" name="Obrázek 2" descr="&lt;strong&gt;Gabriela Mistral&lt;/strong&gt; – Wikipédia, a enciclopédia livr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0192" y="522997"/>
            <a:ext cx="2066293" cy="2787774"/>
          </a:xfrm>
          <a:prstGeom prst="rect">
            <a:avLst/>
          </a:prstGeom>
        </p:spPr>
      </p:pic>
      <p:sp>
        <p:nvSpPr>
          <p:cNvPr id="5" name="Obdélník 4"/>
          <p:cNvSpPr/>
          <p:nvPr/>
        </p:nvSpPr>
        <p:spPr>
          <a:xfrm>
            <a:off x="755353" y="1916884"/>
            <a:ext cx="4572000" cy="2769989"/>
          </a:xfrm>
          <a:prstGeom prst="rect">
            <a:avLst/>
          </a:prstGeom>
        </p:spPr>
        <p:txBody>
          <a:bodyPr>
            <a:spAutoFit/>
          </a:bodyPr>
          <a:lstStyle/>
          <a:p>
            <a:pPr marL="285750" indent="-285750">
              <a:spcAft>
                <a:spcPts val="0"/>
              </a:spcAft>
              <a:buFont typeface="Arial" panose="020B0604020202020204" pitchFamily="34" charset="0"/>
              <a:buChar char="•"/>
            </a:pPr>
            <a:r>
              <a:rPr lang="cs-CZ" sz="20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F</a:t>
            </a:r>
            <a:r>
              <a:rPr lang="es-ES" sz="20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ue una poetisa, diplomática y pedagoga chilena</a:t>
            </a:r>
            <a:r>
              <a:rPr lang="cs-CZ" sz="2000" b="1" dirty="0">
                <a:solidFill>
                  <a:schemeClr val="accent1"/>
                </a:solidFill>
                <a:latin typeface="Weekly Free Light" panose="00000400000000000000"/>
                <a:ea typeface="Calibri" panose="020F0502020204030204" pitchFamily="34" charset="0"/>
                <a:cs typeface="Times New Roman" panose="02020603050405020304" pitchFamily="18" charset="0"/>
              </a:rPr>
              <a:t>.</a:t>
            </a:r>
          </a:p>
          <a:p>
            <a:pPr marL="285750" indent="-285750">
              <a:spcAft>
                <a:spcPts val="0"/>
              </a:spcAft>
              <a:buFont typeface="Arial" panose="020B0604020202020204" pitchFamily="34" charset="0"/>
              <a:buChar char="•"/>
            </a:pPr>
            <a:r>
              <a:rPr lang="cs-CZ" sz="2000" b="1" dirty="0" err="1">
                <a:solidFill>
                  <a:schemeClr val="accent1"/>
                </a:solidFill>
                <a:latin typeface="Weekly Free Light" panose="00000400000000000000"/>
                <a:ea typeface="Calibri" panose="020F0502020204030204" pitchFamily="34" charset="0"/>
                <a:cs typeface="Times New Roman" panose="02020603050405020304" pitchFamily="18" charset="0"/>
              </a:rPr>
              <a:t>Fue</a:t>
            </a:r>
            <a:r>
              <a:rPr lang="es-ES" sz="20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la primera persona latinoamericana y primera mujer americana </a:t>
            </a:r>
            <a:r>
              <a:rPr lang="cs-CZ" sz="2000" b="1" dirty="0" err="1">
                <a:solidFill>
                  <a:schemeClr val="accent1"/>
                </a:solidFill>
                <a:latin typeface="Weekly Free Light" panose="00000400000000000000"/>
                <a:ea typeface="Calibri" panose="020F0502020204030204" pitchFamily="34" charset="0"/>
                <a:cs typeface="Times New Roman" panose="02020603050405020304" pitchFamily="18" charset="0"/>
              </a:rPr>
              <a:t>que</a:t>
            </a:r>
            <a:r>
              <a:rPr lang="es-ES" sz="20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gan</a:t>
            </a:r>
            <a:r>
              <a:rPr lang="cs-CZ" sz="2000" b="1" dirty="0">
                <a:solidFill>
                  <a:schemeClr val="accent1"/>
                </a:solidFill>
                <a:latin typeface="Weekly Free Light" panose="00000400000000000000"/>
                <a:ea typeface="Calibri" panose="020F0502020204030204" pitchFamily="34" charset="0"/>
                <a:cs typeface="Times New Roman" panose="02020603050405020304" pitchFamily="18" charset="0"/>
              </a:rPr>
              <a:t>ó</a:t>
            </a:r>
            <a:r>
              <a:rPr lang="es-ES" sz="20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el Premio Nobel de Literatura</a:t>
            </a:r>
            <a:r>
              <a:rPr lang="cs-CZ" sz="2000" b="1" dirty="0">
                <a:solidFill>
                  <a:schemeClr val="accent1"/>
                </a:solidFill>
                <a:latin typeface="Weekly Free Light" panose="00000400000000000000"/>
                <a:ea typeface="Calibri" panose="020F0502020204030204" pitchFamily="34" charset="0"/>
                <a:cs typeface="Times New Roman" panose="02020603050405020304" pitchFamily="18" charset="0"/>
              </a:rPr>
              <a:t> (</a:t>
            </a:r>
            <a:r>
              <a:rPr lang="es-ES" sz="20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1945</a:t>
            </a:r>
            <a:r>
              <a:rPr lang="cs-CZ" sz="2000" b="1" dirty="0">
                <a:solidFill>
                  <a:schemeClr val="accent1"/>
                </a:solidFill>
                <a:latin typeface="Weekly Free Light" panose="00000400000000000000"/>
                <a:ea typeface="Calibri" panose="020F0502020204030204" pitchFamily="34" charset="0"/>
                <a:cs typeface="Times New Roman" panose="02020603050405020304" pitchFamily="18" charset="0"/>
              </a:rPr>
              <a:t>).</a:t>
            </a:r>
          </a:p>
          <a:p>
            <a:pPr marL="285750" indent="-285750">
              <a:spcAft>
                <a:spcPts val="0"/>
              </a:spcAft>
              <a:buFont typeface="Arial" panose="020B0604020202020204" pitchFamily="34" charset="0"/>
              <a:buChar char="•"/>
            </a:pPr>
            <a:r>
              <a:rPr lang="cs-CZ" sz="2000" b="1" dirty="0" err="1">
                <a:solidFill>
                  <a:schemeClr val="accent1"/>
                </a:solidFill>
                <a:latin typeface="Weekly Free Light" panose="00000400000000000000"/>
                <a:ea typeface="Calibri" panose="020F0502020204030204" pitchFamily="34" charset="0"/>
                <a:cs typeface="Times New Roman" panose="02020603050405020304" pitchFamily="18" charset="0"/>
              </a:rPr>
              <a:t>Como</a:t>
            </a:r>
            <a:r>
              <a:rPr lang="cs-CZ" sz="2000" b="1" dirty="0">
                <a:solidFill>
                  <a:schemeClr val="accent1"/>
                </a:solidFill>
                <a:latin typeface="Weekly Free Light" panose="00000400000000000000"/>
                <a:ea typeface="Calibri" panose="020F0502020204030204" pitchFamily="34" charset="0"/>
                <a:cs typeface="Times New Roman" panose="02020603050405020304" pitchFamily="18" charset="0"/>
              </a:rPr>
              <a:t> </a:t>
            </a:r>
            <a:r>
              <a:rPr lang="cs-CZ" sz="2000" b="1" dirty="0" err="1">
                <a:solidFill>
                  <a:schemeClr val="accent1"/>
                </a:solidFill>
                <a:latin typeface="Weekly Free Light" panose="00000400000000000000"/>
                <a:ea typeface="Calibri" panose="020F0502020204030204" pitchFamily="34" charset="0"/>
                <a:cs typeface="Times New Roman" panose="02020603050405020304" pitchFamily="18" charset="0"/>
              </a:rPr>
              <a:t>poetisa</a:t>
            </a:r>
            <a:r>
              <a:rPr lang="cs-CZ" sz="2000" b="1" dirty="0">
                <a:solidFill>
                  <a:schemeClr val="accent1"/>
                </a:solidFill>
                <a:latin typeface="Weekly Free Light" panose="00000400000000000000"/>
                <a:ea typeface="Calibri" panose="020F0502020204030204" pitchFamily="34" charset="0"/>
                <a:cs typeface="Times New Roman" panose="02020603050405020304" pitchFamily="18" charset="0"/>
              </a:rPr>
              <a:t> </a:t>
            </a:r>
            <a:r>
              <a:rPr lang="cs-CZ" sz="2000" b="1" dirty="0" err="1">
                <a:solidFill>
                  <a:schemeClr val="accent1"/>
                </a:solidFill>
                <a:latin typeface="Weekly Free Light" panose="00000400000000000000"/>
                <a:ea typeface="Calibri" panose="020F0502020204030204" pitchFamily="34" charset="0"/>
                <a:cs typeface="Times New Roman" panose="02020603050405020304" pitchFamily="18" charset="0"/>
              </a:rPr>
              <a:t>fue</a:t>
            </a:r>
            <a:r>
              <a:rPr lang="cs-CZ" sz="2000" b="1" dirty="0">
                <a:solidFill>
                  <a:schemeClr val="accent1"/>
                </a:solidFill>
                <a:latin typeface="Weekly Free Light" panose="00000400000000000000"/>
                <a:ea typeface="Calibri" panose="020F0502020204030204" pitchFamily="34" charset="0"/>
                <a:cs typeface="Times New Roman" panose="02020603050405020304" pitchFamily="18" charset="0"/>
              </a:rPr>
              <a:t> </a:t>
            </a:r>
            <a:r>
              <a:rPr lang="cs-CZ" sz="2000" b="1" dirty="0" err="1">
                <a:solidFill>
                  <a:schemeClr val="accent1"/>
                </a:solidFill>
                <a:latin typeface="Weekly Free Light" panose="00000400000000000000"/>
                <a:ea typeface="Calibri" panose="020F0502020204030204" pitchFamily="34" charset="0"/>
                <a:cs typeface="Times New Roman" panose="02020603050405020304" pitchFamily="18" charset="0"/>
              </a:rPr>
              <a:t>autodidacta</a:t>
            </a:r>
            <a:r>
              <a:rPr lang="cs-CZ" sz="2000" b="1" dirty="0">
                <a:solidFill>
                  <a:schemeClr val="accent1"/>
                </a:solidFill>
                <a:latin typeface="Weekly Free Light" panose="00000400000000000000"/>
                <a:ea typeface="Calibri" panose="020F0502020204030204" pitchFamily="34" charset="0"/>
                <a:cs typeface="Times New Roman" panose="02020603050405020304" pitchFamily="18" charset="0"/>
              </a:rPr>
              <a:t> y </a:t>
            </a:r>
            <a:r>
              <a:rPr lang="cs-CZ" sz="2000" b="1" dirty="0" err="1">
                <a:solidFill>
                  <a:schemeClr val="accent1"/>
                </a:solidFill>
                <a:latin typeface="Weekly Free Light" panose="00000400000000000000"/>
                <a:ea typeface="Calibri" panose="020F0502020204030204" pitchFamily="34" charset="0"/>
                <a:cs typeface="Times New Roman" panose="02020603050405020304" pitchFamily="18" charset="0"/>
              </a:rPr>
              <a:t>representó</a:t>
            </a:r>
            <a:r>
              <a:rPr lang="cs-CZ" sz="2000" b="1" dirty="0">
                <a:solidFill>
                  <a:schemeClr val="accent1"/>
                </a:solidFill>
                <a:latin typeface="Weekly Free Light" panose="00000400000000000000"/>
                <a:ea typeface="Calibri" panose="020F0502020204030204" pitchFamily="34" charset="0"/>
                <a:cs typeface="Times New Roman" panose="02020603050405020304" pitchFamily="18" charset="0"/>
              </a:rPr>
              <a:t> </a:t>
            </a:r>
            <a:r>
              <a:rPr lang="cs-CZ" sz="2000" b="1" dirty="0" err="1">
                <a:solidFill>
                  <a:schemeClr val="accent1"/>
                </a:solidFill>
                <a:latin typeface="Weekly Free Light" panose="00000400000000000000"/>
                <a:ea typeface="Calibri" panose="020F0502020204030204" pitchFamily="34" charset="0"/>
                <a:cs typeface="Times New Roman" panose="02020603050405020304" pitchFamily="18" charset="0"/>
              </a:rPr>
              <a:t>posmodernismo</a:t>
            </a:r>
            <a:r>
              <a:rPr lang="cs-CZ" sz="2000" b="1" dirty="0">
                <a:solidFill>
                  <a:schemeClr val="accent1"/>
                </a:solidFill>
                <a:latin typeface="Weekly Free Light" panose="00000400000000000000"/>
                <a:ea typeface="Calibri" panose="020F0502020204030204" pitchFamily="34" charset="0"/>
                <a:cs typeface="Times New Roman" panose="02020603050405020304" pitchFamily="18" charset="0"/>
              </a:rPr>
              <a:t>.</a:t>
            </a:r>
          </a:p>
          <a:p>
            <a:pPr>
              <a:spcAft>
                <a:spcPts val="0"/>
              </a:spcAft>
            </a:pPr>
            <a:r>
              <a:rPr lang="cs-CZ" dirty="0">
                <a:latin typeface="Weekly Free Light" panose="0000040000000000000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134465006"/>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0;p18"/>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charset="0"/>
              <a:buNone/>
            </a:pPr>
            <a:r>
              <a:rPr lang="sk-SK" altLang="cs-CZ" sz="2400" b="1" dirty="0">
                <a:solidFill>
                  <a:srgbClr val="FFFFFF"/>
                </a:solidFill>
                <a:latin typeface="Roboto Slab" charset="0"/>
                <a:cs typeface="Arial" panose="020B0604020202020204" pitchFamily="34" charset="0"/>
                <a:sym typeface="Roboto Slab" charset="0"/>
              </a:rPr>
              <a:t>Los </a:t>
            </a:r>
            <a:r>
              <a:rPr lang="sk-SK" altLang="cs-CZ" sz="2400" b="1" dirty="0" err="1">
                <a:solidFill>
                  <a:srgbClr val="FFFFFF"/>
                </a:solidFill>
                <a:latin typeface="Roboto Slab" charset="0"/>
                <a:cs typeface="Arial" panose="020B0604020202020204" pitchFamily="34" charset="0"/>
                <a:sym typeface="Roboto Slab" charset="0"/>
              </a:rPr>
              <a:t>deberes</a:t>
            </a:r>
            <a:endParaRPr lang="sk-SK" altLang="cs-CZ" sz="2400" b="1" dirty="0">
              <a:solidFill>
                <a:srgbClr val="FFFFFF"/>
              </a:solidFill>
              <a:latin typeface="Roboto Slab" charset="0"/>
              <a:cs typeface="Arial" panose="020B0604020202020204" pitchFamily="34" charset="0"/>
              <a:sym typeface="Roboto Slab" charset="0"/>
            </a:endParaRPr>
          </a:p>
        </p:txBody>
      </p:sp>
      <p:sp>
        <p:nvSpPr>
          <p:cNvPr id="18437" name="Google Shape;169;p18"/>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EA2D17D0-BF0C-4A69-A3F1-255003CA25AC}" type="slidenum">
              <a:rPr lang="sk-SK" altLang="cs-CZ" sz="800">
                <a:solidFill>
                  <a:srgbClr val="FFFFFF"/>
                </a:solidFill>
                <a:latin typeface="Roboto Slab" charset="0"/>
                <a:sym typeface="Roboto Slab" charset="0"/>
              </a:rPr>
              <a:pPr eaLnBrk="1" hangingPunct="1"/>
              <a:t>11</a:t>
            </a:fld>
            <a:endParaRPr lang="sk-SK" altLang="cs-CZ" sz="800">
              <a:solidFill>
                <a:srgbClr val="FFFFFF"/>
              </a:solidFill>
              <a:latin typeface="Roboto Slab" charset="0"/>
              <a:sym typeface="Roboto Slab" charset="0"/>
            </a:endParaRPr>
          </a:p>
        </p:txBody>
      </p:sp>
      <p:sp>
        <p:nvSpPr>
          <p:cNvPr id="2" name="Obdélník 1"/>
          <p:cNvSpPr/>
          <p:nvPr/>
        </p:nvSpPr>
        <p:spPr>
          <a:xfrm>
            <a:off x="827584" y="1995686"/>
            <a:ext cx="4572000" cy="523220"/>
          </a:xfrm>
          <a:prstGeom prst="rect">
            <a:avLst/>
          </a:prstGeom>
        </p:spPr>
        <p:txBody>
          <a:bodyPr>
            <a:spAutoFit/>
          </a:bodyPr>
          <a:lstStyle/>
          <a:p>
            <a:r>
              <a:rPr lang="cs-CZ" dirty="0">
                <a:hlinkClick r:id="rId3"/>
              </a:rPr>
              <a:t>https://create.kahoot.it/details/125d672f-3cdc-4cbf-b6cc-c37489674d50</a:t>
            </a:r>
            <a:r>
              <a:rPr lang="cs-CZ" dirty="0"/>
              <a:t> </a:t>
            </a:r>
          </a:p>
        </p:txBody>
      </p:sp>
      <p:sp>
        <p:nvSpPr>
          <p:cNvPr id="6" name="Obdélník 5"/>
          <p:cNvSpPr/>
          <p:nvPr/>
        </p:nvSpPr>
        <p:spPr>
          <a:xfrm>
            <a:off x="3491880" y="4540154"/>
            <a:ext cx="6179085" cy="307777"/>
          </a:xfrm>
          <a:prstGeom prst="rect">
            <a:avLst/>
          </a:prstGeom>
        </p:spPr>
        <p:txBody>
          <a:bodyPr wrap="square">
            <a:spAutoFit/>
          </a:bodyPr>
          <a:lstStyle/>
          <a:p>
            <a:r>
              <a:rPr lang="es-ES" b="1" dirty="0">
                <a:solidFill>
                  <a:schemeClr val="tx1"/>
                </a:solidFill>
                <a:latin typeface="Weekly Free Light" panose="00000400000000000000" pitchFamily="50" charset="-18"/>
              </a:rPr>
              <a:t>Todas las imágenes utiliza</a:t>
            </a:r>
            <a:r>
              <a:rPr lang="cs-CZ" b="1" dirty="0" err="1">
                <a:solidFill>
                  <a:schemeClr val="tx1"/>
                </a:solidFill>
                <a:latin typeface="Weekly Free Light" panose="00000400000000000000" pitchFamily="50" charset="-18"/>
              </a:rPr>
              <a:t>das</a:t>
            </a:r>
            <a:r>
              <a:rPr lang="es-ES" b="1" dirty="0">
                <a:solidFill>
                  <a:schemeClr val="tx1"/>
                </a:solidFill>
                <a:latin typeface="Weekly Free Light" panose="00000400000000000000" pitchFamily="50" charset="-18"/>
              </a:rPr>
              <a:t> son de la serie OFFICE</a:t>
            </a:r>
            <a:r>
              <a:rPr lang="cs-CZ" b="1" dirty="0">
                <a:solidFill>
                  <a:schemeClr val="tx1"/>
                </a:solidFill>
                <a:latin typeface="Weekly Free Light" panose="00000400000000000000" pitchFamily="50" charset="-18"/>
              </a:rPr>
              <a:t>.</a:t>
            </a:r>
          </a:p>
        </p:txBody>
      </p:sp>
      <p:sp>
        <p:nvSpPr>
          <p:cNvPr id="4" name="Obdélník 3"/>
          <p:cNvSpPr/>
          <p:nvPr/>
        </p:nvSpPr>
        <p:spPr>
          <a:xfrm>
            <a:off x="827584" y="2955393"/>
            <a:ext cx="3387466" cy="307777"/>
          </a:xfrm>
          <a:prstGeom prst="rect">
            <a:avLst/>
          </a:prstGeom>
        </p:spPr>
        <p:txBody>
          <a:bodyPr wrap="none">
            <a:spAutoFit/>
          </a:bodyPr>
          <a:lstStyle/>
          <a:p>
            <a:r>
              <a:rPr lang="cs-CZ" dirty="0">
                <a:hlinkClick r:id="rId4"/>
              </a:rPr>
              <a:t>https://wordwall.net/play/19861/300/533</a:t>
            </a:r>
            <a:r>
              <a:rPr lang="cs-CZ" dirty="0"/>
              <a:t> </a:t>
            </a:r>
          </a:p>
        </p:txBody>
      </p:sp>
    </p:spTree>
    <p:extLst>
      <p:ext uri="{BB962C8B-B14F-4D97-AF65-F5344CB8AC3E}">
        <p14:creationId xmlns:p14="http://schemas.microsoft.com/office/powerpoint/2010/main" val="577697542"/>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Google Shape;139;p15">
            <a:extLst>
              <a:ext uri="{FF2B5EF4-FFF2-40B4-BE49-F238E27FC236}">
                <a16:creationId xmlns:a16="http://schemas.microsoft.com/office/drawing/2014/main" id="{5E133C70-D40D-4D6B-9BDD-490C8ED8DA63}"/>
              </a:ext>
            </a:extLst>
          </p:cNvPr>
          <p:cNvSpPr txBox="1">
            <a:spLocks noGrp="1"/>
          </p:cNvSpPr>
          <p:nvPr>
            <p:ph type="subTitle" idx="4294967295"/>
          </p:nvPr>
        </p:nvSpPr>
        <p:spPr>
          <a:xfrm>
            <a:off x="179512" y="1347614"/>
            <a:ext cx="8669039" cy="2520280"/>
          </a:xfrm>
        </p:spPr>
        <p:txBody>
          <a:bodyPr anchor="t"/>
          <a:lstStyle/>
          <a:p>
            <a:pPr marL="0" indent="0" eaLnBrk="1" hangingPunct="1">
              <a:spcBef>
                <a:spcPts val="600"/>
              </a:spcBef>
              <a:buClr>
                <a:srgbClr val="114454"/>
              </a:buClr>
              <a:buSzPts val="3000"/>
              <a:buFont typeface="Arial" panose="020B0604020202020204" pitchFamily="34" charset="0"/>
              <a:buNone/>
            </a:pPr>
            <a:r>
              <a:rPr lang="en-US" altLang="sk-SK" b="1" dirty="0" err="1">
                <a:solidFill>
                  <a:schemeClr val="bg1"/>
                </a:solidFill>
                <a:latin typeface="Weekly Free Light" panose="00000400000000000000" pitchFamily="50" charset="-18"/>
                <a:cs typeface="Arial" panose="020B0604020202020204" pitchFamily="34" charset="0"/>
              </a:rPr>
              <a:t>Délka</a:t>
            </a:r>
            <a:r>
              <a:rPr lang="en-US" altLang="sk-SK" b="1" dirty="0">
                <a:solidFill>
                  <a:schemeClr val="bg1"/>
                </a:solidFill>
                <a:latin typeface="Weekly Free Light" panose="00000400000000000000" pitchFamily="50" charset="-18"/>
                <a:cs typeface="Arial" panose="020B0604020202020204" pitchFamily="34" charset="0"/>
              </a:rPr>
              <a:t> </a:t>
            </a:r>
            <a:r>
              <a:rPr lang="en-US" altLang="sk-SK" b="1" dirty="0" err="1">
                <a:solidFill>
                  <a:schemeClr val="bg1"/>
                </a:solidFill>
                <a:latin typeface="Weekly Free Light" panose="00000400000000000000" pitchFamily="50" charset="-18"/>
                <a:cs typeface="Arial" panose="020B0604020202020204" pitchFamily="34" charset="0"/>
              </a:rPr>
              <a:t>projektu</a:t>
            </a:r>
            <a:r>
              <a:rPr lang="en-US" altLang="sk-SK" b="1" dirty="0">
                <a:solidFill>
                  <a:schemeClr val="bg1"/>
                </a:solidFill>
                <a:latin typeface="Weekly Free Light" panose="00000400000000000000" pitchFamily="50" charset="-18"/>
                <a:cs typeface="Arial" panose="020B0604020202020204" pitchFamily="34" charset="0"/>
              </a:rPr>
              <a:t>:</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01. 03. 2021 – 28. 02. 2023</a:t>
            </a:r>
          </a:p>
          <a:p>
            <a:pPr marL="0" indent="0" eaLnBrk="1" hangingPunct="1">
              <a:spcBef>
                <a:spcPts val="600"/>
              </a:spcBef>
              <a:buClr>
                <a:srgbClr val="114454"/>
              </a:buClr>
              <a:buSzPts val="3000"/>
              <a:buFont typeface="Arial" panose="020B0604020202020204" pitchFamily="34" charset="0"/>
              <a:buNone/>
            </a:pPr>
            <a:r>
              <a:rPr lang="en-US" altLang="sk-SK" b="1" dirty="0" err="1">
                <a:solidFill>
                  <a:schemeClr val="bg1"/>
                </a:solidFill>
                <a:latin typeface="Weekly Free Light" panose="00000400000000000000" pitchFamily="50" charset="-18"/>
                <a:cs typeface="Arial" panose="020B0604020202020204" pitchFamily="34" charset="0"/>
              </a:rPr>
              <a:t>Rozpočet</a:t>
            </a:r>
            <a:r>
              <a:rPr lang="en-US" altLang="sk-SK" b="1" dirty="0">
                <a:solidFill>
                  <a:schemeClr val="bg1"/>
                </a:solidFill>
                <a:latin typeface="Weekly Free Light" panose="00000400000000000000" pitchFamily="50" charset="-18"/>
                <a:cs typeface="Arial" panose="020B0604020202020204" pitchFamily="34" charset="0"/>
              </a:rPr>
              <a:t> </a:t>
            </a:r>
            <a:r>
              <a:rPr lang="en-US" altLang="sk-SK" b="1" dirty="0" err="1">
                <a:solidFill>
                  <a:schemeClr val="bg1"/>
                </a:solidFill>
                <a:latin typeface="Weekly Free Light" panose="00000400000000000000" pitchFamily="50" charset="-18"/>
                <a:cs typeface="Arial" panose="020B0604020202020204" pitchFamily="34" charset="0"/>
              </a:rPr>
              <a:t>partnerství</a:t>
            </a:r>
            <a:r>
              <a:rPr lang="en-US" altLang="sk-SK" b="1" dirty="0">
                <a:solidFill>
                  <a:schemeClr val="bg1"/>
                </a:solidFill>
                <a:latin typeface="Weekly Free Light" panose="00000400000000000000" pitchFamily="50" charset="-18"/>
                <a:cs typeface="Arial" panose="020B0604020202020204" pitchFamily="34" charset="0"/>
              </a:rPr>
              <a:t>: </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101</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092</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 </a:t>
            </a:r>
          </a:p>
          <a:p>
            <a:pPr marL="0" indent="0" eaLnBrk="1" hangingPunct="1">
              <a:spcBef>
                <a:spcPts val="600"/>
              </a:spcBef>
              <a:buClr>
                <a:srgbClr val="114454"/>
              </a:buClr>
              <a:buSzPts val="3000"/>
              <a:buFont typeface="Arial" panose="020B0604020202020204" pitchFamily="34" charset="0"/>
              <a:buNone/>
            </a:pPr>
            <a:r>
              <a:rPr lang="en-US" altLang="sk-SK" b="1" dirty="0" err="1">
                <a:solidFill>
                  <a:schemeClr val="bg1"/>
                </a:solidFill>
                <a:latin typeface="Weekly Free Light" panose="00000400000000000000" pitchFamily="50" charset="-18"/>
                <a:cs typeface="Arial" panose="020B0604020202020204" pitchFamily="34" charset="0"/>
              </a:rPr>
              <a:t>Rozpočet</a:t>
            </a:r>
            <a:r>
              <a:rPr lang="en-US" altLang="sk-SK" b="1" dirty="0">
                <a:solidFill>
                  <a:schemeClr val="bg1"/>
                </a:solidFill>
                <a:latin typeface="Weekly Free Light" panose="00000400000000000000" pitchFamily="50" charset="-18"/>
                <a:cs typeface="Arial" panose="020B0604020202020204" pitchFamily="34" charset="0"/>
              </a:rPr>
              <a:t> GJŠ Zlín: </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20</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829</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a:t>
            </a:r>
          </a:p>
          <a:p>
            <a:pPr marL="0" indent="0" eaLnBrk="1" hangingPunct="1">
              <a:spcBef>
                <a:spcPts val="600"/>
              </a:spcBef>
              <a:buClr>
                <a:srgbClr val="114454"/>
              </a:buClr>
              <a:buSzPts val="3000"/>
              <a:buFont typeface="Arial" panose="020B0604020202020204" pitchFamily="34" charset="0"/>
              <a:buNone/>
            </a:pPr>
            <a:r>
              <a:rPr lang="en-US" altLang="sk-SK" b="1" dirty="0" err="1">
                <a:solidFill>
                  <a:schemeClr val="bg1"/>
                </a:solidFill>
                <a:latin typeface="Weekly Free Light" panose="00000400000000000000" pitchFamily="50" charset="-18"/>
                <a:cs typeface="Arial" panose="020B0604020202020204" pitchFamily="34" charset="0"/>
              </a:rPr>
              <a:t>Intelektuální</a:t>
            </a:r>
            <a:r>
              <a:rPr lang="en-US" altLang="sk-SK" b="1" dirty="0">
                <a:solidFill>
                  <a:schemeClr val="bg1"/>
                </a:solidFill>
                <a:latin typeface="Weekly Free Light" panose="00000400000000000000" pitchFamily="50" charset="-18"/>
                <a:cs typeface="Arial" panose="020B0604020202020204" pitchFamily="34" charset="0"/>
              </a:rPr>
              <a:t> </a:t>
            </a:r>
            <a:r>
              <a:rPr lang="en-US" altLang="sk-SK" b="1" dirty="0" err="1">
                <a:solidFill>
                  <a:schemeClr val="bg1"/>
                </a:solidFill>
                <a:latin typeface="Weekly Free Light" panose="00000400000000000000" pitchFamily="50" charset="-18"/>
                <a:cs typeface="Arial" panose="020B0604020202020204" pitchFamily="34" charset="0"/>
              </a:rPr>
              <a:t>výstupy</a:t>
            </a:r>
            <a:r>
              <a:rPr lang="en-US" altLang="sk-SK" b="1" dirty="0">
                <a:solidFill>
                  <a:schemeClr val="bg1"/>
                </a:solidFill>
                <a:latin typeface="Weekly Free Light" panose="00000400000000000000" pitchFamily="50" charset="-18"/>
                <a:cs typeface="Arial" panose="020B0604020202020204" pitchFamily="34" charset="0"/>
              </a:rPr>
              <a:t> </a:t>
            </a:r>
            <a:r>
              <a:rPr lang="en-US" altLang="sk-SK" b="1" dirty="0" err="1">
                <a:solidFill>
                  <a:schemeClr val="bg1"/>
                </a:solidFill>
                <a:latin typeface="Weekly Free Light" panose="00000400000000000000" pitchFamily="50" charset="-18"/>
                <a:cs typeface="Arial" panose="020B0604020202020204" pitchFamily="34" charset="0"/>
              </a:rPr>
              <a:t>všech</a:t>
            </a:r>
            <a:r>
              <a:rPr lang="en-US" altLang="sk-SK" b="1" dirty="0">
                <a:solidFill>
                  <a:schemeClr val="bg1"/>
                </a:solidFill>
                <a:latin typeface="Weekly Free Light" panose="00000400000000000000" pitchFamily="50" charset="-18"/>
                <a:cs typeface="Arial" panose="020B0604020202020204" pitchFamily="34" charset="0"/>
              </a:rPr>
              <a:t> </a:t>
            </a:r>
            <a:r>
              <a:rPr lang="en-US" altLang="sk-SK" b="1" dirty="0" err="1">
                <a:solidFill>
                  <a:schemeClr val="bg1"/>
                </a:solidFill>
                <a:latin typeface="Weekly Free Light" panose="00000400000000000000" pitchFamily="50" charset="-18"/>
                <a:cs typeface="Arial" panose="020B0604020202020204" pitchFamily="34" charset="0"/>
              </a:rPr>
              <a:t>partnerů</a:t>
            </a:r>
            <a:r>
              <a:rPr lang="en-US" altLang="sk-SK" b="1" dirty="0">
                <a:solidFill>
                  <a:schemeClr val="bg1"/>
                </a:solidFill>
                <a:latin typeface="Weekly Free Light" panose="00000400000000000000" pitchFamily="50" charset="-18"/>
                <a:cs typeface="Arial" panose="020B0604020202020204" pitchFamily="34" charset="0"/>
              </a:rPr>
              <a:t>: </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ANJ, NEJ, FRJ,</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SPJ, DEJ, OBN, CHE, GEO, MAT, BIO, </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EKN, ITK, HUV, ETV</a:t>
            </a:r>
          </a:p>
          <a:p>
            <a:pPr marL="0" indent="0" eaLnBrk="1" hangingPunct="1">
              <a:spcBef>
                <a:spcPts val="600"/>
              </a:spcBef>
              <a:buClr>
                <a:srgbClr val="114454"/>
              </a:buClr>
              <a:buSzPts val="3000"/>
              <a:buFont typeface="Arial" panose="020B0604020202020204" pitchFamily="34" charset="0"/>
              <a:buNone/>
            </a:pPr>
            <a:r>
              <a:rPr lang="en-US" altLang="sk-SK" b="1" dirty="0" err="1">
                <a:solidFill>
                  <a:schemeClr val="bg1"/>
                </a:solidFill>
                <a:latin typeface="Weekly Free Light" panose="00000400000000000000" pitchFamily="50" charset="-18"/>
                <a:cs typeface="Arial" panose="020B0604020202020204" pitchFamily="34" charset="0"/>
              </a:rPr>
              <a:t>Intelektuální</a:t>
            </a:r>
            <a:r>
              <a:rPr lang="en-US" altLang="sk-SK" b="1" dirty="0">
                <a:solidFill>
                  <a:schemeClr val="bg1"/>
                </a:solidFill>
                <a:latin typeface="Weekly Free Light" panose="00000400000000000000" pitchFamily="50" charset="-18"/>
                <a:cs typeface="Arial" panose="020B0604020202020204" pitchFamily="34" charset="0"/>
              </a:rPr>
              <a:t> </a:t>
            </a:r>
            <a:r>
              <a:rPr lang="en-US" altLang="sk-SK" b="1" dirty="0" err="1">
                <a:solidFill>
                  <a:schemeClr val="bg1"/>
                </a:solidFill>
                <a:latin typeface="Weekly Free Light" panose="00000400000000000000" pitchFamily="50" charset="-18"/>
                <a:cs typeface="Arial" panose="020B0604020202020204" pitchFamily="34" charset="0"/>
              </a:rPr>
              <a:t>výstupy</a:t>
            </a:r>
            <a:r>
              <a:rPr lang="en-US" altLang="sk-SK" b="1" dirty="0">
                <a:solidFill>
                  <a:schemeClr val="bg1"/>
                </a:solidFill>
                <a:latin typeface="Weekly Free Light" panose="00000400000000000000" pitchFamily="50" charset="-18"/>
                <a:cs typeface="Arial" panose="020B0604020202020204" pitchFamily="34" charset="0"/>
              </a:rPr>
              <a:t> GJŠ Zlín</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MAT, GEO, CHE, SPJ</a:t>
            </a:r>
          </a:p>
        </p:txBody>
      </p:sp>
      <p:sp>
        <p:nvSpPr>
          <p:cNvPr id="4099" name="Google Shape;141;p15">
            <a:extLst>
              <a:ext uri="{FF2B5EF4-FFF2-40B4-BE49-F238E27FC236}">
                <a16:creationId xmlns:a16="http://schemas.microsoft.com/office/drawing/2014/main" id="{1140F9EE-B4EE-449B-91EA-BB4E832C694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38E35266-667F-4DC5-B9CA-0E71A6CD0882}" type="slidenum">
              <a:rPr lang="sk-SK" altLang="sk-SK" sz="800">
                <a:solidFill>
                  <a:srgbClr val="FFFFFF"/>
                </a:solidFill>
                <a:latin typeface="Roboto Slab" pitchFamily="2" charset="0"/>
                <a:sym typeface="Roboto Slab" pitchFamily="2" charset="0"/>
              </a:rPr>
              <a:pPr>
                <a:buFont typeface="Arial" panose="020B0604020202020204" pitchFamily="34" charset="0"/>
                <a:buNone/>
              </a:pPr>
              <a:t>12</a:t>
            </a:fld>
            <a:endParaRPr lang="sk-SK" altLang="sk-SK" sz="800">
              <a:solidFill>
                <a:srgbClr val="FFFFFF"/>
              </a:solidFill>
              <a:latin typeface="Roboto Slab" pitchFamily="2" charset="0"/>
              <a:sym typeface="Roboto Slab" pitchFamily="2" charset="0"/>
            </a:endParaRPr>
          </a:p>
        </p:txBody>
      </p:sp>
      <p:sp>
        <p:nvSpPr>
          <p:cNvPr id="9" name="Obdélník 8">
            <a:extLst>
              <a:ext uri="{FF2B5EF4-FFF2-40B4-BE49-F238E27FC236}">
                <a16:creationId xmlns:a16="http://schemas.microsoft.com/office/drawing/2014/main" id="{BDF33D66-90E3-426D-A319-3EEF6904E8AF}"/>
              </a:ext>
            </a:extLst>
          </p:cNvPr>
          <p:cNvSpPr/>
          <p:nvPr/>
        </p:nvSpPr>
        <p:spPr>
          <a:xfrm>
            <a:off x="9575" y="4443958"/>
            <a:ext cx="9144000" cy="6958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0" name="Obrázok 7" descr="Erasmus+ logo EN.jpg">
            <a:extLst>
              <a:ext uri="{FF2B5EF4-FFF2-40B4-BE49-F238E27FC236}">
                <a16:creationId xmlns:a16="http://schemas.microsoft.com/office/drawing/2014/main" id="{4A3F09E9-A87A-4F31-BABD-1FEB01FFCE4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82880" y="4515967"/>
            <a:ext cx="2751545" cy="606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bdélník 10">
            <a:extLst>
              <a:ext uri="{FF2B5EF4-FFF2-40B4-BE49-F238E27FC236}">
                <a16:creationId xmlns:a16="http://schemas.microsoft.com/office/drawing/2014/main" id="{F349C539-64B4-4C75-94AF-1540A6450138}"/>
              </a:ext>
            </a:extLst>
          </p:cNvPr>
          <p:cNvSpPr/>
          <p:nvPr/>
        </p:nvSpPr>
        <p:spPr>
          <a:xfrm>
            <a:off x="0" y="123478"/>
            <a:ext cx="9144000" cy="9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TextovéPole 12">
            <a:extLst>
              <a:ext uri="{FF2B5EF4-FFF2-40B4-BE49-F238E27FC236}">
                <a16:creationId xmlns:a16="http://schemas.microsoft.com/office/drawing/2014/main" id="{398BD29C-E257-4BA3-BE9C-3491DB252205}"/>
              </a:ext>
            </a:extLst>
          </p:cNvPr>
          <p:cNvSpPr txBox="1"/>
          <p:nvPr/>
        </p:nvSpPr>
        <p:spPr>
          <a:xfrm>
            <a:off x="1948636" y="360190"/>
            <a:ext cx="2413682" cy="507831"/>
          </a:xfrm>
          <a:prstGeom prst="rect">
            <a:avLst/>
          </a:prstGeom>
          <a:noFill/>
        </p:spPr>
        <p:txBody>
          <a:bodyPr wrap="square" rtlCol="0">
            <a:spAutoFit/>
          </a:bodyPr>
          <a:lstStyle/>
          <a:p>
            <a:r>
              <a:rPr lang="sk-SK" altLang="sk-SK" sz="1050" b="1" dirty="0">
                <a:solidFill>
                  <a:srgbClr val="2A2841"/>
                </a:solidFill>
                <a:latin typeface="Roboto Slab" pitchFamily="2" charset="0"/>
                <a:ea typeface="Roboto Slab" pitchFamily="2" charset="0"/>
                <a:sym typeface="Nixie One" panose="02000503080000020004" pitchFamily="50" charset="0"/>
              </a:rPr>
              <a:t>2020-1-SK01-KA226-SCH-094350</a:t>
            </a:r>
            <a:endParaRPr lang="sk-SK" altLang="sk-SK" sz="1400" b="1" dirty="0">
              <a:solidFill>
                <a:srgbClr val="2A2841"/>
              </a:solidFill>
              <a:latin typeface="Roboto Slab" pitchFamily="2" charset="0"/>
              <a:ea typeface="Roboto Slab" pitchFamily="2" charset="0"/>
              <a:sym typeface="Nixie One" panose="02000503080000020004" pitchFamily="50" charset="0"/>
            </a:endParaRPr>
          </a:p>
          <a:p>
            <a:r>
              <a:rPr lang="sk-SK" altLang="sk-SK" sz="1600" b="1" dirty="0">
                <a:solidFill>
                  <a:srgbClr val="2A2841"/>
                </a:solidFill>
                <a:latin typeface="Roboto Slab" pitchFamily="2" charset="0"/>
                <a:ea typeface="Roboto Slab" pitchFamily="2" charset="0"/>
                <a:sym typeface="Nixie One" panose="02000503080000020004" pitchFamily="50" charset="0"/>
              </a:rPr>
              <a:t>DIGI SCHOOL</a:t>
            </a:r>
          </a:p>
        </p:txBody>
      </p:sp>
      <p:pic>
        <p:nvPicPr>
          <p:cNvPr id="14" name="Obrázek 13">
            <a:extLst>
              <a:ext uri="{FF2B5EF4-FFF2-40B4-BE49-F238E27FC236}">
                <a16:creationId xmlns:a16="http://schemas.microsoft.com/office/drawing/2014/main" id="{DE9CF142-1BAD-42DB-8FAB-211246AF2FA1}"/>
              </a:ext>
            </a:extLst>
          </p:cNvPr>
          <p:cNvPicPr>
            <a:picLocks noChangeAspect="1"/>
          </p:cNvPicPr>
          <p:nvPr/>
        </p:nvPicPr>
        <p:blipFill>
          <a:blip r:embed="rId4"/>
          <a:stretch>
            <a:fillRect/>
          </a:stretch>
        </p:blipFill>
        <p:spPr>
          <a:xfrm>
            <a:off x="5196237" y="241161"/>
            <a:ext cx="766881" cy="766881"/>
          </a:xfrm>
          <a:prstGeom prst="rect">
            <a:avLst/>
          </a:prstGeom>
        </p:spPr>
      </p:pic>
      <p:sp>
        <p:nvSpPr>
          <p:cNvPr id="15" name="TextovéPole 14">
            <a:extLst>
              <a:ext uri="{FF2B5EF4-FFF2-40B4-BE49-F238E27FC236}">
                <a16:creationId xmlns:a16="http://schemas.microsoft.com/office/drawing/2014/main" id="{0133C78D-8590-4132-8CBC-044AA1B73905}"/>
              </a:ext>
            </a:extLst>
          </p:cNvPr>
          <p:cNvSpPr txBox="1"/>
          <p:nvPr/>
        </p:nvSpPr>
        <p:spPr>
          <a:xfrm>
            <a:off x="5906294" y="385962"/>
            <a:ext cx="2793128" cy="469359"/>
          </a:xfrm>
          <a:prstGeom prst="rect">
            <a:avLst/>
          </a:prstGeom>
          <a:noFill/>
        </p:spPr>
        <p:txBody>
          <a:bodyPr wrap="square" rtlCol="0">
            <a:spAutoFit/>
          </a:bodyPr>
          <a:lstStyle/>
          <a:p>
            <a:r>
              <a:rPr lang="sk-SK" altLang="sk-SK" b="1" dirty="0">
                <a:solidFill>
                  <a:srgbClr val="006EB9"/>
                </a:solidFill>
                <a:latin typeface="Roboto Slab" pitchFamily="2" charset="0"/>
                <a:ea typeface="Roboto Slab" pitchFamily="2" charset="0"/>
                <a:sym typeface="Nixie One" panose="02000503080000020004" pitchFamily="50" charset="0"/>
              </a:rPr>
              <a:t>Gymnázium a Jazyková škola</a:t>
            </a:r>
            <a:br>
              <a:rPr lang="sk-SK" altLang="sk-SK" sz="1100" b="1" dirty="0">
                <a:solidFill>
                  <a:srgbClr val="006EB9"/>
                </a:solidFill>
                <a:latin typeface="Roboto Slab" pitchFamily="2" charset="0"/>
                <a:ea typeface="Roboto Slab" pitchFamily="2" charset="0"/>
                <a:sym typeface="Nixie One" panose="02000503080000020004" pitchFamily="50" charset="0"/>
              </a:rPr>
            </a:br>
            <a:r>
              <a:rPr lang="sk-SK" altLang="sk-SK" sz="1050" b="1" dirty="0">
                <a:solidFill>
                  <a:srgbClr val="006EB9"/>
                </a:solidFill>
                <a:latin typeface="Roboto Slab" pitchFamily="2" charset="0"/>
                <a:ea typeface="Roboto Slab" pitchFamily="2" charset="0"/>
                <a:sym typeface="Nixie One" panose="02000503080000020004" pitchFamily="50" charset="0"/>
              </a:rPr>
              <a:t>s </a:t>
            </a:r>
            <a:r>
              <a:rPr lang="sk-SK" altLang="sk-SK" sz="1050" b="1" dirty="0" err="1">
                <a:solidFill>
                  <a:srgbClr val="006EB9"/>
                </a:solidFill>
                <a:latin typeface="Roboto Slab" pitchFamily="2" charset="0"/>
                <a:ea typeface="Roboto Slab" pitchFamily="2" charset="0"/>
                <a:sym typeface="Nixie One" panose="02000503080000020004" pitchFamily="50" charset="0"/>
              </a:rPr>
              <a:t>právem</a:t>
            </a:r>
            <a:r>
              <a:rPr lang="sk-SK" altLang="sk-SK" sz="1050" b="1" dirty="0">
                <a:solidFill>
                  <a:srgbClr val="006EB9"/>
                </a:solidFill>
                <a:latin typeface="Roboto Slab" pitchFamily="2" charset="0"/>
                <a:ea typeface="Roboto Slab" pitchFamily="2" charset="0"/>
                <a:sym typeface="Nixie One" panose="02000503080000020004" pitchFamily="50" charset="0"/>
              </a:rPr>
              <a:t> </a:t>
            </a:r>
            <a:r>
              <a:rPr lang="sk-SK" altLang="sk-SK" sz="1050" b="1" dirty="0" err="1">
                <a:solidFill>
                  <a:srgbClr val="006EB9"/>
                </a:solidFill>
                <a:latin typeface="Roboto Slab" pitchFamily="2" charset="0"/>
                <a:ea typeface="Roboto Slab" pitchFamily="2" charset="0"/>
                <a:sym typeface="Nixie One" panose="02000503080000020004" pitchFamily="50" charset="0"/>
              </a:rPr>
              <a:t>státní</a:t>
            </a:r>
            <a:r>
              <a:rPr lang="sk-SK" altLang="sk-SK" sz="1050" b="1" dirty="0">
                <a:solidFill>
                  <a:srgbClr val="006EB9"/>
                </a:solidFill>
                <a:latin typeface="Roboto Slab" pitchFamily="2" charset="0"/>
                <a:ea typeface="Roboto Slab" pitchFamily="2" charset="0"/>
                <a:sym typeface="Nixie One" panose="02000503080000020004" pitchFamily="50" charset="0"/>
              </a:rPr>
              <a:t> jazykové </a:t>
            </a:r>
            <a:r>
              <a:rPr lang="sk-SK" altLang="sk-SK" sz="1050" b="1" dirty="0" err="1">
                <a:solidFill>
                  <a:srgbClr val="006EB9"/>
                </a:solidFill>
                <a:latin typeface="Roboto Slab" pitchFamily="2" charset="0"/>
                <a:ea typeface="Roboto Slab" pitchFamily="2" charset="0"/>
                <a:sym typeface="Nixie One" panose="02000503080000020004" pitchFamily="50" charset="0"/>
              </a:rPr>
              <a:t>zkoušky</a:t>
            </a:r>
            <a:r>
              <a:rPr lang="sk-SK" altLang="sk-SK" sz="1050" b="1" dirty="0">
                <a:solidFill>
                  <a:srgbClr val="006EB9"/>
                </a:solidFill>
                <a:latin typeface="Roboto Slab" pitchFamily="2" charset="0"/>
                <a:ea typeface="Roboto Slab" pitchFamily="2" charset="0"/>
                <a:sym typeface="Nixie One" panose="02000503080000020004" pitchFamily="50" charset="0"/>
              </a:rPr>
              <a:t> Zlín</a:t>
            </a:r>
            <a:endParaRPr lang="sk-SK" altLang="sk-SK" sz="1800" b="1" dirty="0">
              <a:solidFill>
                <a:srgbClr val="006EB9"/>
              </a:solidFill>
              <a:latin typeface="Roboto Slab" pitchFamily="2" charset="0"/>
              <a:ea typeface="Roboto Slab" pitchFamily="2" charset="0"/>
              <a:sym typeface="Nixie One" panose="02000503080000020004" pitchFamily="50" charset="0"/>
            </a:endParaRPr>
          </a:p>
        </p:txBody>
      </p:sp>
      <p:pic>
        <p:nvPicPr>
          <p:cNvPr id="16" name="Google Shape;60;p1">
            <a:extLst>
              <a:ext uri="{FF2B5EF4-FFF2-40B4-BE49-F238E27FC236}">
                <a16:creationId xmlns:a16="http://schemas.microsoft.com/office/drawing/2014/main" id="{1843C486-DBB5-4EFC-BFA9-3283BA20B2D5}"/>
              </a:ext>
            </a:extLst>
          </p:cNvPr>
          <p:cNvPicPr preferRelativeResize="0"/>
          <p:nvPr/>
        </p:nvPicPr>
        <p:blipFill rotWithShape="1">
          <a:blip r:embed="rId5">
            <a:alphaModFix/>
          </a:blip>
          <a:srcRect/>
          <a:stretch/>
        </p:blipFill>
        <p:spPr>
          <a:xfrm>
            <a:off x="566510" y="143351"/>
            <a:ext cx="1027097" cy="837277"/>
          </a:xfrm>
          <a:prstGeom prst="rect">
            <a:avLst/>
          </a:prstGeom>
          <a:noFill/>
          <a:ln>
            <a:noFill/>
          </a:ln>
        </p:spPr>
      </p:pic>
    </p:spTree>
    <p:extLst>
      <p:ext uri="{BB962C8B-B14F-4D97-AF65-F5344CB8AC3E}">
        <p14:creationId xmlns:p14="http://schemas.microsoft.com/office/powerpoint/2010/main" val="2689726037"/>
      </p:ext>
    </p:extLst>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Google Shape;139;p15">
            <a:extLst>
              <a:ext uri="{FF2B5EF4-FFF2-40B4-BE49-F238E27FC236}">
                <a16:creationId xmlns:a16="http://schemas.microsoft.com/office/drawing/2014/main" id="{5E133C70-D40D-4D6B-9BDD-490C8ED8DA63}"/>
              </a:ext>
            </a:extLst>
          </p:cNvPr>
          <p:cNvSpPr txBox="1">
            <a:spLocks noGrp="1"/>
          </p:cNvSpPr>
          <p:nvPr>
            <p:ph type="subTitle" idx="4294967295"/>
          </p:nvPr>
        </p:nvSpPr>
        <p:spPr>
          <a:xfrm>
            <a:off x="3347864" y="1347614"/>
            <a:ext cx="5500687" cy="2520280"/>
          </a:xfrm>
        </p:spPr>
        <p:txBody>
          <a:bodyPr anchor="t"/>
          <a:lstStyle/>
          <a:p>
            <a:pPr marL="0" indent="0" eaLnBrk="1" hangingPunct="1">
              <a:spcBef>
                <a:spcPts val="600"/>
              </a:spcBef>
              <a:buClr>
                <a:srgbClr val="114454"/>
              </a:buClr>
              <a:buSzPts val="3000"/>
              <a:buFont typeface="Arial" panose="020B0604020202020204" pitchFamily="34" charset="0"/>
              <a:buNone/>
            </a:pPr>
            <a:r>
              <a:rPr lang="en-US" altLang="sk-SK" b="1" dirty="0">
                <a:solidFill>
                  <a:schemeClr val="bg1"/>
                </a:solidFill>
                <a:latin typeface="Weekly Free Light" panose="00000400000000000000" pitchFamily="50" charset="-18"/>
                <a:cs typeface="Arial" panose="020B0604020202020204" pitchFamily="34" charset="0"/>
              </a:rPr>
              <a:t>EN</a:t>
            </a:r>
            <a:br>
              <a:rPr lang="cs-CZ" altLang="sk-SK" dirty="0">
                <a:solidFill>
                  <a:schemeClr val="bg1"/>
                </a:solidFill>
                <a:latin typeface="Weekly Free Light" panose="00000400000000000000" pitchFamily="50" charset="-18"/>
                <a:cs typeface="Arial" panose="020B0604020202020204" pitchFamily="34" charset="0"/>
              </a:rPr>
            </a:br>
            <a:r>
              <a:rPr lang="en-US" altLang="sk-SK" dirty="0">
                <a:solidFill>
                  <a:schemeClr val="bg1"/>
                </a:solidFill>
                <a:latin typeface="Weekly Free Light" panose="00000400000000000000" pitchFamily="50" charset="-18"/>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endParaRPr lang="cs-CZ" altLang="sk-SK" dirty="0">
              <a:solidFill>
                <a:schemeClr val="bg1"/>
              </a:solidFill>
              <a:latin typeface="Weekly Free Light" panose="00000400000000000000" pitchFamily="50" charset="-18"/>
              <a:cs typeface="Arial" panose="020B0604020202020204" pitchFamily="34" charset="0"/>
            </a:endParaRPr>
          </a:p>
          <a:p>
            <a:pPr marL="0" indent="0" eaLnBrk="1" hangingPunct="1">
              <a:spcBef>
                <a:spcPts val="600"/>
              </a:spcBef>
              <a:buClr>
                <a:srgbClr val="114454"/>
              </a:buClr>
              <a:buSzPts val="3000"/>
              <a:buNone/>
            </a:pPr>
            <a:r>
              <a:rPr lang="sk-SK" altLang="sk-SK" b="1" dirty="0">
                <a:solidFill>
                  <a:schemeClr val="bg1"/>
                </a:solidFill>
                <a:latin typeface="Weekly Free Light" panose="00000400000000000000" pitchFamily="50" charset="-18"/>
              </a:rPr>
              <a:t>CZ</a:t>
            </a:r>
            <a:br>
              <a:rPr lang="sk-SK" altLang="sk-SK" dirty="0">
                <a:solidFill>
                  <a:schemeClr val="bg1"/>
                </a:solidFill>
                <a:latin typeface="Weekly Free Light" panose="00000400000000000000" pitchFamily="50" charset="-18"/>
              </a:rPr>
            </a:br>
            <a:r>
              <a:rPr lang="sk-SK" altLang="sk-SK" dirty="0">
                <a:solidFill>
                  <a:schemeClr val="bg1"/>
                </a:solidFill>
                <a:latin typeface="Weekly Free Light" panose="00000400000000000000" pitchFamily="50" charset="-18"/>
              </a:rPr>
              <a:t>Podpora </a:t>
            </a:r>
            <a:r>
              <a:rPr lang="sk-SK" altLang="sk-SK" dirty="0" err="1">
                <a:solidFill>
                  <a:schemeClr val="bg1"/>
                </a:solidFill>
                <a:latin typeface="Weekly Free Light" panose="00000400000000000000" pitchFamily="50" charset="-18"/>
              </a:rPr>
              <a:t>Evropské</a:t>
            </a:r>
            <a:r>
              <a:rPr lang="sk-SK" altLang="sk-SK" dirty="0">
                <a:solidFill>
                  <a:schemeClr val="bg1"/>
                </a:solidFill>
                <a:latin typeface="Weekly Free Light" panose="00000400000000000000" pitchFamily="50" charset="-18"/>
              </a:rPr>
              <a:t> </a:t>
            </a:r>
            <a:r>
              <a:rPr lang="sk-SK" altLang="sk-SK" dirty="0" err="1">
                <a:solidFill>
                  <a:schemeClr val="bg1"/>
                </a:solidFill>
                <a:latin typeface="Weekly Free Light" panose="00000400000000000000" pitchFamily="50" charset="-18"/>
              </a:rPr>
              <a:t>komise</a:t>
            </a:r>
            <a:r>
              <a:rPr lang="sk-SK" altLang="sk-SK" dirty="0">
                <a:solidFill>
                  <a:schemeClr val="bg1"/>
                </a:solidFill>
                <a:latin typeface="Weekly Free Light" panose="00000400000000000000" pitchFamily="50" charset="-18"/>
              </a:rPr>
              <a:t> na zhotovení </a:t>
            </a:r>
            <a:r>
              <a:rPr lang="sk-SK" altLang="sk-SK" dirty="0" err="1">
                <a:solidFill>
                  <a:schemeClr val="bg1"/>
                </a:solidFill>
                <a:latin typeface="Weekly Free Light" panose="00000400000000000000" pitchFamily="50" charset="-18"/>
              </a:rPr>
              <a:t>této</a:t>
            </a:r>
            <a:r>
              <a:rPr lang="sk-SK" altLang="sk-SK" dirty="0">
                <a:solidFill>
                  <a:schemeClr val="bg1"/>
                </a:solidFill>
                <a:latin typeface="Weekly Free Light" panose="00000400000000000000" pitchFamily="50" charset="-18"/>
              </a:rPr>
              <a:t> práce </a:t>
            </a:r>
            <a:r>
              <a:rPr lang="sk-SK" altLang="sk-SK" dirty="0" err="1">
                <a:solidFill>
                  <a:schemeClr val="bg1"/>
                </a:solidFill>
                <a:latin typeface="Weekly Free Light" panose="00000400000000000000" pitchFamily="50" charset="-18"/>
              </a:rPr>
              <a:t>nevyjadřuje</a:t>
            </a:r>
            <a:r>
              <a:rPr lang="sk-SK" altLang="sk-SK" dirty="0">
                <a:solidFill>
                  <a:schemeClr val="bg1"/>
                </a:solidFill>
                <a:latin typeface="Weekly Free Light" panose="00000400000000000000" pitchFamily="50" charset="-18"/>
              </a:rPr>
              <a:t> názor </a:t>
            </a:r>
            <a:r>
              <a:rPr lang="sk-SK" altLang="sk-SK" dirty="0" err="1">
                <a:solidFill>
                  <a:schemeClr val="bg1"/>
                </a:solidFill>
                <a:latin typeface="Weekly Free Light" panose="00000400000000000000" pitchFamily="50" charset="-18"/>
              </a:rPr>
              <a:t>Komise</a:t>
            </a:r>
            <a:r>
              <a:rPr lang="sk-SK" altLang="sk-SK" dirty="0">
                <a:solidFill>
                  <a:schemeClr val="bg1"/>
                </a:solidFill>
                <a:latin typeface="Weekly Free Light" panose="00000400000000000000" pitchFamily="50" charset="-18"/>
              </a:rPr>
              <a:t>, obsah je </a:t>
            </a:r>
            <a:r>
              <a:rPr lang="sk-SK" altLang="sk-SK" dirty="0" err="1">
                <a:solidFill>
                  <a:schemeClr val="bg1"/>
                </a:solidFill>
                <a:latin typeface="Weekly Free Light" panose="00000400000000000000" pitchFamily="50" charset="-18"/>
              </a:rPr>
              <a:t>názorem</a:t>
            </a:r>
            <a:r>
              <a:rPr lang="sk-SK" altLang="sk-SK" dirty="0">
                <a:solidFill>
                  <a:schemeClr val="bg1"/>
                </a:solidFill>
                <a:latin typeface="Weekly Free Light" panose="00000400000000000000" pitchFamily="50" charset="-18"/>
              </a:rPr>
              <a:t> autora a </a:t>
            </a:r>
            <a:r>
              <a:rPr lang="sk-SK" altLang="sk-SK" dirty="0" err="1">
                <a:solidFill>
                  <a:schemeClr val="bg1"/>
                </a:solidFill>
                <a:latin typeface="Weekly Free Light" panose="00000400000000000000" pitchFamily="50" charset="-18"/>
              </a:rPr>
              <a:t>Komise</a:t>
            </a:r>
            <a:r>
              <a:rPr lang="sk-SK" altLang="sk-SK" dirty="0">
                <a:solidFill>
                  <a:schemeClr val="bg1"/>
                </a:solidFill>
                <a:latin typeface="Weekly Free Light" panose="00000400000000000000" pitchFamily="50" charset="-18"/>
              </a:rPr>
              <a:t> </a:t>
            </a:r>
            <a:r>
              <a:rPr lang="sk-SK" altLang="sk-SK" dirty="0" err="1">
                <a:solidFill>
                  <a:schemeClr val="bg1"/>
                </a:solidFill>
                <a:latin typeface="Weekly Free Light" panose="00000400000000000000" pitchFamily="50" charset="-18"/>
              </a:rPr>
              <a:t>není</a:t>
            </a:r>
            <a:r>
              <a:rPr lang="sk-SK" altLang="sk-SK" dirty="0">
                <a:solidFill>
                  <a:schemeClr val="bg1"/>
                </a:solidFill>
                <a:latin typeface="Weekly Free Light" panose="00000400000000000000" pitchFamily="50" charset="-18"/>
              </a:rPr>
              <a:t> </a:t>
            </a:r>
            <a:r>
              <a:rPr lang="sk-SK" altLang="sk-SK" dirty="0" err="1">
                <a:solidFill>
                  <a:schemeClr val="bg1"/>
                </a:solidFill>
                <a:latin typeface="Weekly Free Light" panose="00000400000000000000" pitchFamily="50" charset="-18"/>
              </a:rPr>
              <a:t>zodpovědná</a:t>
            </a:r>
            <a:r>
              <a:rPr lang="sk-SK" altLang="sk-SK" dirty="0">
                <a:solidFill>
                  <a:schemeClr val="bg1"/>
                </a:solidFill>
                <a:latin typeface="Weekly Free Light" panose="00000400000000000000" pitchFamily="50" charset="-18"/>
              </a:rPr>
              <a:t> za </a:t>
            </a:r>
            <a:r>
              <a:rPr lang="sk-SK" altLang="sk-SK" dirty="0" err="1">
                <a:solidFill>
                  <a:schemeClr val="bg1"/>
                </a:solidFill>
                <a:latin typeface="Weekly Free Light" panose="00000400000000000000" pitchFamily="50" charset="-18"/>
              </a:rPr>
              <a:t>informace</a:t>
            </a:r>
            <a:r>
              <a:rPr lang="sk-SK" altLang="sk-SK" dirty="0">
                <a:solidFill>
                  <a:schemeClr val="bg1"/>
                </a:solidFill>
                <a:latin typeface="Weekly Free Light" panose="00000400000000000000" pitchFamily="50" charset="-18"/>
              </a:rPr>
              <a:t> v práci </a:t>
            </a:r>
            <a:r>
              <a:rPr lang="sk-SK" altLang="sk-SK" dirty="0" err="1">
                <a:solidFill>
                  <a:schemeClr val="bg1"/>
                </a:solidFill>
                <a:latin typeface="Weekly Free Light" panose="00000400000000000000" pitchFamily="50" charset="-18"/>
              </a:rPr>
              <a:t>obsažené</a:t>
            </a:r>
            <a:r>
              <a:rPr lang="sk-SK" altLang="sk-SK" dirty="0">
                <a:solidFill>
                  <a:schemeClr val="bg1"/>
                </a:solidFill>
                <a:latin typeface="Weekly Free Light" panose="00000400000000000000" pitchFamily="50" charset="-18"/>
              </a:rPr>
              <a:t>. </a:t>
            </a:r>
          </a:p>
        </p:txBody>
      </p:sp>
      <p:sp>
        <p:nvSpPr>
          <p:cNvPr id="4099" name="Google Shape;141;p15">
            <a:extLst>
              <a:ext uri="{FF2B5EF4-FFF2-40B4-BE49-F238E27FC236}">
                <a16:creationId xmlns:a16="http://schemas.microsoft.com/office/drawing/2014/main" id="{1140F9EE-B4EE-449B-91EA-BB4E832C694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38E35266-667F-4DC5-B9CA-0E71A6CD0882}" type="slidenum">
              <a:rPr lang="sk-SK" altLang="sk-SK" sz="800">
                <a:solidFill>
                  <a:srgbClr val="FFFFFF"/>
                </a:solidFill>
                <a:latin typeface="Roboto Slab" pitchFamily="2" charset="0"/>
                <a:sym typeface="Roboto Slab" pitchFamily="2" charset="0"/>
              </a:rPr>
              <a:pPr>
                <a:buFont typeface="Arial" panose="020B0604020202020204" pitchFamily="34" charset="0"/>
                <a:buNone/>
              </a:pPr>
              <a:t>13</a:t>
            </a:fld>
            <a:endParaRPr lang="sk-SK" altLang="sk-SK" sz="800">
              <a:solidFill>
                <a:srgbClr val="FFFFFF"/>
              </a:solidFill>
              <a:latin typeface="Roboto Slab" pitchFamily="2" charset="0"/>
              <a:sym typeface="Roboto Slab" pitchFamily="2" charset="0"/>
            </a:endParaRPr>
          </a:p>
        </p:txBody>
      </p:sp>
      <p:sp>
        <p:nvSpPr>
          <p:cNvPr id="8" name="Google Shape;139;p15">
            <a:extLst>
              <a:ext uri="{FF2B5EF4-FFF2-40B4-BE49-F238E27FC236}">
                <a16:creationId xmlns:a16="http://schemas.microsoft.com/office/drawing/2014/main" id="{0FA3D6F0-BEC2-460E-8116-07E85DE57FDF}"/>
              </a:ext>
            </a:extLst>
          </p:cNvPr>
          <p:cNvSpPr txBox="1">
            <a:spLocks/>
          </p:cNvSpPr>
          <p:nvPr/>
        </p:nvSpPr>
        <p:spPr bwMode="auto">
          <a:xfrm>
            <a:off x="179513" y="1347614"/>
            <a:ext cx="5616624" cy="2448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defPPr marR="0" lvl="0" algn="l" rtl="0">
              <a:lnSpc>
                <a:spcPct val="100000"/>
              </a:lnSpc>
              <a:spcBef>
                <a:spcPts val="0"/>
              </a:spcBef>
              <a:spcAft>
                <a:spcPts val="0"/>
              </a:spcAft>
            </a:defPPr>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indent="0" eaLnBrk="1" hangingPunct="1">
              <a:spcBef>
                <a:spcPts val="600"/>
              </a:spcBef>
              <a:buClr>
                <a:srgbClr val="114454"/>
              </a:buClr>
              <a:buSzPts val="3000"/>
              <a:buFont typeface="Arial" panose="020B0604020202020204" pitchFamily="34" charset="0"/>
              <a:buNone/>
            </a:pPr>
            <a:r>
              <a:rPr lang="en-US" altLang="sk-SK" sz="1100" b="1" kern="0" dirty="0">
                <a:solidFill>
                  <a:schemeClr val="bg1"/>
                </a:solidFill>
                <a:latin typeface="Weekly Free Light" panose="00000400000000000000" pitchFamily="50" charset="-18"/>
                <a:cs typeface="Arial" panose="020B0604020202020204" pitchFamily="34" charset="0"/>
              </a:rPr>
              <a:t>2020-1-SK01-KA226-SCH-094350</a:t>
            </a:r>
          </a:p>
          <a:p>
            <a:pPr marL="0" indent="0" eaLnBrk="1" hangingPunct="1">
              <a:spcBef>
                <a:spcPts val="600"/>
              </a:spcBef>
              <a:buClr>
                <a:srgbClr val="114454"/>
              </a:buClr>
              <a:buSzPts val="3000"/>
              <a:buFont typeface="Arial" panose="020B0604020202020204" pitchFamily="34" charset="0"/>
              <a:buNone/>
            </a:pPr>
            <a:r>
              <a:rPr lang="en-US" altLang="sk-SK" sz="1800" b="1" kern="0" dirty="0">
                <a:solidFill>
                  <a:schemeClr val="bg1"/>
                </a:solidFill>
                <a:latin typeface="Weekly Free Light" panose="00000400000000000000" pitchFamily="50" charset="-18"/>
                <a:cs typeface="Arial" panose="020B0604020202020204" pitchFamily="34" charset="0"/>
              </a:rPr>
              <a:t>DIGI SCHOOL</a:t>
            </a:r>
          </a:p>
        </p:txBody>
      </p:sp>
      <p:sp>
        <p:nvSpPr>
          <p:cNvPr id="9" name="Obdélník 8">
            <a:extLst>
              <a:ext uri="{FF2B5EF4-FFF2-40B4-BE49-F238E27FC236}">
                <a16:creationId xmlns:a16="http://schemas.microsoft.com/office/drawing/2014/main" id="{BDF33D66-90E3-426D-A319-3EEF6904E8AF}"/>
              </a:ext>
            </a:extLst>
          </p:cNvPr>
          <p:cNvSpPr/>
          <p:nvPr/>
        </p:nvSpPr>
        <p:spPr>
          <a:xfrm>
            <a:off x="9575" y="4443958"/>
            <a:ext cx="9144000" cy="6958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0" name="Obrázok 7" descr="Erasmus+ logo EN.jpg">
            <a:extLst>
              <a:ext uri="{FF2B5EF4-FFF2-40B4-BE49-F238E27FC236}">
                <a16:creationId xmlns:a16="http://schemas.microsoft.com/office/drawing/2014/main" id="{4A3F09E9-A87A-4F31-BABD-1FEB01FFCE4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82880" y="4515967"/>
            <a:ext cx="2751545" cy="606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0262328"/>
      </p:ext>
    </p:extLst>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id="{B6F7D354-4842-40A6-AC5D-23FBCA57B817}"/>
              </a:ext>
            </a:extLst>
          </p:cNvPr>
          <p:cNvSpPr/>
          <p:nvPr/>
        </p:nvSpPr>
        <p:spPr>
          <a:xfrm>
            <a:off x="0" y="626857"/>
            <a:ext cx="9144000" cy="1008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8" name="Obdélník 17">
            <a:extLst>
              <a:ext uri="{FF2B5EF4-FFF2-40B4-BE49-F238E27FC236}">
                <a16:creationId xmlns:a16="http://schemas.microsoft.com/office/drawing/2014/main" id="{80716418-604A-4D09-8019-D19F00167BDD}"/>
              </a:ext>
            </a:extLst>
          </p:cNvPr>
          <p:cNvSpPr/>
          <p:nvPr/>
        </p:nvSpPr>
        <p:spPr>
          <a:xfrm>
            <a:off x="9575" y="4659982"/>
            <a:ext cx="9144000" cy="4798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2" name="Obrázok 7" descr="Erasmus+ logo EN.jpg">
            <a:extLst>
              <a:ext uri="{FF2B5EF4-FFF2-40B4-BE49-F238E27FC236}">
                <a16:creationId xmlns:a16="http://schemas.microsoft.com/office/drawing/2014/main" id="{238F562C-A3E8-46E5-A693-10C4A00FE1A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16514" y="4677599"/>
            <a:ext cx="2017911" cy="444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BlokTextu 10"/>
          <p:cNvSpPr txBox="1">
            <a:spLocks noChangeArrowheads="1"/>
          </p:cNvSpPr>
          <p:nvPr/>
        </p:nvSpPr>
        <p:spPr bwMode="auto">
          <a:xfrm>
            <a:off x="395536" y="1903595"/>
            <a:ext cx="814387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200000"/>
              </a:lnSpc>
              <a:buFont typeface="Wingdings" panose="05000000000000000000" pitchFamily="2" charset="2"/>
              <a:buChar char="Ø"/>
            </a:pPr>
            <a:r>
              <a:rPr lang="sk-SK" altLang="cs-CZ" dirty="0">
                <a:solidFill>
                  <a:schemeClr val="bg1"/>
                </a:solidFill>
                <a:latin typeface="Nixie One" charset="0"/>
              </a:rPr>
              <a:t>SUBJECT: </a:t>
            </a:r>
            <a:r>
              <a:rPr lang="sk-SK" altLang="cs-CZ" dirty="0" err="1">
                <a:solidFill>
                  <a:schemeClr val="bg1"/>
                </a:solidFill>
                <a:latin typeface="Nixie One" charset="0"/>
              </a:rPr>
              <a:t>Spanish</a:t>
            </a:r>
            <a:r>
              <a:rPr lang="sk-SK" altLang="cs-CZ" dirty="0">
                <a:solidFill>
                  <a:schemeClr val="bg1"/>
                </a:solidFill>
                <a:latin typeface="Nixie One" charset="0"/>
              </a:rPr>
              <a:t> </a:t>
            </a:r>
          </a:p>
          <a:p>
            <a:pPr eaLnBrk="1" hangingPunct="1">
              <a:lnSpc>
                <a:spcPct val="200000"/>
              </a:lnSpc>
              <a:buFont typeface="Wingdings" panose="05000000000000000000" pitchFamily="2" charset="2"/>
              <a:buChar char="Ø"/>
            </a:pPr>
            <a:r>
              <a:rPr lang="sk-SK" altLang="cs-CZ" dirty="0">
                <a:solidFill>
                  <a:schemeClr val="bg1"/>
                </a:solidFill>
                <a:latin typeface="Nixie One" charset="0"/>
              </a:rPr>
              <a:t>SPECIFICATION: in </a:t>
            </a:r>
            <a:r>
              <a:rPr lang="sk-SK" altLang="cs-CZ" dirty="0" err="1">
                <a:solidFill>
                  <a:schemeClr val="bg1"/>
                </a:solidFill>
                <a:latin typeface="Nixie One" charset="0"/>
              </a:rPr>
              <a:t>Spanish</a:t>
            </a:r>
            <a:r>
              <a:rPr lang="sk-SK" altLang="cs-CZ" dirty="0">
                <a:solidFill>
                  <a:schemeClr val="bg1"/>
                </a:solidFill>
                <a:latin typeface="Nixie One" charset="0"/>
              </a:rPr>
              <a:t> </a:t>
            </a:r>
            <a:r>
              <a:rPr lang="sk-SK" altLang="cs-CZ" dirty="0" err="1">
                <a:solidFill>
                  <a:schemeClr val="bg1"/>
                </a:solidFill>
                <a:latin typeface="Nixie One" charset="0"/>
              </a:rPr>
              <a:t>via</a:t>
            </a:r>
            <a:r>
              <a:rPr lang="sk-SK" altLang="cs-CZ" dirty="0">
                <a:solidFill>
                  <a:schemeClr val="bg1"/>
                </a:solidFill>
                <a:latin typeface="Nixie One" charset="0"/>
              </a:rPr>
              <a:t> CLIL </a:t>
            </a:r>
            <a:r>
              <a:rPr lang="sk-SK" altLang="cs-CZ" dirty="0" err="1">
                <a:solidFill>
                  <a:schemeClr val="bg1"/>
                </a:solidFill>
                <a:latin typeface="Nixie One" charset="0"/>
              </a:rPr>
              <a:t>method</a:t>
            </a:r>
            <a:r>
              <a:rPr lang="sk-SK" altLang="cs-CZ" dirty="0">
                <a:solidFill>
                  <a:schemeClr val="bg1"/>
                </a:solidFill>
                <a:latin typeface="Nixie One" charset="0"/>
              </a:rPr>
              <a:t> (level in </a:t>
            </a:r>
            <a:r>
              <a:rPr lang="sk-SK" altLang="cs-CZ" dirty="0" err="1">
                <a:solidFill>
                  <a:schemeClr val="bg1"/>
                </a:solidFill>
                <a:latin typeface="Nixie One" charset="0"/>
              </a:rPr>
              <a:t>languages</a:t>
            </a:r>
            <a:r>
              <a:rPr lang="sk-SK" altLang="cs-CZ" dirty="0">
                <a:solidFill>
                  <a:schemeClr val="bg1"/>
                </a:solidFill>
                <a:latin typeface="Nixie One" charset="0"/>
              </a:rPr>
              <a:t>)</a:t>
            </a:r>
          </a:p>
          <a:p>
            <a:pPr eaLnBrk="1" hangingPunct="1">
              <a:lnSpc>
                <a:spcPct val="200000"/>
              </a:lnSpc>
              <a:buFont typeface="Wingdings" panose="05000000000000000000" pitchFamily="2" charset="2"/>
              <a:buChar char="Ø"/>
            </a:pPr>
            <a:r>
              <a:rPr lang="sk-SK" altLang="cs-CZ" dirty="0">
                <a:solidFill>
                  <a:schemeClr val="bg1"/>
                </a:solidFill>
                <a:latin typeface="Nixie One" charset="0"/>
              </a:rPr>
              <a:t>AGE OF STUDENTS: 17-19</a:t>
            </a:r>
          </a:p>
          <a:p>
            <a:pPr eaLnBrk="1" hangingPunct="1">
              <a:lnSpc>
                <a:spcPct val="200000"/>
              </a:lnSpc>
              <a:buFont typeface="Wingdings" panose="05000000000000000000" pitchFamily="2" charset="2"/>
              <a:buChar char="Ø"/>
            </a:pPr>
            <a:r>
              <a:rPr lang="sk-SK" altLang="cs-CZ" dirty="0">
                <a:solidFill>
                  <a:schemeClr val="bg1"/>
                </a:solidFill>
                <a:latin typeface="Nixie One" charset="0"/>
              </a:rPr>
              <a:t>1 LESSON : 45 min</a:t>
            </a:r>
          </a:p>
          <a:p>
            <a:pPr eaLnBrk="1" hangingPunct="1"/>
            <a:endParaRPr lang="sk-SK" altLang="cs-CZ" dirty="0"/>
          </a:p>
        </p:txBody>
      </p:sp>
    </p:spTree>
    <p:extLst>
      <p:ext uri="{BB962C8B-B14F-4D97-AF65-F5344CB8AC3E}">
        <p14:creationId xmlns:p14="http://schemas.microsoft.com/office/powerpoint/2010/main" val="2880154807"/>
      </p:ext>
    </p:extLst>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0;p18"/>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pPr>
            <a:r>
              <a:rPr lang="sk-SK" altLang="cs-CZ" sz="2000" b="1" dirty="0">
                <a:solidFill>
                  <a:srgbClr val="FFFFFF"/>
                </a:solidFill>
                <a:latin typeface="Weekly Free Light" panose="00000400000000000000"/>
                <a:cs typeface="Arial" panose="020B0604020202020204" pitchFamily="34" charset="0"/>
                <a:sym typeface="Roboto Slab" charset="0"/>
              </a:rPr>
              <a:t>El </a:t>
            </a:r>
            <a:r>
              <a:rPr lang="sk-SK" altLang="cs-CZ" sz="2000" b="1" dirty="0" err="1">
                <a:solidFill>
                  <a:srgbClr val="FFFFFF"/>
                </a:solidFill>
                <a:latin typeface="Weekly Free Light" panose="00000400000000000000"/>
                <a:cs typeface="Arial" panose="020B0604020202020204" pitchFamily="34" charset="0"/>
                <a:sym typeface="Roboto Slab" charset="0"/>
              </a:rPr>
              <a:t>comienzo</a:t>
            </a:r>
            <a:r>
              <a:rPr lang="sk-SK" altLang="cs-CZ" sz="2000" b="1" dirty="0">
                <a:solidFill>
                  <a:srgbClr val="FFFFFF"/>
                </a:solidFill>
                <a:latin typeface="Weekly Free Light" panose="00000400000000000000"/>
                <a:cs typeface="Arial" panose="020B0604020202020204" pitchFamily="34" charset="0"/>
                <a:sym typeface="Roboto Slab" charset="0"/>
              </a:rPr>
              <a:t> </a:t>
            </a:r>
          </a:p>
        </p:txBody>
      </p:sp>
      <p:sp>
        <p:nvSpPr>
          <p:cNvPr id="18437" name="Google Shape;169;p18"/>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EA2D17D0-BF0C-4A69-A3F1-255003CA25AC}" type="slidenum">
              <a:rPr lang="sk-SK" altLang="cs-CZ" sz="800">
                <a:solidFill>
                  <a:srgbClr val="FFFFFF"/>
                </a:solidFill>
                <a:latin typeface="Roboto Slab" charset="0"/>
                <a:sym typeface="Roboto Slab" charset="0"/>
              </a:rPr>
              <a:pPr eaLnBrk="1" hangingPunct="1"/>
              <a:t>3</a:t>
            </a:fld>
            <a:endParaRPr lang="sk-SK" altLang="cs-CZ" sz="800">
              <a:solidFill>
                <a:srgbClr val="FFFFFF"/>
              </a:solidFill>
              <a:latin typeface="Roboto Slab" charset="0"/>
              <a:sym typeface="Roboto Slab" charset="0"/>
            </a:endParaRPr>
          </a:p>
        </p:txBody>
      </p:sp>
      <p:sp>
        <p:nvSpPr>
          <p:cNvPr id="6" name="Obdélník 5"/>
          <p:cNvSpPr/>
          <p:nvPr/>
        </p:nvSpPr>
        <p:spPr>
          <a:xfrm>
            <a:off x="611560" y="2067694"/>
            <a:ext cx="7776864" cy="1938992"/>
          </a:xfrm>
          <a:prstGeom prst="rect">
            <a:avLst/>
          </a:prstGeom>
        </p:spPr>
        <p:txBody>
          <a:bodyPr wrap="square">
            <a:spAutoFit/>
          </a:bodyPr>
          <a:lstStyle/>
          <a:p>
            <a:pPr marL="342900" indent="-342900">
              <a:spcAft>
                <a:spcPts val="0"/>
              </a:spcAft>
              <a:buFont typeface="Arial" panose="020B0604020202020204" pitchFamily="34" charset="0"/>
              <a:buChar char="•"/>
            </a:pPr>
            <a:r>
              <a:rPr lang="cs-CZ" sz="20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Al </a:t>
            </a:r>
            <a:r>
              <a:rPr lang="cs-CZ" sz="20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llegar</a:t>
            </a:r>
            <a:r>
              <a:rPr lang="cs-CZ" sz="20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a </a:t>
            </a:r>
            <a:r>
              <a:rPr lang="cs-CZ" sz="20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América</a:t>
            </a:r>
            <a:r>
              <a:rPr lang="cs-CZ" sz="20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los </a:t>
            </a:r>
            <a:r>
              <a:rPr lang="cs-CZ" sz="20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españoles</a:t>
            </a:r>
            <a:r>
              <a:rPr lang="cs-CZ" sz="20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a:t>
            </a:r>
            <a:r>
              <a:rPr lang="cs-CZ" sz="20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descubrieron</a:t>
            </a:r>
            <a:r>
              <a:rPr lang="cs-CZ" sz="20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tres </a:t>
            </a:r>
            <a:r>
              <a:rPr lang="cs-CZ" sz="20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culturas</a:t>
            </a:r>
            <a:r>
              <a:rPr lang="cs-CZ" sz="20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a:t>
            </a:r>
            <a:r>
              <a:rPr lang="cs-CZ" sz="20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muy</a:t>
            </a:r>
            <a:r>
              <a:rPr lang="cs-CZ" sz="20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a:t>
            </a:r>
            <a:r>
              <a:rPr lang="cs-CZ" sz="20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desarolladas</a:t>
            </a:r>
            <a:r>
              <a:rPr lang="cs-CZ" sz="20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a:t>
            </a:r>
            <a:r>
              <a:rPr lang="cs-CZ" sz="20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que</a:t>
            </a:r>
            <a:r>
              <a:rPr lang="cs-CZ" sz="20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a:t>
            </a:r>
            <a:r>
              <a:rPr lang="cs-CZ" sz="20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tuvieron</a:t>
            </a:r>
            <a:r>
              <a:rPr lang="cs-CZ" sz="20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a:t>
            </a:r>
            <a:r>
              <a:rPr lang="cs-CZ" sz="20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un</a:t>
            </a:r>
            <a:r>
              <a:rPr lang="cs-CZ" sz="20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a:t>
            </a:r>
            <a:r>
              <a:rPr lang="cs-CZ" sz="20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sistema</a:t>
            </a:r>
            <a:r>
              <a:rPr lang="cs-CZ" sz="20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de </a:t>
            </a:r>
            <a:r>
              <a:rPr lang="cs-CZ" sz="20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sociedad</a:t>
            </a:r>
            <a:r>
              <a:rPr lang="cs-CZ" sz="20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a:t>
            </a:r>
            <a:r>
              <a:rPr lang="cs-CZ" sz="20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organizado</a:t>
            </a:r>
            <a:r>
              <a:rPr lang="cs-CZ" sz="20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pero </a:t>
            </a:r>
            <a:r>
              <a:rPr lang="cs-CZ" sz="20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su</a:t>
            </a:r>
            <a:r>
              <a:rPr lang="cs-CZ" sz="20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a:t>
            </a:r>
            <a:r>
              <a:rPr lang="cs-CZ" sz="20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historia</a:t>
            </a:r>
            <a:r>
              <a:rPr lang="cs-CZ" sz="20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y </a:t>
            </a:r>
            <a:r>
              <a:rPr lang="cs-CZ" sz="20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epopeyas</a:t>
            </a:r>
            <a:r>
              <a:rPr lang="cs-CZ" sz="20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a:t>
            </a:r>
            <a:r>
              <a:rPr lang="cs-CZ" sz="20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contaban</a:t>
            </a:r>
            <a:r>
              <a:rPr lang="cs-CZ" sz="20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sólo </a:t>
            </a:r>
            <a:r>
              <a:rPr lang="cs-CZ" sz="20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oralmente</a:t>
            </a:r>
            <a:r>
              <a:rPr lang="cs-CZ" sz="20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a:t>
            </a:r>
          </a:p>
          <a:p>
            <a:pPr marL="342900" indent="-342900">
              <a:spcAft>
                <a:spcPts val="0"/>
              </a:spcAft>
              <a:buFont typeface="Arial" panose="020B0604020202020204" pitchFamily="34" charset="0"/>
              <a:buChar char="•"/>
            </a:pPr>
            <a:endParaRPr lang="cs-CZ" sz="20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endParaRPr>
          </a:p>
          <a:p>
            <a:pPr marL="342900" indent="-342900">
              <a:spcAft>
                <a:spcPts val="0"/>
              </a:spcAft>
              <a:buFont typeface="Arial" panose="020B0604020202020204" pitchFamily="34" charset="0"/>
              <a:buChar char="•"/>
            </a:pPr>
            <a:r>
              <a:rPr lang="cs-CZ" sz="20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Después</a:t>
            </a:r>
            <a:r>
              <a:rPr lang="cs-CZ" sz="20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de la </a:t>
            </a:r>
            <a:r>
              <a:rPr lang="cs-CZ" sz="20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conquista</a:t>
            </a:r>
            <a:r>
              <a:rPr lang="cs-CZ" sz="20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los </a:t>
            </a:r>
            <a:r>
              <a:rPr lang="cs-CZ" sz="20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cronistas</a:t>
            </a:r>
            <a:r>
              <a:rPr lang="cs-CZ" sz="20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a:t>
            </a:r>
            <a:r>
              <a:rPr lang="cs-CZ" sz="20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conservaron</a:t>
            </a:r>
            <a:r>
              <a:rPr lang="cs-CZ" sz="20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a:t>
            </a:r>
            <a:r>
              <a:rPr lang="cs-CZ" sz="20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algunos</a:t>
            </a:r>
            <a:r>
              <a:rPr lang="cs-CZ" sz="20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a:t>
            </a:r>
            <a:r>
              <a:rPr lang="cs-CZ" sz="20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hechos</a:t>
            </a:r>
            <a:r>
              <a:rPr lang="cs-CZ" sz="20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en </a:t>
            </a:r>
            <a:r>
              <a:rPr lang="cs-CZ" sz="20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sus</a:t>
            </a:r>
            <a:r>
              <a:rPr lang="cs-CZ" sz="20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a:t>
            </a:r>
            <a:r>
              <a:rPr lang="cs-CZ" sz="20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textos</a:t>
            </a:r>
            <a:r>
              <a:rPr lang="cs-CZ" sz="18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697056609"/>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0;p18"/>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pPr>
            <a:r>
              <a:rPr lang="sk-SK" altLang="cs-CZ" sz="1800" b="1" dirty="0">
                <a:solidFill>
                  <a:srgbClr val="FFFFFF"/>
                </a:solidFill>
                <a:latin typeface="Roboto Slab" charset="0"/>
                <a:cs typeface="Arial" panose="020B0604020202020204" pitchFamily="34" charset="0"/>
                <a:sym typeface="Roboto Slab" charset="0"/>
              </a:rPr>
              <a:t> </a:t>
            </a:r>
          </a:p>
        </p:txBody>
      </p:sp>
      <p:sp>
        <p:nvSpPr>
          <p:cNvPr id="18437" name="Google Shape;169;p18"/>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EA2D17D0-BF0C-4A69-A3F1-255003CA25AC}" type="slidenum">
              <a:rPr lang="sk-SK" altLang="cs-CZ" sz="800">
                <a:solidFill>
                  <a:srgbClr val="FFFFFF"/>
                </a:solidFill>
                <a:latin typeface="Roboto Slab" charset="0"/>
                <a:sym typeface="Roboto Slab" charset="0"/>
              </a:rPr>
              <a:pPr eaLnBrk="1" hangingPunct="1"/>
              <a:t>4</a:t>
            </a:fld>
            <a:endParaRPr lang="sk-SK" altLang="cs-CZ" sz="800">
              <a:solidFill>
                <a:srgbClr val="FFFFFF"/>
              </a:solidFill>
              <a:latin typeface="Roboto Slab" charset="0"/>
              <a:sym typeface="Roboto Slab" charset="0"/>
            </a:endParaRPr>
          </a:p>
        </p:txBody>
      </p:sp>
      <p:sp>
        <p:nvSpPr>
          <p:cNvPr id="2" name="Obdélník 1"/>
          <p:cNvSpPr/>
          <p:nvPr/>
        </p:nvSpPr>
        <p:spPr>
          <a:xfrm>
            <a:off x="539552" y="1851670"/>
            <a:ext cx="8136904" cy="707886"/>
          </a:xfrm>
          <a:prstGeom prst="rect">
            <a:avLst/>
          </a:prstGeom>
        </p:spPr>
        <p:txBody>
          <a:bodyPr wrap="square">
            <a:spAutoFit/>
          </a:bodyPr>
          <a:lstStyle/>
          <a:p>
            <a:pPr>
              <a:spcAft>
                <a:spcPts val="0"/>
              </a:spcAft>
            </a:pPr>
            <a:r>
              <a:rPr lang="cs-CZ" sz="20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El </a:t>
            </a:r>
            <a:r>
              <a:rPr lang="cs-CZ" sz="20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Popol</a:t>
            </a:r>
            <a:r>
              <a:rPr lang="cs-CZ" sz="20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 </a:t>
            </a:r>
            <a:r>
              <a:rPr lang="cs-CZ" sz="20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Vuh</a:t>
            </a:r>
            <a:endParaRPr lang="cs-CZ" sz="20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endParaRPr>
          </a:p>
          <a:p>
            <a:pPr marL="342900" indent="-342900">
              <a:spcAft>
                <a:spcPts val="0"/>
              </a:spcAft>
              <a:buFont typeface="Arial" panose="020B0604020202020204" pitchFamily="34" charset="0"/>
              <a:buChar char="•"/>
            </a:pPr>
            <a:r>
              <a:rPr lang="cs-CZ" sz="20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Es una obra </a:t>
            </a:r>
            <a:r>
              <a:rPr lang="cs-CZ" sz="20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maya</a:t>
            </a:r>
            <a:r>
              <a:rPr lang="cs-CZ" sz="20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a:t>
            </a:r>
            <a:r>
              <a:rPr lang="cs-CZ" sz="20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sobre</a:t>
            </a:r>
            <a:r>
              <a:rPr lang="cs-CZ" sz="20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la </a:t>
            </a:r>
            <a:r>
              <a:rPr lang="cs-CZ" sz="20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creación</a:t>
            </a:r>
            <a:r>
              <a:rPr lang="cs-CZ" sz="20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del </a:t>
            </a:r>
            <a:r>
              <a:rPr lang="cs-CZ" sz="20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mundo</a:t>
            </a:r>
            <a:r>
              <a:rPr lang="cs-CZ" sz="20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a:t>
            </a:r>
            <a:r>
              <a:rPr lang="cs-CZ" sz="20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según</a:t>
            </a:r>
            <a:r>
              <a:rPr lang="cs-CZ" sz="20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la </a:t>
            </a:r>
            <a:r>
              <a:rPr lang="cs-CZ" sz="20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cosmovisión</a:t>
            </a:r>
            <a:r>
              <a:rPr lang="cs-CZ" sz="20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a:t>
            </a:r>
          </a:p>
        </p:txBody>
      </p:sp>
      <p:sp>
        <p:nvSpPr>
          <p:cNvPr id="4" name="Obdélník 3"/>
          <p:cNvSpPr/>
          <p:nvPr/>
        </p:nvSpPr>
        <p:spPr>
          <a:xfrm>
            <a:off x="611560" y="3066212"/>
            <a:ext cx="7848872" cy="1323439"/>
          </a:xfrm>
          <a:prstGeom prst="rect">
            <a:avLst/>
          </a:prstGeom>
        </p:spPr>
        <p:txBody>
          <a:bodyPr wrap="square">
            <a:spAutoFit/>
          </a:bodyPr>
          <a:lstStyle/>
          <a:p>
            <a:pPr>
              <a:spcAft>
                <a:spcPts val="0"/>
              </a:spcAft>
            </a:pPr>
            <a:r>
              <a:rPr lang="cs-CZ" sz="20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Ollantay</a:t>
            </a:r>
            <a:r>
              <a:rPr lang="cs-CZ" sz="20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a:t>
            </a:r>
          </a:p>
          <a:p>
            <a:pPr marL="342900" indent="-342900">
              <a:spcAft>
                <a:spcPts val="0"/>
              </a:spcAft>
              <a:buFont typeface="Arial" panose="020B0604020202020204" pitchFamily="34" charset="0"/>
              <a:buChar char="•"/>
            </a:pPr>
            <a:r>
              <a:rPr lang="cs-CZ" sz="20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Narra</a:t>
            </a:r>
            <a:r>
              <a:rPr lang="cs-CZ" sz="20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la </a:t>
            </a:r>
            <a:r>
              <a:rPr lang="cs-CZ" sz="20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historia</a:t>
            </a:r>
            <a:r>
              <a:rPr lang="cs-CZ" sz="20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del amor </a:t>
            </a:r>
            <a:r>
              <a:rPr lang="cs-CZ" sz="20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imposible</a:t>
            </a:r>
            <a:r>
              <a:rPr lang="cs-CZ" sz="20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a:t>
            </a:r>
            <a:r>
              <a:rPr lang="cs-CZ" sz="20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entre</a:t>
            </a:r>
            <a:r>
              <a:rPr lang="cs-CZ" sz="20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la </a:t>
            </a:r>
            <a:r>
              <a:rPr lang="cs-CZ" sz="20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hija</a:t>
            </a:r>
            <a:r>
              <a:rPr lang="cs-CZ" sz="20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del </a:t>
            </a:r>
            <a:r>
              <a:rPr lang="cs-CZ" sz="20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Inca</a:t>
            </a:r>
            <a:r>
              <a:rPr lang="cs-CZ" sz="20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y el </a:t>
            </a:r>
            <a:r>
              <a:rPr lang="cs-CZ" sz="20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guerrero</a:t>
            </a:r>
            <a:r>
              <a:rPr lang="cs-CZ" sz="20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a:t>
            </a:r>
            <a:r>
              <a:rPr lang="cs-CZ" sz="20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Ollantay</a:t>
            </a:r>
            <a:r>
              <a:rPr lang="cs-CZ" sz="20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a:t>
            </a:r>
            <a:r>
              <a:rPr lang="cs-CZ" sz="20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debido</a:t>
            </a:r>
            <a:r>
              <a:rPr lang="cs-CZ" sz="20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a la </a:t>
            </a:r>
            <a:r>
              <a:rPr lang="cs-CZ" sz="20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diferencia</a:t>
            </a:r>
            <a:r>
              <a:rPr lang="cs-CZ" sz="20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de </a:t>
            </a:r>
            <a:r>
              <a:rPr lang="cs-CZ" sz="20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casta</a:t>
            </a:r>
            <a:r>
              <a:rPr lang="cs-CZ" sz="20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a:t>
            </a:r>
          </a:p>
          <a:p>
            <a:pPr marL="342900" indent="-342900">
              <a:spcAft>
                <a:spcPts val="0"/>
              </a:spcAft>
              <a:buFont typeface="Arial" panose="020B0604020202020204" pitchFamily="34" charset="0"/>
              <a:buChar char="•"/>
            </a:pPr>
            <a:r>
              <a:rPr lang="cs-CZ" sz="20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Tiene forma de </a:t>
            </a:r>
            <a:r>
              <a:rPr lang="cs-CZ" sz="20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un</a:t>
            </a:r>
            <a:r>
              <a:rPr lang="cs-CZ" sz="20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drama – </a:t>
            </a:r>
            <a:r>
              <a:rPr lang="cs-CZ" sz="20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teatro</a:t>
            </a:r>
            <a:r>
              <a:rPr lang="cs-CZ" sz="20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4151762988"/>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0;p18"/>
          <p:cNvSpPr txBox="1">
            <a:spLocks noGrp="1"/>
          </p:cNvSpPr>
          <p:nvPr>
            <p:ph type="title"/>
          </p:nvPr>
        </p:nvSpPr>
        <p:spPr>
          <a:xfrm>
            <a:off x="1146174" y="530225"/>
            <a:ext cx="3497833" cy="1028700"/>
          </a:xfrm>
        </p:spPr>
        <p:txBody>
          <a:bodyPr/>
          <a:lstStyle/>
          <a:p>
            <a:pPr eaLnBrk="1" hangingPunct="1">
              <a:spcBef>
                <a:spcPct val="0"/>
              </a:spcBef>
              <a:spcAft>
                <a:spcPct val="0"/>
              </a:spcAft>
              <a:buClr>
                <a:srgbClr val="FFFFFF"/>
              </a:buClr>
            </a:pPr>
            <a:r>
              <a:rPr lang="sk-SK" altLang="cs-CZ" sz="1800" b="1" dirty="0" err="1">
                <a:solidFill>
                  <a:srgbClr val="FFFFFF"/>
                </a:solidFill>
                <a:latin typeface="Weekly Free Light" panose="00000400000000000000"/>
                <a:cs typeface="Arial" panose="020B0604020202020204" pitchFamily="34" charset="0"/>
                <a:sym typeface="Roboto Slab" charset="0"/>
              </a:rPr>
              <a:t>Primeras</a:t>
            </a:r>
            <a:r>
              <a:rPr lang="sk-SK" altLang="cs-CZ" sz="1800" b="1" dirty="0">
                <a:solidFill>
                  <a:srgbClr val="FFFFFF"/>
                </a:solidFill>
                <a:latin typeface="Weekly Free Light" panose="00000400000000000000"/>
                <a:cs typeface="Arial" panose="020B0604020202020204" pitchFamily="34" charset="0"/>
                <a:sym typeface="Roboto Slab" charset="0"/>
              </a:rPr>
              <a:t> </a:t>
            </a:r>
            <a:r>
              <a:rPr lang="sk-SK" altLang="cs-CZ" sz="1800" b="1" dirty="0" err="1">
                <a:solidFill>
                  <a:srgbClr val="FFFFFF"/>
                </a:solidFill>
                <a:latin typeface="Weekly Free Light" panose="00000400000000000000"/>
                <a:cs typeface="Arial" panose="020B0604020202020204" pitchFamily="34" charset="0"/>
                <a:sym typeface="Roboto Slab" charset="0"/>
              </a:rPr>
              <a:t>manifestaciones</a:t>
            </a:r>
            <a:r>
              <a:rPr lang="sk-SK" altLang="cs-CZ" sz="1800" b="1" dirty="0">
                <a:solidFill>
                  <a:srgbClr val="FFFFFF"/>
                </a:solidFill>
                <a:latin typeface="Weekly Free Light" panose="00000400000000000000"/>
                <a:cs typeface="Arial" panose="020B0604020202020204" pitchFamily="34" charset="0"/>
                <a:sym typeface="Roboto Slab" charset="0"/>
              </a:rPr>
              <a:t> de la </a:t>
            </a:r>
            <a:r>
              <a:rPr lang="sk-SK" altLang="cs-CZ" sz="1800" b="1" dirty="0" err="1">
                <a:solidFill>
                  <a:srgbClr val="FFFFFF"/>
                </a:solidFill>
                <a:latin typeface="Weekly Free Light" panose="00000400000000000000"/>
                <a:cs typeface="Arial" panose="020B0604020202020204" pitchFamily="34" charset="0"/>
                <a:sym typeface="Roboto Slab" charset="0"/>
              </a:rPr>
              <a:t>literatura</a:t>
            </a:r>
            <a:r>
              <a:rPr lang="sk-SK" altLang="cs-CZ" sz="1800" b="1" dirty="0">
                <a:solidFill>
                  <a:srgbClr val="FFFFFF"/>
                </a:solidFill>
                <a:latin typeface="Weekly Free Light" panose="00000400000000000000"/>
                <a:cs typeface="Arial" panose="020B0604020202020204" pitchFamily="34" charset="0"/>
                <a:sym typeface="Roboto Slab" charset="0"/>
              </a:rPr>
              <a:t> </a:t>
            </a:r>
            <a:r>
              <a:rPr lang="sk-SK" altLang="cs-CZ" sz="1800" b="1" dirty="0" err="1">
                <a:solidFill>
                  <a:srgbClr val="FFFFFF"/>
                </a:solidFill>
                <a:latin typeface="Weekly Free Light" panose="00000400000000000000"/>
                <a:cs typeface="Arial" panose="020B0604020202020204" pitchFamily="34" charset="0"/>
                <a:sym typeface="Roboto Slab" charset="0"/>
              </a:rPr>
              <a:t>latinoamericana</a:t>
            </a:r>
            <a:endParaRPr lang="sk-SK" altLang="cs-CZ" sz="1800" b="1" dirty="0">
              <a:solidFill>
                <a:srgbClr val="FFFFFF"/>
              </a:solidFill>
              <a:latin typeface="Weekly Free Light" panose="00000400000000000000"/>
              <a:cs typeface="Arial" panose="020B0604020202020204" pitchFamily="34" charset="0"/>
              <a:sym typeface="Roboto Slab" charset="0"/>
            </a:endParaRPr>
          </a:p>
        </p:txBody>
      </p:sp>
      <p:sp>
        <p:nvSpPr>
          <p:cNvPr id="18437" name="Google Shape;169;p18"/>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EA2D17D0-BF0C-4A69-A3F1-255003CA25AC}" type="slidenum">
              <a:rPr lang="sk-SK" altLang="cs-CZ" sz="800">
                <a:solidFill>
                  <a:srgbClr val="FFFFFF"/>
                </a:solidFill>
                <a:latin typeface="Roboto Slab" charset="0"/>
                <a:sym typeface="Roboto Slab" charset="0"/>
              </a:rPr>
              <a:pPr eaLnBrk="1" hangingPunct="1"/>
              <a:t>5</a:t>
            </a:fld>
            <a:endParaRPr lang="sk-SK" altLang="cs-CZ" sz="800">
              <a:solidFill>
                <a:srgbClr val="FFFFFF"/>
              </a:solidFill>
              <a:latin typeface="Roboto Slab" charset="0"/>
              <a:sym typeface="Roboto Slab" charset="0"/>
            </a:endParaRPr>
          </a:p>
        </p:txBody>
      </p:sp>
      <p:sp>
        <p:nvSpPr>
          <p:cNvPr id="5" name="Obdélník 4"/>
          <p:cNvSpPr/>
          <p:nvPr/>
        </p:nvSpPr>
        <p:spPr>
          <a:xfrm>
            <a:off x="395535" y="1923678"/>
            <a:ext cx="8496944" cy="2554545"/>
          </a:xfrm>
          <a:prstGeom prst="rect">
            <a:avLst/>
          </a:prstGeom>
        </p:spPr>
        <p:txBody>
          <a:bodyPr wrap="square">
            <a:spAutoFit/>
          </a:bodyPr>
          <a:lstStyle/>
          <a:p>
            <a:pPr marL="285750" indent="-285750">
              <a:spcAft>
                <a:spcPts val="0"/>
              </a:spcAft>
              <a:buFont typeface="Arial" panose="020B0604020202020204" pitchFamily="34" charset="0"/>
              <a:buChar char="•"/>
            </a:pPr>
            <a:r>
              <a:rPr lang="cs-CZ" sz="2000" b="1" dirty="0" err="1">
                <a:solidFill>
                  <a:schemeClr val="accent1"/>
                </a:solidFill>
                <a:latin typeface="Weekly Free Light" panose="00000400000000000000"/>
                <a:ea typeface="Calibri" panose="020F0502020204030204" pitchFamily="34" charset="0"/>
                <a:cs typeface="Times New Roman" panose="02020603050405020304" pitchFamily="18" charset="0"/>
              </a:rPr>
              <a:t>Representan</a:t>
            </a:r>
            <a:r>
              <a:rPr lang="cs-CZ" sz="2000" b="1" dirty="0">
                <a:solidFill>
                  <a:schemeClr val="accent1"/>
                </a:solidFill>
                <a:latin typeface="Weekly Free Light" panose="00000400000000000000"/>
                <a:ea typeface="Calibri" panose="020F0502020204030204" pitchFamily="34" charset="0"/>
                <a:cs typeface="Times New Roman" panose="02020603050405020304" pitchFamily="18" charset="0"/>
              </a:rPr>
              <a:t> las </a:t>
            </a:r>
            <a:r>
              <a:rPr lang="cs-CZ" sz="2000" b="1" dirty="0" err="1">
                <a:solidFill>
                  <a:schemeClr val="accent1"/>
                </a:solidFill>
                <a:latin typeface="Weekly Free Light" panose="00000400000000000000"/>
                <a:ea typeface="Calibri" panose="020F0502020204030204" pitchFamily="34" charset="0"/>
                <a:cs typeface="Times New Roman" panose="02020603050405020304" pitchFamily="18" charset="0"/>
              </a:rPr>
              <a:t>cronicas</a:t>
            </a:r>
            <a:r>
              <a:rPr lang="cs-CZ" sz="2000" b="1" dirty="0">
                <a:solidFill>
                  <a:schemeClr val="accent1"/>
                </a:solidFill>
                <a:latin typeface="Weekly Free Light" panose="00000400000000000000"/>
                <a:ea typeface="Calibri" panose="020F0502020204030204" pitchFamily="34" charset="0"/>
                <a:cs typeface="Times New Roman" panose="02020603050405020304" pitchFamily="18" charset="0"/>
              </a:rPr>
              <a:t> de la </a:t>
            </a:r>
            <a:r>
              <a:rPr lang="cs-CZ" sz="2000" b="1" dirty="0" err="1">
                <a:solidFill>
                  <a:schemeClr val="accent1"/>
                </a:solidFill>
                <a:latin typeface="Weekly Free Light" panose="00000400000000000000"/>
                <a:ea typeface="Calibri" panose="020F0502020204030204" pitchFamily="34" charset="0"/>
                <a:cs typeface="Times New Roman" panose="02020603050405020304" pitchFamily="18" charset="0"/>
              </a:rPr>
              <a:t>conquista</a:t>
            </a:r>
            <a:r>
              <a:rPr lang="cs-CZ" sz="2000" b="1" dirty="0">
                <a:solidFill>
                  <a:schemeClr val="accent1"/>
                </a:solidFill>
                <a:latin typeface="Weekly Free Light" panose="00000400000000000000"/>
                <a:ea typeface="Calibri" panose="020F0502020204030204" pitchFamily="34" charset="0"/>
                <a:cs typeface="Times New Roman" panose="02020603050405020304" pitchFamily="18" charset="0"/>
              </a:rPr>
              <a:t> y </a:t>
            </a:r>
            <a:r>
              <a:rPr lang="cs-CZ" sz="2000" b="1" dirty="0" err="1">
                <a:solidFill>
                  <a:schemeClr val="accent1"/>
                </a:solidFill>
                <a:latin typeface="Weekly Free Light" panose="00000400000000000000"/>
                <a:ea typeface="Calibri" panose="020F0502020204030204" pitchFamily="34" charset="0"/>
                <a:cs typeface="Times New Roman" panose="02020603050405020304" pitchFamily="18" charset="0"/>
              </a:rPr>
              <a:t>colonización</a:t>
            </a:r>
            <a:r>
              <a:rPr lang="cs-CZ" sz="2000" b="1" dirty="0">
                <a:solidFill>
                  <a:schemeClr val="accent1"/>
                </a:solidFill>
                <a:latin typeface="Weekly Free Light" panose="00000400000000000000"/>
                <a:ea typeface="Calibri" panose="020F0502020204030204" pitchFamily="34" charset="0"/>
                <a:cs typeface="Times New Roman" panose="02020603050405020304" pitchFamily="18" charset="0"/>
              </a:rPr>
              <a:t> (siglo XXVI). </a:t>
            </a:r>
          </a:p>
          <a:p>
            <a:pPr marL="285750" indent="-285750">
              <a:spcAft>
                <a:spcPts val="0"/>
              </a:spcAft>
              <a:buFont typeface="Arial" panose="020B0604020202020204" pitchFamily="34" charset="0"/>
              <a:buChar char="•"/>
            </a:pPr>
            <a:r>
              <a:rPr lang="cs-CZ" sz="2000" b="1" dirty="0" err="1">
                <a:solidFill>
                  <a:schemeClr val="accent1"/>
                </a:solidFill>
                <a:latin typeface="Weekly Free Light" panose="00000400000000000000"/>
                <a:ea typeface="Calibri" panose="020F0502020204030204" pitchFamily="34" charset="0"/>
                <a:cs typeface="Times New Roman" panose="02020603050405020304" pitchFamily="18" charset="0"/>
              </a:rPr>
              <a:t>Sus</a:t>
            </a:r>
            <a:r>
              <a:rPr lang="cs-CZ" sz="2000" b="1" dirty="0">
                <a:solidFill>
                  <a:schemeClr val="accent1"/>
                </a:solidFill>
                <a:latin typeface="Weekly Free Light" panose="00000400000000000000"/>
                <a:ea typeface="Calibri" panose="020F0502020204030204" pitchFamily="34" charset="0"/>
                <a:cs typeface="Times New Roman" panose="02020603050405020304" pitchFamily="18" charset="0"/>
              </a:rPr>
              <a:t> </a:t>
            </a:r>
            <a:r>
              <a:rPr lang="cs-CZ" sz="2000" b="1" dirty="0" err="1">
                <a:solidFill>
                  <a:schemeClr val="accent1"/>
                </a:solidFill>
                <a:latin typeface="Weekly Free Light" panose="00000400000000000000"/>
                <a:ea typeface="Calibri" panose="020F0502020204030204" pitchFamily="34" charset="0"/>
                <a:cs typeface="Times New Roman" panose="02020603050405020304" pitchFamily="18" charset="0"/>
              </a:rPr>
              <a:t>autores</a:t>
            </a:r>
            <a:r>
              <a:rPr lang="cs-CZ" sz="2000" b="1" dirty="0">
                <a:solidFill>
                  <a:schemeClr val="accent1"/>
                </a:solidFill>
                <a:latin typeface="Weekly Free Light" panose="00000400000000000000"/>
                <a:ea typeface="Calibri" panose="020F0502020204030204" pitchFamily="34" charset="0"/>
                <a:cs typeface="Times New Roman" panose="02020603050405020304" pitchFamily="18" charset="0"/>
              </a:rPr>
              <a:t> </a:t>
            </a:r>
            <a:r>
              <a:rPr lang="cs-CZ" sz="2000" b="1" dirty="0" err="1">
                <a:solidFill>
                  <a:schemeClr val="accent1"/>
                </a:solidFill>
                <a:latin typeface="Weekly Free Light" panose="00000400000000000000"/>
                <a:ea typeface="Calibri" panose="020F0502020204030204" pitchFamily="34" charset="0"/>
                <a:cs typeface="Times New Roman" panose="02020603050405020304" pitchFamily="18" charset="0"/>
              </a:rPr>
              <a:t>fueron</a:t>
            </a:r>
            <a:r>
              <a:rPr lang="cs-CZ" sz="2000" b="1" dirty="0">
                <a:solidFill>
                  <a:schemeClr val="accent1"/>
                </a:solidFill>
                <a:latin typeface="Weekly Free Light" panose="00000400000000000000"/>
                <a:ea typeface="Calibri" panose="020F0502020204030204" pitchFamily="34" charset="0"/>
                <a:cs typeface="Times New Roman" panose="02020603050405020304" pitchFamily="18" charset="0"/>
              </a:rPr>
              <a:t> los </a:t>
            </a:r>
            <a:r>
              <a:rPr lang="cs-CZ" sz="2000" b="1" dirty="0" err="1">
                <a:solidFill>
                  <a:schemeClr val="accent1"/>
                </a:solidFill>
                <a:latin typeface="Weekly Free Light" panose="00000400000000000000"/>
                <a:ea typeface="Calibri" panose="020F0502020204030204" pitchFamily="34" charset="0"/>
                <a:cs typeface="Times New Roman" panose="02020603050405020304" pitchFamily="18" charset="0"/>
              </a:rPr>
              <a:t>conquistadores</a:t>
            </a:r>
            <a:r>
              <a:rPr lang="cs-CZ" sz="2000" b="1" dirty="0">
                <a:solidFill>
                  <a:schemeClr val="accent1"/>
                </a:solidFill>
                <a:latin typeface="Weekly Free Light" panose="00000400000000000000"/>
                <a:ea typeface="Calibri" panose="020F0502020204030204" pitchFamily="34" charset="0"/>
                <a:cs typeface="Times New Roman" panose="02020603050405020304" pitchFamily="18" charset="0"/>
              </a:rPr>
              <a:t>.</a:t>
            </a:r>
          </a:p>
          <a:p>
            <a:pPr marL="285750" indent="-285750">
              <a:spcAft>
                <a:spcPts val="0"/>
              </a:spcAft>
              <a:buFont typeface="Arial" panose="020B0604020202020204" pitchFamily="34" charset="0"/>
              <a:buChar char="•"/>
            </a:pPr>
            <a:r>
              <a:rPr lang="cs-CZ" sz="2000" b="1" dirty="0">
                <a:solidFill>
                  <a:schemeClr val="accent1"/>
                </a:solidFill>
                <a:latin typeface="Weekly Free Light" panose="00000400000000000000"/>
                <a:ea typeface="Calibri" panose="020F0502020204030204" pitchFamily="34" charset="0"/>
                <a:cs typeface="Times New Roman" panose="02020603050405020304" pitchFamily="18" charset="0"/>
              </a:rPr>
              <a:t>„El </a:t>
            </a:r>
            <a:r>
              <a:rPr lang="cs-CZ" sz="2000" b="1" dirty="0" err="1">
                <a:solidFill>
                  <a:schemeClr val="accent1"/>
                </a:solidFill>
                <a:latin typeface="Weekly Free Light" panose="00000400000000000000"/>
                <a:ea typeface="Calibri" panose="020F0502020204030204" pitchFamily="34" charset="0"/>
                <a:cs typeface="Times New Roman" panose="02020603050405020304" pitchFamily="18" charset="0"/>
              </a:rPr>
              <a:t>Diario</a:t>
            </a:r>
            <a:r>
              <a:rPr lang="cs-CZ" sz="2000" b="1" dirty="0">
                <a:solidFill>
                  <a:schemeClr val="accent1"/>
                </a:solidFill>
                <a:latin typeface="Weekly Free Light" panose="00000400000000000000"/>
                <a:ea typeface="Calibri" panose="020F0502020204030204" pitchFamily="34" charset="0"/>
                <a:cs typeface="Times New Roman" panose="02020603050405020304" pitchFamily="18" charset="0"/>
              </a:rPr>
              <a:t> del </a:t>
            </a:r>
            <a:r>
              <a:rPr lang="cs-CZ" sz="2000" b="1" dirty="0" err="1">
                <a:solidFill>
                  <a:schemeClr val="accent1"/>
                </a:solidFill>
                <a:latin typeface="Weekly Free Light" panose="00000400000000000000"/>
                <a:ea typeface="Calibri" panose="020F0502020204030204" pitchFamily="34" charset="0"/>
                <a:cs typeface="Times New Roman" panose="02020603050405020304" pitchFamily="18" charset="0"/>
              </a:rPr>
              <a:t>primer</a:t>
            </a:r>
            <a:r>
              <a:rPr lang="cs-CZ" sz="2000" b="1" dirty="0">
                <a:solidFill>
                  <a:schemeClr val="accent1"/>
                </a:solidFill>
                <a:latin typeface="Weekly Free Light" panose="00000400000000000000"/>
                <a:ea typeface="Calibri" panose="020F0502020204030204" pitchFamily="34" charset="0"/>
                <a:cs typeface="Times New Roman" panose="02020603050405020304" pitchFamily="18" charset="0"/>
              </a:rPr>
              <a:t> </a:t>
            </a:r>
            <a:r>
              <a:rPr lang="cs-CZ" sz="2000" b="1" dirty="0" err="1">
                <a:solidFill>
                  <a:schemeClr val="accent1"/>
                </a:solidFill>
                <a:latin typeface="Weekly Free Light" panose="00000400000000000000"/>
                <a:ea typeface="Calibri" panose="020F0502020204030204" pitchFamily="34" charset="0"/>
                <a:cs typeface="Times New Roman" panose="02020603050405020304" pitchFamily="18" charset="0"/>
              </a:rPr>
              <a:t>viaje</a:t>
            </a:r>
            <a:r>
              <a:rPr lang="cs-CZ" sz="2000" b="1" dirty="0">
                <a:solidFill>
                  <a:schemeClr val="accent1"/>
                </a:solidFill>
                <a:latin typeface="Weekly Free Light" panose="00000400000000000000"/>
                <a:ea typeface="Calibri" panose="020F0502020204030204" pitchFamily="34" charset="0"/>
                <a:cs typeface="Times New Roman" panose="02020603050405020304" pitchFamily="18" charset="0"/>
              </a:rPr>
              <a:t>“ de </a:t>
            </a:r>
            <a:r>
              <a:rPr lang="cs-CZ" sz="2000" b="1" dirty="0" err="1">
                <a:solidFill>
                  <a:schemeClr val="accent1"/>
                </a:solidFill>
                <a:latin typeface="Weekly Free Light" panose="00000400000000000000"/>
                <a:ea typeface="Calibri" panose="020F0502020204030204" pitchFamily="34" charset="0"/>
                <a:cs typeface="Times New Roman" panose="02020603050405020304" pitchFamily="18" charset="0"/>
              </a:rPr>
              <a:t>Cristóbal</a:t>
            </a:r>
            <a:r>
              <a:rPr lang="cs-CZ" sz="2000" b="1" dirty="0">
                <a:solidFill>
                  <a:schemeClr val="accent1"/>
                </a:solidFill>
                <a:latin typeface="Weekly Free Light" panose="00000400000000000000"/>
                <a:ea typeface="Calibri" panose="020F0502020204030204" pitchFamily="34" charset="0"/>
                <a:cs typeface="Times New Roman" panose="02020603050405020304" pitchFamily="18" charset="0"/>
              </a:rPr>
              <a:t> Colón </a:t>
            </a:r>
          </a:p>
          <a:p>
            <a:pPr marL="285750" indent="-285750">
              <a:spcAft>
                <a:spcPts val="0"/>
              </a:spcAft>
              <a:buFont typeface="Arial" panose="020B0604020202020204" pitchFamily="34" charset="0"/>
              <a:buChar char="•"/>
            </a:pPr>
            <a:r>
              <a:rPr lang="cs-CZ" sz="2000" b="1" dirty="0">
                <a:solidFill>
                  <a:schemeClr val="accent1"/>
                </a:solidFill>
                <a:latin typeface="Weekly Free Light" panose="00000400000000000000"/>
                <a:ea typeface="Calibri" panose="020F0502020204030204" pitchFamily="34" charset="0"/>
                <a:cs typeface="Times New Roman" panose="02020603050405020304" pitchFamily="18" charset="0"/>
              </a:rPr>
              <a:t>„Las </a:t>
            </a:r>
            <a:r>
              <a:rPr lang="cs-CZ" sz="2000" b="1" dirty="0" err="1">
                <a:solidFill>
                  <a:schemeClr val="accent1"/>
                </a:solidFill>
                <a:latin typeface="Weekly Free Light" panose="00000400000000000000"/>
                <a:ea typeface="Calibri" panose="020F0502020204030204" pitchFamily="34" charset="0"/>
                <a:cs typeface="Times New Roman" panose="02020603050405020304" pitchFamily="18" charset="0"/>
              </a:rPr>
              <a:t>cartas</a:t>
            </a:r>
            <a:r>
              <a:rPr lang="cs-CZ" sz="2000" b="1" dirty="0">
                <a:solidFill>
                  <a:schemeClr val="accent1"/>
                </a:solidFill>
                <a:latin typeface="Weekly Free Light" panose="00000400000000000000"/>
                <a:ea typeface="Calibri" panose="020F0502020204030204" pitchFamily="34" charset="0"/>
                <a:cs typeface="Times New Roman" panose="02020603050405020304" pitchFamily="18" charset="0"/>
              </a:rPr>
              <a:t> de </a:t>
            </a:r>
            <a:r>
              <a:rPr lang="cs-CZ" sz="2000" b="1" dirty="0" err="1">
                <a:solidFill>
                  <a:schemeClr val="accent1"/>
                </a:solidFill>
                <a:latin typeface="Weekly Free Light" panose="00000400000000000000"/>
                <a:ea typeface="Calibri" panose="020F0502020204030204" pitchFamily="34" charset="0"/>
                <a:cs typeface="Times New Roman" panose="02020603050405020304" pitchFamily="18" charset="0"/>
              </a:rPr>
              <a:t>Relación</a:t>
            </a:r>
            <a:r>
              <a:rPr lang="cs-CZ" sz="2000" b="1" dirty="0">
                <a:solidFill>
                  <a:schemeClr val="accent1"/>
                </a:solidFill>
                <a:latin typeface="Weekly Free Light" panose="00000400000000000000"/>
                <a:ea typeface="Calibri" panose="020F0502020204030204" pitchFamily="34" charset="0"/>
                <a:cs typeface="Times New Roman" panose="02020603050405020304" pitchFamily="18" charset="0"/>
              </a:rPr>
              <a:t>“ de </a:t>
            </a:r>
            <a:r>
              <a:rPr lang="cs-CZ" sz="2000" b="1" dirty="0" err="1">
                <a:solidFill>
                  <a:schemeClr val="accent1"/>
                </a:solidFill>
                <a:latin typeface="Weekly Free Light" panose="00000400000000000000"/>
                <a:ea typeface="Calibri" panose="020F0502020204030204" pitchFamily="34" charset="0"/>
                <a:cs typeface="Times New Roman" panose="02020603050405020304" pitchFamily="18" charset="0"/>
              </a:rPr>
              <a:t>Hernán</a:t>
            </a:r>
            <a:r>
              <a:rPr lang="cs-CZ" sz="2000" b="1" dirty="0">
                <a:solidFill>
                  <a:schemeClr val="accent1"/>
                </a:solidFill>
                <a:latin typeface="Weekly Free Light" panose="00000400000000000000"/>
                <a:ea typeface="Calibri" panose="020F0502020204030204" pitchFamily="34" charset="0"/>
                <a:cs typeface="Times New Roman" panose="02020603050405020304" pitchFamily="18" charset="0"/>
              </a:rPr>
              <a:t> </a:t>
            </a:r>
            <a:r>
              <a:rPr lang="cs-CZ" sz="2000" b="1" dirty="0" err="1">
                <a:solidFill>
                  <a:schemeClr val="accent1"/>
                </a:solidFill>
                <a:latin typeface="Weekly Free Light" panose="00000400000000000000"/>
                <a:ea typeface="Calibri" panose="020F0502020204030204" pitchFamily="34" charset="0"/>
                <a:cs typeface="Times New Roman" panose="02020603050405020304" pitchFamily="18" charset="0"/>
              </a:rPr>
              <a:t>Cortés</a:t>
            </a:r>
            <a:r>
              <a:rPr lang="cs-CZ" sz="2000" b="1" dirty="0">
                <a:solidFill>
                  <a:schemeClr val="accent1"/>
                </a:solidFill>
                <a:latin typeface="Weekly Free Light" panose="00000400000000000000"/>
                <a:ea typeface="Calibri" panose="020F0502020204030204" pitchFamily="34" charset="0"/>
                <a:cs typeface="Times New Roman" panose="02020603050405020304" pitchFamily="18" charset="0"/>
              </a:rPr>
              <a:t> </a:t>
            </a:r>
            <a:r>
              <a:rPr lang="cs-CZ" sz="2000" b="1" dirty="0" err="1">
                <a:solidFill>
                  <a:schemeClr val="accent1"/>
                </a:solidFill>
                <a:latin typeface="Weekly Free Light" panose="00000400000000000000"/>
                <a:ea typeface="Calibri" panose="020F0502020204030204" pitchFamily="34" charset="0"/>
                <a:cs typeface="Times New Roman" panose="02020603050405020304" pitchFamily="18" charset="0"/>
              </a:rPr>
              <a:t>que</a:t>
            </a:r>
            <a:r>
              <a:rPr lang="cs-CZ" sz="2000" b="1" dirty="0">
                <a:solidFill>
                  <a:schemeClr val="accent1"/>
                </a:solidFill>
                <a:latin typeface="Weekly Free Light" panose="00000400000000000000"/>
                <a:ea typeface="Calibri" panose="020F0502020204030204" pitchFamily="34" charset="0"/>
                <a:cs typeface="Times New Roman" panose="02020603050405020304" pitchFamily="18" charset="0"/>
              </a:rPr>
              <a:t> </a:t>
            </a:r>
            <a:r>
              <a:rPr lang="cs-CZ" sz="2000" b="1" dirty="0" err="1">
                <a:solidFill>
                  <a:schemeClr val="accent1"/>
                </a:solidFill>
                <a:latin typeface="Weekly Free Light" panose="00000400000000000000"/>
                <a:ea typeface="Calibri" panose="020F0502020204030204" pitchFamily="34" charset="0"/>
                <a:cs typeface="Times New Roman" panose="02020603050405020304" pitchFamily="18" charset="0"/>
              </a:rPr>
              <a:t>informa</a:t>
            </a:r>
            <a:r>
              <a:rPr lang="cs-CZ" sz="2000" b="1" dirty="0">
                <a:solidFill>
                  <a:schemeClr val="accent1"/>
                </a:solidFill>
                <a:latin typeface="Weekly Free Light" panose="00000400000000000000"/>
                <a:ea typeface="Calibri" panose="020F0502020204030204" pitchFamily="34" charset="0"/>
                <a:cs typeface="Times New Roman" panose="02020603050405020304" pitchFamily="18" charset="0"/>
              </a:rPr>
              <a:t> al </a:t>
            </a:r>
            <a:r>
              <a:rPr lang="cs-CZ" sz="2000" b="1" dirty="0" err="1">
                <a:solidFill>
                  <a:schemeClr val="accent1"/>
                </a:solidFill>
                <a:latin typeface="Weekly Free Light" panose="00000400000000000000"/>
                <a:ea typeface="Calibri" panose="020F0502020204030204" pitchFamily="34" charset="0"/>
                <a:cs typeface="Times New Roman" panose="02020603050405020304" pitchFamily="18" charset="0"/>
              </a:rPr>
              <a:t>rey</a:t>
            </a:r>
            <a:r>
              <a:rPr lang="cs-CZ" sz="2000" b="1" dirty="0">
                <a:solidFill>
                  <a:schemeClr val="accent1"/>
                </a:solidFill>
                <a:latin typeface="Weekly Free Light" panose="00000400000000000000"/>
                <a:ea typeface="Calibri" panose="020F0502020204030204" pitchFamily="34" charset="0"/>
                <a:cs typeface="Times New Roman" panose="02020603050405020304" pitchFamily="18" charset="0"/>
              </a:rPr>
              <a:t> </a:t>
            </a:r>
            <a:r>
              <a:rPr lang="cs-CZ" sz="2000" b="1" dirty="0" err="1">
                <a:solidFill>
                  <a:schemeClr val="accent1"/>
                </a:solidFill>
                <a:latin typeface="Weekly Free Light" panose="00000400000000000000"/>
                <a:ea typeface="Calibri" panose="020F0502020204030204" pitchFamily="34" charset="0"/>
                <a:cs typeface="Times New Roman" panose="02020603050405020304" pitchFamily="18" charset="0"/>
              </a:rPr>
              <a:t>sobre</a:t>
            </a:r>
            <a:r>
              <a:rPr lang="cs-CZ" sz="2000" b="1" dirty="0">
                <a:solidFill>
                  <a:schemeClr val="accent1"/>
                </a:solidFill>
                <a:latin typeface="Weekly Free Light" panose="00000400000000000000"/>
                <a:ea typeface="Calibri" panose="020F0502020204030204" pitchFamily="34" charset="0"/>
                <a:cs typeface="Times New Roman" panose="02020603050405020304" pitchFamily="18" charset="0"/>
              </a:rPr>
              <a:t> la </a:t>
            </a:r>
            <a:r>
              <a:rPr lang="cs-CZ" sz="2000" b="1" dirty="0" err="1">
                <a:solidFill>
                  <a:schemeClr val="accent1"/>
                </a:solidFill>
                <a:latin typeface="Weekly Free Light" panose="00000400000000000000"/>
                <a:ea typeface="Calibri" panose="020F0502020204030204" pitchFamily="34" charset="0"/>
                <a:cs typeface="Times New Roman" panose="02020603050405020304" pitchFamily="18" charset="0"/>
              </a:rPr>
              <a:t>conquista</a:t>
            </a:r>
            <a:r>
              <a:rPr lang="cs-CZ" sz="2000" b="1" dirty="0">
                <a:solidFill>
                  <a:schemeClr val="accent1"/>
                </a:solidFill>
                <a:latin typeface="Weekly Free Light" panose="00000400000000000000"/>
                <a:ea typeface="Calibri" panose="020F0502020204030204" pitchFamily="34" charset="0"/>
                <a:cs typeface="Times New Roman" panose="02020603050405020304" pitchFamily="18" charset="0"/>
              </a:rPr>
              <a:t>.</a:t>
            </a:r>
          </a:p>
          <a:p>
            <a:pPr marL="285750" indent="-285750">
              <a:spcAft>
                <a:spcPts val="0"/>
              </a:spcAft>
              <a:buFont typeface="Arial" panose="020B0604020202020204" pitchFamily="34" charset="0"/>
              <a:buChar char="•"/>
            </a:pPr>
            <a:r>
              <a:rPr lang="cs-CZ" sz="2000" b="1" dirty="0">
                <a:solidFill>
                  <a:schemeClr val="accent1"/>
                </a:solidFill>
                <a:latin typeface="Weekly Free Light" panose="00000400000000000000"/>
                <a:ea typeface="Calibri" panose="020F0502020204030204" pitchFamily="34" charset="0"/>
                <a:cs typeface="Times New Roman" panose="02020603050405020304" pitchFamily="18" charset="0"/>
              </a:rPr>
              <a:t>„</a:t>
            </a:r>
            <a:r>
              <a:rPr lang="cs-CZ" sz="2000" b="1" dirty="0" err="1">
                <a:solidFill>
                  <a:schemeClr val="accent1"/>
                </a:solidFill>
                <a:latin typeface="Weekly Free Light" panose="00000400000000000000"/>
                <a:ea typeface="Calibri" panose="020F0502020204030204" pitchFamily="34" charset="0"/>
                <a:cs typeface="Times New Roman" panose="02020603050405020304" pitchFamily="18" charset="0"/>
              </a:rPr>
              <a:t>Brevísima</a:t>
            </a:r>
            <a:r>
              <a:rPr lang="cs-CZ" sz="2000" b="1" dirty="0">
                <a:solidFill>
                  <a:schemeClr val="accent1"/>
                </a:solidFill>
                <a:latin typeface="Weekly Free Light" panose="00000400000000000000"/>
                <a:ea typeface="Calibri" panose="020F0502020204030204" pitchFamily="34" charset="0"/>
                <a:cs typeface="Times New Roman" panose="02020603050405020304" pitchFamily="18" charset="0"/>
              </a:rPr>
              <a:t> </a:t>
            </a:r>
            <a:r>
              <a:rPr lang="cs-CZ" sz="2000" b="1" dirty="0" err="1">
                <a:solidFill>
                  <a:schemeClr val="accent1"/>
                </a:solidFill>
                <a:latin typeface="Weekly Free Light" panose="00000400000000000000"/>
                <a:ea typeface="Calibri" panose="020F0502020204030204" pitchFamily="34" charset="0"/>
                <a:cs typeface="Times New Roman" panose="02020603050405020304" pitchFamily="18" charset="0"/>
              </a:rPr>
              <a:t>relación</a:t>
            </a:r>
            <a:r>
              <a:rPr lang="cs-CZ" sz="2000" b="1" dirty="0">
                <a:solidFill>
                  <a:schemeClr val="accent1"/>
                </a:solidFill>
                <a:latin typeface="Weekly Free Light" panose="00000400000000000000"/>
                <a:ea typeface="Calibri" panose="020F0502020204030204" pitchFamily="34" charset="0"/>
                <a:cs typeface="Times New Roman" panose="02020603050405020304" pitchFamily="18" charset="0"/>
              </a:rPr>
              <a:t> de la </a:t>
            </a:r>
            <a:r>
              <a:rPr lang="cs-CZ" sz="2000" b="1" dirty="0" err="1">
                <a:solidFill>
                  <a:schemeClr val="accent1"/>
                </a:solidFill>
                <a:latin typeface="Weekly Free Light" panose="00000400000000000000"/>
                <a:ea typeface="Calibri" panose="020F0502020204030204" pitchFamily="34" charset="0"/>
                <a:cs typeface="Times New Roman" panose="02020603050405020304" pitchFamily="18" charset="0"/>
              </a:rPr>
              <a:t>destrucción</a:t>
            </a:r>
            <a:r>
              <a:rPr lang="cs-CZ" sz="2000" b="1" dirty="0">
                <a:solidFill>
                  <a:schemeClr val="accent1"/>
                </a:solidFill>
                <a:latin typeface="Weekly Free Light" panose="00000400000000000000"/>
                <a:ea typeface="Calibri" panose="020F0502020204030204" pitchFamily="34" charset="0"/>
                <a:cs typeface="Times New Roman" panose="02020603050405020304" pitchFamily="18" charset="0"/>
              </a:rPr>
              <a:t> de las </a:t>
            </a:r>
            <a:r>
              <a:rPr lang="cs-CZ" sz="2000" b="1" dirty="0" err="1">
                <a:solidFill>
                  <a:schemeClr val="accent1"/>
                </a:solidFill>
                <a:latin typeface="Weekly Free Light" panose="00000400000000000000"/>
                <a:ea typeface="Calibri" panose="020F0502020204030204" pitchFamily="34" charset="0"/>
                <a:cs typeface="Times New Roman" panose="02020603050405020304" pitchFamily="18" charset="0"/>
              </a:rPr>
              <a:t>Indias</a:t>
            </a:r>
            <a:r>
              <a:rPr lang="cs-CZ" sz="2000" b="1" dirty="0">
                <a:solidFill>
                  <a:schemeClr val="accent1"/>
                </a:solidFill>
                <a:latin typeface="Weekly Free Light" panose="00000400000000000000"/>
                <a:ea typeface="Calibri" panose="020F0502020204030204" pitchFamily="34" charset="0"/>
                <a:cs typeface="Times New Roman" panose="02020603050405020304" pitchFamily="18" charset="0"/>
              </a:rPr>
              <a:t>“ de </a:t>
            </a:r>
            <a:r>
              <a:rPr lang="cs-CZ" sz="2000" b="1" dirty="0" err="1">
                <a:solidFill>
                  <a:schemeClr val="accent1"/>
                </a:solidFill>
                <a:latin typeface="Weekly Free Light" panose="00000400000000000000"/>
                <a:ea typeface="Calibri" panose="020F0502020204030204" pitchFamily="34" charset="0"/>
                <a:cs typeface="Times New Roman" panose="02020603050405020304" pitchFamily="18" charset="0"/>
              </a:rPr>
              <a:t>Fray</a:t>
            </a:r>
            <a:r>
              <a:rPr lang="cs-CZ" sz="2000" b="1" dirty="0">
                <a:solidFill>
                  <a:schemeClr val="accent1"/>
                </a:solidFill>
                <a:latin typeface="Weekly Free Light" panose="00000400000000000000"/>
                <a:ea typeface="Calibri" panose="020F0502020204030204" pitchFamily="34" charset="0"/>
                <a:cs typeface="Times New Roman" panose="02020603050405020304" pitchFamily="18" charset="0"/>
              </a:rPr>
              <a:t> </a:t>
            </a:r>
            <a:r>
              <a:rPr lang="cs-CZ" sz="2000" b="1" dirty="0" err="1">
                <a:solidFill>
                  <a:schemeClr val="accent1"/>
                </a:solidFill>
                <a:latin typeface="Weekly Free Light" panose="00000400000000000000"/>
                <a:ea typeface="Calibri" panose="020F0502020204030204" pitchFamily="34" charset="0"/>
                <a:cs typeface="Times New Roman" panose="02020603050405020304" pitchFamily="18" charset="0"/>
              </a:rPr>
              <a:t>Bartolomé</a:t>
            </a:r>
            <a:r>
              <a:rPr lang="cs-CZ" sz="2000" b="1" dirty="0">
                <a:solidFill>
                  <a:schemeClr val="accent1"/>
                </a:solidFill>
                <a:latin typeface="Weekly Free Light" panose="00000400000000000000"/>
                <a:ea typeface="Calibri" panose="020F0502020204030204" pitchFamily="34" charset="0"/>
                <a:cs typeface="Times New Roman" panose="02020603050405020304" pitchFamily="18" charset="0"/>
              </a:rPr>
              <a:t> de las </a:t>
            </a:r>
            <a:r>
              <a:rPr lang="cs-CZ" sz="2000" b="1" dirty="0" err="1">
                <a:solidFill>
                  <a:schemeClr val="accent1"/>
                </a:solidFill>
                <a:latin typeface="Weekly Free Light" panose="00000400000000000000"/>
                <a:ea typeface="Calibri" panose="020F0502020204030204" pitchFamily="34" charset="0"/>
                <a:cs typeface="Times New Roman" panose="02020603050405020304" pitchFamily="18" charset="0"/>
              </a:rPr>
              <a:t>Casas</a:t>
            </a:r>
            <a:r>
              <a:rPr lang="cs-CZ" sz="2000" b="1" dirty="0">
                <a:solidFill>
                  <a:schemeClr val="accent1"/>
                </a:solidFill>
                <a:latin typeface="Weekly Free Light" panose="00000400000000000000"/>
                <a:ea typeface="Calibri" panose="020F0502020204030204" pitchFamily="34" charset="0"/>
                <a:cs typeface="Times New Roman" panose="02020603050405020304" pitchFamily="18" charset="0"/>
              </a:rPr>
              <a:t> – </a:t>
            </a:r>
            <a:r>
              <a:rPr lang="cs-CZ" sz="2000" b="1" dirty="0" err="1">
                <a:solidFill>
                  <a:schemeClr val="accent1"/>
                </a:solidFill>
                <a:latin typeface="Weekly Free Light" panose="00000400000000000000"/>
                <a:ea typeface="Calibri" panose="020F0502020204030204" pitchFamily="34" charset="0"/>
                <a:cs typeface="Times New Roman" panose="02020603050405020304" pitchFamily="18" charset="0"/>
              </a:rPr>
              <a:t>primera</a:t>
            </a:r>
            <a:r>
              <a:rPr lang="cs-CZ" sz="2000" b="1" dirty="0">
                <a:solidFill>
                  <a:schemeClr val="accent1"/>
                </a:solidFill>
                <a:latin typeface="Weekly Free Light" panose="00000400000000000000"/>
                <a:ea typeface="Calibri" panose="020F0502020204030204" pitchFamily="34" charset="0"/>
                <a:cs typeface="Times New Roman" panose="02020603050405020304" pitchFamily="18" charset="0"/>
              </a:rPr>
              <a:t> obra en </a:t>
            </a:r>
            <a:r>
              <a:rPr lang="cs-CZ" sz="2000" b="1" dirty="0" err="1">
                <a:solidFill>
                  <a:schemeClr val="accent1"/>
                </a:solidFill>
                <a:latin typeface="Weekly Free Light" panose="00000400000000000000"/>
                <a:ea typeface="Calibri" panose="020F0502020204030204" pitchFamily="34" charset="0"/>
                <a:cs typeface="Times New Roman" panose="02020603050405020304" pitchFamily="18" charset="0"/>
              </a:rPr>
              <a:t>defensa</a:t>
            </a:r>
            <a:r>
              <a:rPr lang="cs-CZ" sz="2000" b="1" dirty="0">
                <a:solidFill>
                  <a:schemeClr val="accent1"/>
                </a:solidFill>
                <a:latin typeface="Weekly Free Light" panose="00000400000000000000"/>
                <a:ea typeface="Calibri" panose="020F0502020204030204" pitchFamily="34" charset="0"/>
                <a:cs typeface="Times New Roman" panose="02020603050405020304" pitchFamily="18" charset="0"/>
              </a:rPr>
              <a:t> del </a:t>
            </a:r>
            <a:r>
              <a:rPr lang="cs-CZ" sz="2000" b="1" dirty="0" err="1">
                <a:solidFill>
                  <a:schemeClr val="accent1"/>
                </a:solidFill>
                <a:latin typeface="Weekly Free Light" panose="00000400000000000000"/>
                <a:ea typeface="Calibri" panose="020F0502020204030204" pitchFamily="34" charset="0"/>
                <a:cs typeface="Times New Roman" panose="02020603050405020304" pitchFamily="18" charset="0"/>
              </a:rPr>
              <a:t>indio</a:t>
            </a:r>
            <a:r>
              <a:rPr lang="cs-CZ" sz="2000" b="1" dirty="0">
                <a:solidFill>
                  <a:schemeClr val="accent1"/>
                </a:solidFill>
                <a:latin typeface="Weekly Free Light" panose="00000400000000000000"/>
                <a:ea typeface="Calibri" panose="020F0502020204030204" pitchFamily="34" charset="0"/>
                <a:cs typeface="Times New Roman" panose="02020603050405020304" pitchFamily="18" charset="0"/>
              </a:rPr>
              <a:t> y </a:t>
            </a:r>
            <a:r>
              <a:rPr lang="cs-CZ" sz="2000" b="1" dirty="0" err="1">
                <a:solidFill>
                  <a:schemeClr val="accent1"/>
                </a:solidFill>
                <a:latin typeface="Weekly Free Light" panose="00000400000000000000"/>
                <a:ea typeface="Calibri" panose="020F0502020204030204" pitchFamily="34" charset="0"/>
                <a:cs typeface="Times New Roman" panose="02020603050405020304" pitchFamily="18" charset="0"/>
              </a:rPr>
              <a:t>genera</a:t>
            </a:r>
            <a:r>
              <a:rPr lang="cs-CZ" sz="2000" b="1" dirty="0">
                <a:solidFill>
                  <a:schemeClr val="accent1"/>
                </a:solidFill>
                <a:latin typeface="Weekly Free Light" panose="00000400000000000000"/>
                <a:ea typeface="Calibri" panose="020F0502020204030204" pitchFamily="34" charset="0"/>
                <a:cs typeface="Times New Roman" panose="02020603050405020304" pitchFamily="18" charset="0"/>
              </a:rPr>
              <a:t> la </a:t>
            </a:r>
            <a:r>
              <a:rPr lang="cs-CZ" sz="2000" b="1" dirty="0" err="1">
                <a:solidFill>
                  <a:schemeClr val="accent1"/>
                </a:solidFill>
                <a:latin typeface="Weekly Free Light" panose="00000400000000000000"/>
                <a:ea typeface="Calibri" panose="020F0502020204030204" pitchFamily="34" charset="0"/>
                <a:cs typeface="Times New Roman" panose="02020603050405020304" pitchFamily="18" charset="0"/>
              </a:rPr>
              <a:t>llamada</a:t>
            </a:r>
            <a:r>
              <a:rPr lang="cs-CZ" sz="2000" b="1" dirty="0">
                <a:solidFill>
                  <a:schemeClr val="accent1"/>
                </a:solidFill>
                <a:latin typeface="Weekly Free Light" panose="00000400000000000000"/>
                <a:ea typeface="Calibri" panose="020F0502020204030204" pitchFamily="34" charset="0"/>
                <a:cs typeface="Times New Roman" panose="02020603050405020304" pitchFamily="18" charset="0"/>
              </a:rPr>
              <a:t> „la </a:t>
            </a:r>
            <a:r>
              <a:rPr lang="cs-CZ" sz="2000" b="1" dirty="0" err="1">
                <a:solidFill>
                  <a:schemeClr val="accent1"/>
                </a:solidFill>
                <a:latin typeface="Weekly Free Light" panose="00000400000000000000"/>
                <a:ea typeface="Calibri" panose="020F0502020204030204" pitchFamily="34" charset="0"/>
                <a:cs typeface="Times New Roman" panose="02020603050405020304" pitchFamily="18" charset="0"/>
              </a:rPr>
              <a:t>leyenda</a:t>
            </a:r>
            <a:r>
              <a:rPr lang="cs-CZ" sz="2000" b="1" dirty="0">
                <a:solidFill>
                  <a:schemeClr val="accent1"/>
                </a:solidFill>
                <a:latin typeface="Weekly Free Light" panose="00000400000000000000"/>
                <a:ea typeface="Calibri" panose="020F0502020204030204" pitchFamily="34" charset="0"/>
                <a:cs typeface="Times New Roman" panose="02020603050405020304" pitchFamily="18" charset="0"/>
              </a:rPr>
              <a:t> negra“. </a:t>
            </a:r>
            <a:r>
              <a:rPr lang="cs-CZ" sz="2000" dirty="0">
                <a:latin typeface="Weekly Free Light" panose="0000040000000000000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4257340692"/>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0;p18"/>
          <p:cNvSpPr txBox="1">
            <a:spLocks noGrp="1"/>
          </p:cNvSpPr>
          <p:nvPr>
            <p:ph type="title"/>
          </p:nvPr>
        </p:nvSpPr>
        <p:spPr>
          <a:xfrm>
            <a:off x="1146174" y="530225"/>
            <a:ext cx="3497833" cy="1028700"/>
          </a:xfrm>
        </p:spPr>
        <p:txBody>
          <a:bodyPr/>
          <a:lstStyle/>
          <a:p>
            <a:pPr eaLnBrk="1" hangingPunct="1">
              <a:spcBef>
                <a:spcPct val="0"/>
              </a:spcBef>
              <a:spcAft>
                <a:spcPct val="0"/>
              </a:spcAft>
              <a:buClr>
                <a:srgbClr val="FFFFFF"/>
              </a:buClr>
            </a:pPr>
            <a:r>
              <a:rPr lang="sk-SK" altLang="cs-CZ" sz="1800" b="1" dirty="0" err="1">
                <a:solidFill>
                  <a:srgbClr val="FFFFFF"/>
                </a:solidFill>
                <a:latin typeface="Roboto Slab" charset="0"/>
                <a:cs typeface="Arial" panose="020B0604020202020204" pitchFamily="34" charset="0"/>
                <a:sym typeface="Roboto Slab" charset="0"/>
              </a:rPr>
              <a:t>Inca</a:t>
            </a:r>
            <a:r>
              <a:rPr lang="sk-SK" altLang="cs-CZ" sz="1800" b="1" dirty="0">
                <a:solidFill>
                  <a:srgbClr val="FFFFFF"/>
                </a:solidFill>
                <a:latin typeface="Roboto Slab" charset="0"/>
                <a:cs typeface="Arial" panose="020B0604020202020204" pitchFamily="34" charset="0"/>
                <a:sym typeface="Roboto Slab" charset="0"/>
              </a:rPr>
              <a:t> </a:t>
            </a:r>
            <a:r>
              <a:rPr lang="sk-SK" altLang="cs-CZ" sz="1800" b="1" dirty="0" err="1">
                <a:solidFill>
                  <a:srgbClr val="FFFFFF"/>
                </a:solidFill>
                <a:latin typeface="Roboto Slab" charset="0"/>
                <a:cs typeface="Arial" panose="020B0604020202020204" pitchFamily="34" charset="0"/>
                <a:sym typeface="Roboto Slab" charset="0"/>
              </a:rPr>
              <a:t>Garcilaso</a:t>
            </a:r>
            <a:r>
              <a:rPr lang="sk-SK" altLang="cs-CZ" sz="1800" b="1" dirty="0">
                <a:solidFill>
                  <a:srgbClr val="FFFFFF"/>
                </a:solidFill>
                <a:latin typeface="Roboto Slab" charset="0"/>
                <a:cs typeface="Arial" panose="020B0604020202020204" pitchFamily="34" charset="0"/>
                <a:sym typeface="Roboto Slab" charset="0"/>
              </a:rPr>
              <a:t> de la </a:t>
            </a:r>
            <a:r>
              <a:rPr lang="sk-SK" altLang="cs-CZ" sz="1800" b="1" dirty="0" err="1">
                <a:solidFill>
                  <a:srgbClr val="FFFFFF"/>
                </a:solidFill>
                <a:latin typeface="Roboto Slab" charset="0"/>
                <a:cs typeface="Arial" panose="020B0604020202020204" pitchFamily="34" charset="0"/>
                <a:sym typeface="Roboto Slab" charset="0"/>
              </a:rPr>
              <a:t>Vega</a:t>
            </a:r>
            <a:br>
              <a:rPr lang="sk-SK" altLang="cs-CZ" sz="1800" b="1" dirty="0">
                <a:solidFill>
                  <a:srgbClr val="FFFFFF"/>
                </a:solidFill>
                <a:latin typeface="Roboto Slab" charset="0"/>
                <a:cs typeface="Arial" panose="020B0604020202020204" pitchFamily="34" charset="0"/>
                <a:sym typeface="Roboto Slab" charset="0"/>
              </a:rPr>
            </a:br>
            <a:r>
              <a:rPr lang="sk-SK" altLang="cs-CZ" sz="1800" b="1" dirty="0">
                <a:solidFill>
                  <a:srgbClr val="FFFFFF"/>
                </a:solidFill>
                <a:latin typeface="Roboto Slab" charset="0"/>
                <a:cs typeface="Arial" panose="020B0604020202020204" pitchFamily="34" charset="0"/>
                <a:sym typeface="Roboto Slab" charset="0"/>
              </a:rPr>
              <a:t>(1539 – 1616)</a:t>
            </a:r>
          </a:p>
        </p:txBody>
      </p:sp>
      <p:sp>
        <p:nvSpPr>
          <p:cNvPr id="18437" name="Google Shape;169;p18"/>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EA2D17D0-BF0C-4A69-A3F1-255003CA25AC}" type="slidenum">
              <a:rPr lang="sk-SK" altLang="cs-CZ" sz="800">
                <a:solidFill>
                  <a:srgbClr val="FFFFFF"/>
                </a:solidFill>
                <a:latin typeface="Roboto Slab" charset="0"/>
                <a:sym typeface="Roboto Slab" charset="0"/>
              </a:rPr>
              <a:pPr eaLnBrk="1" hangingPunct="1"/>
              <a:t>6</a:t>
            </a:fld>
            <a:endParaRPr lang="sk-SK" altLang="cs-CZ" sz="800">
              <a:solidFill>
                <a:srgbClr val="FFFFFF"/>
              </a:solidFill>
              <a:latin typeface="Roboto Slab" charset="0"/>
              <a:sym typeface="Roboto Slab" charset="0"/>
            </a:endParaRPr>
          </a:p>
        </p:txBody>
      </p:sp>
      <p:pic>
        <p:nvPicPr>
          <p:cNvPr id="2" name="Obrázek 1" descr="-&lt;strong&gt;Inca Garcilaso de la Vega&lt;/strong&gt; retrato | Útero.Pe Copy Paste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6256" y="1044575"/>
            <a:ext cx="2108831" cy="2921954"/>
          </a:xfrm>
          <a:prstGeom prst="rect">
            <a:avLst/>
          </a:prstGeom>
        </p:spPr>
      </p:pic>
      <p:sp>
        <p:nvSpPr>
          <p:cNvPr id="3" name="Obdélník 2"/>
          <p:cNvSpPr/>
          <p:nvPr/>
        </p:nvSpPr>
        <p:spPr>
          <a:xfrm>
            <a:off x="391751" y="1923678"/>
            <a:ext cx="4824536" cy="2862322"/>
          </a:xfrm>
          <a:prstGeom prst="rect">
            <a:avLst/>
          </a:prstGeom>
        </p:spPr>
        <p:txBody>
          <a:bodyPr wrap="square">
            <a:spAutoFit/>
          </a:bodyPr>
          <a:lstStyle/>
          <a:p>
            <a:pPr marL="285750" indent="-285750">
              <a:buFont typeface="Arial" panose="020B0604020202020204" pitchFamily="34" charset="0"/>
              <a:buChar char="•"/>
            </a:pPr>
            <a:r>
              <a:rPr lang="cs-CZ" sz="20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Hijo</a:t>
            </a:r>
            <a:r>
              <a:rPr lang="cs-CZ" sz="20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de una noble </a:t>
            </a:r>
            <a:r>
              <a:rPr lang="cs-CZ" sz="20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inca</a:t>
            </a:r>
            <a:r>
              <a:rPr lang="cs-CZ" sz="20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y </a:t>
            </a:r>
            <a:r>
              <a:rPr lang="cs-CZ" sz="20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un</a:t>
            </a:r>
            <a:r>
              <a:rPr lang="cs-CZ" sz="20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conquistador </a:t>
            </a:r>
            <a:r>
              <a:rPr lang="cs-CZ" sz="20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español</a:t>
            </a:r>
            <a:r>
              <a:rPr lang="cs-CZ" sz="20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a:t>
            </a:r>
          </a:p>
          <a:p>
            <a:pPr marL="285750" indent="-285750">
              <a:buFont typeface="Arial" panose="020B0604020202020204" pitchFamily="34" charset="0"/>
              <a:buChar char="•"/>
            </a:pPr>
            <a:endParaRPr lang="cs-CZ" sz="20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cs-CZ" sz="20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Escribió</a:t>
            </a:r>
            <a:r>
              <a:rPr lang="cs-CZ" sz="20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a:t>
            </a:r>
            <a:r>
              <a:rPr lang="cs-CZ" sz="20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sobre</a:t>
            </a:r>
            <a:r>
              <a:rPr lang="cs-CZ" sz="20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la </a:t>
            </a:r>
            <a:r>
              <a:rPr lang="cs-CZ" sz="20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historia</a:t>
            </a:r>
            <a:r>
              <a:rPr lang="cs-CZ" sz="20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de </a:t>
            </a:r>
            <a:r>
              <a:rPr lang="cs-CZ" sz="20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América</a:t>
            </a:r>
            <a:r>
              <a:rPr lang="cs-CZ" sz="20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del </a:t>
            </a:r>
            <a:r>
              <a:rPr lang="cs-CZ" sz="20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Sur</a:t>
            </a:r>
            <a:r>
              <a:rPr lang="cs-CZ" sz="20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y </a:t>
            </a:r>
            <a:r>
              <a:rPr lang="cs-CZ" sz="20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sobre</a:t>
            </a:r>
            <a:r>
              <a:rPr lang="cs-CZ" sz="20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 </a:t>
            </a:r>
            <a:r>
              <a:rPr lang="cs-CZ" sz="2000" b="1" dirty="0" err="1">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conquista</a:t>
            </a:r>
            <a:r>
              <a:rPr lang="cs-CZ" sz="20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rPr>
              <a:t>.</a:t>
            </a:r>
          </a:p>
          <a:p>
            <a:pPr marL="285750" indent="-285750">
              <a:buFont typeface="Arial" panose="020B0604020202020204" pitchFamily="34" charset="0"/>
              <a:buChar char="•"/>
            </a:pPr>
            <a:endParaRPr lang="cs-CZ" sz="2000" b="1" dirty="0">
              <a:solidFill>
                <a:schemeClr val="accent1"/>
              </a:solidFill>
              <a:latin typeface="Weekly Free Light" panose="00000400000000000000" pitchFamily="50" charset="-18"/>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cs-CZ" sz="2000" b="1" dirty="0">
                <a:solidFill>
                  <a:schemeClr val="accent1"/>
                </a:solidFill>
                <a:latin typeface="Weekly Free Light" panose="00000400000000000000" pitchFamily="50" charset="-18"/>
                <a:cs typeface="Times New Roman" panose="02020603050405020304" pitchFamily="18" charset="0"/>
              </a:rPr>
              <a:t>„</a:t>
            </a:r>
            <a:r>
              <a:rPr lang="cs-CZ" sz="2000" b="1" dirty="0" err="1">
                <a:solidFill>
                  <a:schemeClr val="accent1"/>
                </a:solidFill>
                <a:latin typeface="Weekly Free Light" panose="00000400000000000000" pitchFamily="50" charset="-18"/>
                <a:cs typeface="Times New Roman" panose="02020603050405020304" pitchFamily="18" charset="0"/>
              </a:rPr>
              <a:t>Historia</a:t>
            </a:r>
            <a:r>
              <a:rPr lang="cs-CZ" sz="2000" b="1" dirty="0">
                <a:solidFill>
                  <a:schemeClr val="accent1"/>
                </a:solidFill>
                <a:latin typeface="Weekly Free Light" panose="00000400000000000000" pitchFamily="50" charset="-18"/>
                <a:cs typeface="Times New Roman" panose="02020603050405020304" pitchFamily="18" charset="0"/>
              </a:rPr>
              <a:t> de la Florida“.</a:t>
            </a:r>
          </a:p>
          <a:p>
            <a:pPr marL="285750" indent="-285750">
              <a:buFont typeface="Arial" panose="020B0604020202020204" pitchFamily="34" charset="0"/>
              <a:buChar char="•"/>
            </a:pPr>
            <a:endParaRPr lang="cs-CZ" sz="2000" b="1" dirty="0">
              <a:solidFill>
                <a:schemeClr val="accent1"/>
              </a:solidFill>
              <a:latin typeface="Weekly Free Light" panose="00000400000000000000" pitchFamily="50" charset="-18"/>
              <a:cs typeface="Times New Roman" panose="02020603050405020304" pitchFamily="18" charset="0"/>
            </a:endParaRPr>
          </a:p>
          <a:p>
            <a:pPr marL="285750" indent="-285750">
              <a:buFont typeface="Arial" panose="020B0604020202020204" pitchFamily="34" charset="0"/>
              <a:buChar char="•"/>
            </a:pPr>
            <a:r>
              <a:rPr lang="cs-CZ" sz="2000" b="1" dirty="0">
                <a:solidFill>
                  <a:schemeClr val="accent1"/>
                </a:solidFill>
                <a:latin typeface="Weekly Free Light" panose="00000400000000000000" pitchFamily="50" charset="-18"/>
                <a:cs typeface="Times New Roman" panose="02020603050405020304" pitchFamily="18" charset="0"/>
              </a:rPr>
              <a:t>„</a:t>
            </a:r>
            <a:r>
              <a:rPr lang="cs-CZ" sz="2000" b="1" dirty="0" err="1">
                <a:solidFill>
                  <a:schemeClr val="accent1"/>
                </a:solidFill>
                <a:latin typeface="Weekly Free Light" panose="00000400000000000000" pitchFamily="50" charset="-18"/>
                <a:cs typeface="Times New Roman" panose="02020603050405020304" pitchFamily="18" charset="0"/>
              </a:rPr>
              <a:t>Comentarios</a:t>
            </a:r>
            <a:r>
              <a:rPr lang="cs-CZ" sz="2000" b="1" dirty="0">
                <a:solidFill>
                  <a:schemeClr val="accent1"/>
                </a:solidFill>
                <a:latin typeface="Weekly Free Light" panose="00000400000000000000" pitchFamily="50" charset="-18"/>
                <a:cs typeface="Times New Roman" panose="02020603050405020304" pitchFamily="18" charset="0"/>
              </a:rPr>
              <a:t> </a:t>
            </a:r>
            <a:r>
              <a:rPr lang="cs-CZ" sz="2000" b="1" dirty="0" err="1">
                <a:solidFill>
                  <a:schemeClr val="accent1"/>
                </a:solidFill>
                <a:latin typeface="Weekly Free Light" panose="00000400000000000000" pitchFamily="50" charset="-18"/>
                <a:cs typeface="Times New Roman" panose="02020603050405020304" pitchFamily="18" charset="0"/>
              </a:rPr>
              <a:t>Reales</a:t>
            </a:r>
            <a:r>
              <a:rPr lang="cs-CZ" sz="2000" b="1" dirty="0">
                <a:solidFill>
                  <a:schemeClr val="accent1"/>
                </a:solidFill>
                <a:latin typeface="Weekly Free Light" panose="00000400000000000000" pitchFamily="50" charset="-18"/>
                <a:cs typeface="Times New Roman" panose="02020603050405020304" pitchFamily="18" charset="0"/>
              </a:rPr>
              <a:t> de los </a:t>
            </a:r>
            <a:r>
              <a:rPr lang="cs-CZ" sz="2000" b="1" dirty="0" err="1">
                <a:solidFill>
                  <a:schemeClr val="accent1"/>
                </a:solidFill>
                <a:latin typeface="Weekly Free Light" panose="00000400000000000000" pitchFamily="50" charset="-18"/>
                <a:cs typeface="Times New Roman" panose="02020603050405020304" pitchFamily="18" charset="0"/>
              </a:rPr>
              <a:t>Incas</a:t>
            </a:r>
            <a:r>
              <a:rPr lang="cs-CZ" sz="2000" b="1" dirty="0">
                <a:solidFill>
                  <a:schemeClr val="accent1"/>
                </a:solidFill>
                <a:latin typeface="Weekly Free Light" panose="00000400000000000000" pitchFamily="50" charset="-18"/>
                <a:cs typeface="Times New Roman" panose="02020603050405020304" pitchFamily="18" charset="0"/>
              </a:rPr>
              <a:t>“.</a:t>
            </a:r>
            <a:endParaRPr lang="cs-CZ" sz="2000" dirty="0"/>
          </a:p>
        </p:txBody>
      </p:sp>
      <p:pic>
        <p:nvPicPr>
          <p:cNvPr id="6" name="Obrázek 5" descr="Comentarios Reales &lt;strong&gt;de&lt;/strong&gt; los &lt;strong&gt;Incas&lt;/strong&gt; - Wikipedi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09587" y="2836986"/>
            <a:ext cx="1402527" cy="1982664"/>
          </a:xfrm>
          <a:prstGeom prst="rect">
            <a:avLst/>
          </a:prstGeom>
        </p:spPr>
      </p:pic>
      <p:pic>
        <p:nvPicPr>
          <p:cNvPr id="7" name="Obrázek 6" descr="&lt;strong&gt;Inca&lt;/strong&gt; &lt;strong&gt;Garcilaso&lt;/strong&gt; &lt;strong&gt;de&lt;/strong&gt; &lt;strong&gt;la&lt;/strong&gt; &lt;strong&gt;Vega&lt;/strong&gt; - &lt;strong&gt;Inca&lt;/strong&gt; &lt;strong&gt;Garcilaso&lt;/strong&gt; &lt;strong&gt;de&lt;/strong&gt; &lt;strong&gt;la&lt;/strong&gt; &lt;strong&gt;Vega&lt;/strong&gt; ..."/>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92080" y="657275"/>
            <a:ext cx="1373543" cy="1829309"/>
          </a:xfrm>
          <a:prstGeom prst="rect">
            <a:avLst/>
          </a:prstGeom>
        </p:spPr>
      </p:pic>
    </p:spTree>
    <p:extLst>
      <p:ext uri="{BB962C8B-B14F-4D97-AF65-F5344CB8AC3E}">
        <p14:creationId xmlns:p14="http://schemas.microsoft.com/office/powerpoint/2010/main" val="591623088"/>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0;p18"/>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pPr>
            <a:r>
              <a:rPr lang="sk-SK" altLang="cs-CZ" sz="1800" b="1" dirty="0" err="1">
                <a:solidFill>
                  <a:srgbClr val="FFFFFF"/>
                </a:solidFill>
                <a:latin typeface="Roboto Slab" charset="0"/>
                <a:cs typeface="Arial" panose="020B0604020202020204" pitchFamily="34" charset="0"/>
                <a:sym typeface="Roboto Slab" charset="0"/>
              </a:rPr>
              <a:t>Sor</a:t>
            </a:r>
            <a:r>
              <a:rPr lang="sk-SK" altLang="cs-CZ" sz="1800" b="1" dirty="0">
                <a:solidFill>
                  <a:srgbClr val="FFFFFF"/>
                </a:solidFill>
                <a:latin typeface="Roboto Slab" charset="0"/>
                <a:cs typeface="Arial" panose="020B0604020202020204" pitchFamily="34" charset="0"/>
                <a:sym typeface="Roboto Slab" charset="0"/>
              </a:rPr>
              <a:t> Juana </a:t>
            </a:r>
            <a:r>
              <a:rPr lang="sk-SK" altLang="cs-CZ" sz="1800" b="1" dirty="0" err="1">
                <a:solidFill>
                  <a:srgbClr val="FFFFFF"/>
                </a:solidFill>
                <a:latin typeface="Roboto Slab" charset="0"/>
                <a:cs typeface="Arial" panose="020B0604020202020204" pitchFamily="34" charset="0"/>
                <a:sym typeface="Roboto Slab" charset="0"/>
              </a:rPr>
              <a:t>Inés</a:t>
            </a:r>
            <a:r>
              <a:rPr lang="sk-SK" altLang="cs-CZ" sz="1800" b="1" dirty="0">
                <a:solidFill>
                  <a:srgbClr val="FFFFFF"/>
                </a:solidFill>
                <a:latin typeface="Roboto Slab" charset="0"/>
                <a:cs typeface="Arial" panose="020B0604020202020204" pitchFamily="34" charset="0"/>
                <a:sym typeface="Roboto Slab" charset="0"/>
              </a:rPr>
              <a:t> de la Cruz (1651 – 1694) </a:t>
            </a:r>
          </a:p>
        </p:txBody>
      </p:sp>
      <p:sp>
        <p:nvSpPr>
          <p:cNvPr id="18437" name="Google Shape;169;p18"/>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EA2D17D0-BF0C-4A69-A3F1-255003CA25AC}" type="slidenum">
              <a:rPr lang="sk-SK" altLang="cs-CZ" sz="800">
                <a:solidFill>
                  <a:srgbClr val="FFFFFF"/>
                </a:solidFill>
                <a:latin typeface="Roboto Slab" charset="0"/>
                <a:sym typeface="Roboto Slab" charset="0"/>
              </a:rPr>
              <a:pPr eaLnBrk="1" hangingPunct="1"/>
              <a:t>7</a:t>
            </a:fld>
            <a:endParaRPr lang="sk-SK" altLang="cs-CZ" sz="800">
              <a:solidFill>
                <a:srgbClr val="FFFFFF"/>
              </a:solidFill>
              <a:latin typeface="Roboto Slab" charset="0"/>
              <a:sym typeface="Roboto Slab" charset="0"/>
            </a:endParaRPr>
          </a:p>
        </p:txBody>
      </p:sp>
      <p:sp>
        <p:nvSpPr>
          <p:cNvPr id="2" name="Obdélník 1"/>
          <p:cNvSpPr/>
          <p:nvPr/>
        </p:nvSpPr>
        <p:spPr>
          <a:xfrm>
            <a:off x="467544" y="1995686"/>
            <a:ext cx="4008983" cy="2246769"/>
          </a:xfrm>
          <a:prstGeom prst="rect">
            <a:avLst/>
          </a:prstGeom>
        </p:spPr>
        <p:txBody>
          <a:bodyPr wrap="square">
            <a:spAutoFit/>
          </a:bodyPr>
          <a:lstStyle/>
          <a:p>
            <a:pPr marL="342900" indent="-342900">
              <a:buFont typeface="Arial" panose="020B0604020202020204" pitchFamily="34" charset="0"/>
              <a:buChar char="•"/>
            </a:pPr>
            <a:r>
              <a:rPr lang="es-ES" sz="2000" b="1" dirty="0">
                <a:solidFill>
                  <a:schemeClr val="tx1"/>
                </a:solidFill>
                <a:latin typeface="Weekly Free Light" panose="00000400000000000000" pitchFamily="50" charset="-18"/>
              </a:rPr>
              <a:t>Fue una monja y poeta mexicana influenciada por Góngora y Queved</a:t>
            </a:r>
            <a:r>
              <a:rPr lang="cs-CZ" sz="2000" b="1" dirty="0">
                <a:solidFill>
                  <a:schemeClr val="tx1"/>
                </a:solidFill>
                <a:latin typeface="Weekly Free Light" panose="00000400000000000000" pitchFamily="50" charset="-18"/>
              </a:rPr>
              <a:t>o.</a:t>
            </a:r>
          </a:p>
          <a:p>
            <a:pPr marL="342900" indent="-342900">
              <a:buFont typeface="Arial" panose="020B0604020202020204" pitchFamily="34" charset="0"/>
              <a:buChar char="•"/>
            </a:pPr>
            <a:r>
              <a:rPr lang="cs-CZ" sz="2000" b="1" dirty="0" err="1">
                <a:solidFill>
                  <a:schemeClr val="tx1"/>
                </a:solidFill>
                <a:latin typeface="Weekly Free Light" panose="00000400000000000000" pitchFamily="50" charset="-18"/>
              </a:rPr>
              <a:t>Su</a:t>
            </a:r>
            <a:r>
              <a:rPr lang="cs-CZ" sz="2000" b="1" dirty="0">
                <a:solidFill>
                  <a:schemeClr val="tx1"/>
                </a:solidFill>
                <a:latin typeface="Weekly Free Light" panose="00000400000000000000" pitchFamily="50" charset="-18"/>
              </a:rPr>
              <a:t> </a:t>
            </a:r>
            <a:r>
              <a:rPr lang="es-ES" sz="2000" b="1" dirty="0">
                <a:solidFill>
                  <a:schemeClr val="tx1"/>
                </a:solidFill>
                <a:latin typeface="Weekly Free Light" panose="00000400000000000000" pitchFamily="50" charset="-18"/>
              </a:rPr>
              <a:t>poesía</a:t>
            </a:r>
            <a:r>
              <a:rPr lang="cs-CZ" sz="2000" b="1" dirty="0">
                <a:solidFill>
                  <a:schemeClr val="tx1"/>
                </a:solidFill>
                <a:latin typeface="Weekly Free Light" panose="00000400000000000000" pitchFamily="50" charset="-18"/>
              </a:rPr>
              <a:t> es</a:t>
            </a:r>
            <a:r>
              <a:rPr lang="es-ES" sz="2000" b="1" dirty="0">
                <a:solidFill>
                  <a:schemeClr val="tx1"/>
                </a:solidFill>
                <a:latin typeface="Weekly Free Light" panose="00000400000000000000" pitchFamily="50" charset="-18"/>
              </a:rPr>
              <a:t> amorosa, religiosa, moralizante y filosófica. </a:t>
            </a:r>
            <a:endParaRPr lang="cs-CZ" sz="2000" b="1" dirty="0">
              <a:solidFill>
                <a:schemeClr val="tx1"/>
              </a:solidFill>
              <a:latin typeface="Weekly Free Light" panose="00000400000000000000" pitchFamily="50" charset="-18"/>
            </a:endParaRPr>
          </a:p>
          <a:p>
            <a:pPr marL="342900" indent="-342900">
              <a:buFont typeface="Arial" panose="020B0604020202020204" pitchFamily="34" charset="0"/>
              <a:buChar char="•"/>
            </a:pPr>
            <a:r>
              <a:rPr lang="cs-CZ" sz="2000" b="1" dirty="0">
                <a:solidFill>
                  <a:schemeClr val="tx1"/>
                </a:solidFill>
                <a:latin typeface="Weekly Free Light" panose="00000400000000000000" pitchFamily="50" charset="-18"/>
              </a:rPr>
              <a:t>Se </a:t>
            </a:r>
            <a:r>
              <a:rPr lang="cs-CZ" sz="2000" b="1" dirty="0" err="1">
                <a:solidFill>
                  <a:schemeClr val="tx1"/>
                </a:solidFill>
                <a:latin typeface="Weekly Free Light" panose="00000400000000000000" pitchFamily="50" charset="-18"/>
              </a:rPr>
              <a:t>considera</a:t>
            </a:r>
            <a:r>
              <a:rPr lang="cs-CZ" sz="2000" b="1" dirty="0">
                <a:solidFill>
                  <a:schemeClr val="tx1"/>
                </a:solidFill>
                <a:latin typeface="Weekly Free Light" panose="00000400000000000000" pitchFamily="50" charset="-18"/>
              </a:rPr>
              <a:t> la</a:t>
            </a:r>
            <a:r>
              <a:rPr lang="es-ES" sz="2000" b="1" dirty="0">
                <a:solidFill>
                  <a:schemeClr val="tx1"/>
                </a:solidFill>
                <a:latin typeface="Weekly Free Light" panose="00000400000000000000" pitchFamily="50" charset="-18"/>
              </a:rPr>
              <a:t> precursor</a:t>
            </a:r>
            <a:r>
              <a:rPr lang="cs-CZ" sz="2000" b="1" dirty="0">
                <a:solidFill>
                  <a:schemeClr val="tx1"/>
                </a:solidFill>
                <a:latin typeface="Weekly Free Light" panose="00000400000000000000" pitchFamily="50" charset="-18"/>
              </a:rPr>
              <a:t>a</a:t>
            </a:r>
            <a:r>
              <a:rPr lang="es-ES" sz="2000" b="1" dirty="0">
                <a:solidFill>
                  <a:schemeClr val="tx1"/>
                </a:solidFill>
                <a:latin typeface="Weekly Free Light" panose="00000400000000000000" pitchFamily="50" charset="-18"/>
              </a:rPr>
              <a:t> de la emancipación femenina.</a:t>
            </a:r>
            <a:endParaRPr lang="cs-CZ" sz="2000" b="1" dirty="0">
              <a:solidFill>
                <a:schemeClr val="tx1"/>
              </a:solidFill>
              <a:latin typeface="Weekly Free Light" panose="00000400000000000000" pitchFamily="50" charset="-18"/>
            </a:endParaRPr>
          </a:p>
        </p:txBody>
      </p:sp>
      <p:pic>
        <p:nvPicPr>
          <p:cNvPr id="4" name="Obrázek 3" descr="Pauline's Pirates &amp; Privateers: Lady Pirates: &lt;strong&gt;La&lt;/strong&gt; Conquistador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6256" y="2212141"/>
            <a:ext cx="2072750" cy="2736304"/>
          </a:xfrm>
          <a:prstGeom prst="rect">
            <a:avLst/>
          </a:prstGeom>
        </p:spPr>
      </p:pic>
      <p:pic>
        <p:nvPicPr>
          <p:cNvPr id="5" name="Obrázek 4" descr="Archivo:&lt;strong&gt;Sor&lt;/strong&gt; &lt;strong&gt;Juana&lt;/strong&gt; Inés &lt;strong&gt;de&lt;/strong&gt; &lt;strong&gt;la&lt;/strong&gt; &lt;strong&gt;Cruz&lt;/strong&gt; (1772).jpg - Wikipedia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8024" y="267494"/>
            <a:ext cx="1970256" cy="2483344"/>
          </a:xfrm>
          <a:prstGeom prst="rect">
            <a:avLst/>
          </a:prstGeom>
        </p:spPr>
      </p:pic>
    </p:spTree>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0;p18"/>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pPr>
            <a:r>
              <a:rPr lang="sk-SK" altLang="cs-CZ" sz="1800" b="1" dirty="0" err="1">
                <a:solidFill>
                  <a:srgbClr val="FFFFFF"/>
                </a:solidFill>
                <a:latin typeface="Roboto Slab" charset="0"/>
                <a:cs typeface="Arial" panose="020B0604020202020204" pitchFamily="34" charset="0"/>
                <a:sym typeface="Roboto Slab" charset="0"/>
              </a:rPr>
              <a:t>Isabel</a:t>
            </a:r>
            <a:r>
              <a:rPr lang="sk-SK" altLang="cs-CZ" sz="1800" b="1" dirty="0">
                <a:solidFill>
                  <a:srgbClr val="FFFFFF"/>
                </a:solidFill>
                <a:latin typeface="Roboto Slab" charset="0"/>
                <a:cs typeface="Arial" panose="020B0604020202020204" pitchFamily="34" charset="0"/>
                <a:sym typeface="Roboto Slab" charset="0"/>
              </a:rPr>
              <a:t> </a:t>
            </a:r>
            <a:r>
              <a:rPr lang="sk-SK" altLang="cs-CZ" sz="1800" b="1" dirty="0" err="1">
                <a:solidFill>
                  <a:srgbClr val="FFFFFF"/>
                </a:solidFill>
                <a:latin typeface="Roboto Slab" charset="0"/>
                <a:cs typeface="Arial" panose="020B0604020202020204" pitchFamily="34" charset="0"/>
                <a:sym typeface="Roboto Slab" charset="0"/>
              </a:rPr>
              <a:t>Allende</a:t>
            </a:r>
            <a:r>
              <a:rPr lang="sk-SK" altLang="cs-CZ" sz="1800" b="1" dirty="0">
                <a:solidFill>
                  <a:srgbClr val="FFFFFF"/>
                </a:solidFill>
                <a:latin typeface="Roboto Slab" charset="0"/>
                <a:cs typeface="Arial" panose="020B0604020202020204" pitchFamily="34" charset="0"/>
                <a:sym typeface="Roboto Slab" charset="0"/>
              </a:rPr>
              <a:t> - </a:t>
            </a:r>
            <a:r>
              <a:rPr lang="sk-SK" altLang="cs-CZ" sz="1800" b="1" dirty="0" err="1">
                <a:solidFill>
                  <a:srgbClr val="FFFFFF"/>
                </a:solidFill>
                <a:latin typeface="Roboto Slab" charset="0"/>
                <a:cs typeface="Arial" panose="020B0604020202020204" pitchFamily="34" charset="0"/>
                <a:sym typeface="Roboto Slab" charset="0"/>
              </a:rPr>
              <a:t>escritora</a:t>
            </a:r>
            <a:r>
              <a:rPr lang="sk-SK" altLang="cs-CZ" sz="1800" b="1" dirty="0">
                <a:solidFill>
                  <a:srgbClr val="FFFFFF"/>
                </a:solidFill>
                <a:latin typeface="Roboto Slab" charset="0"/>
                <a:cs typeface="Arial" panose="020B0604020202020204" pitchFamily="34" charset="0"/>
                <a:sym typeface="Roboto Slab" charset="0"/>
              </a:rPr>
              <a:t> </a:t>
            </a:r>
            <a:r>
              <a:rPr lang="sk-SK" altLang="cs-CZ" sz="1800" b="1" dirty="0" err="1">
                <a:solidFill>
                  <a:srgbClr val="FFFFFF"/>
                </a:solidFill>
                <a:latin typeface="Roboto Slab" charset="0"/>
                <a:cs typeface="Arial" panose="020B0604020202020204" pitchFamily="34" charset="0"/>
                <a:sym typeface="Roboto Slab" charset="0"/>
              </a:rPr>
              <a:t>chilena</a:t>
            </a:r>
            <a:endParaRPr lang="sk-SK" altLang="cs-CZ" sz="1800" b="1" dirty="0">
              <a:solidFill>
                <a:srgbClr val="FFFFFF"/>
              </a:solidFill>
              <a:latin typeface="Roboto Slab" charset="0"/>
              <a:cs typeface="Arial" panose="020B0604020202020204" pitchFamily="34" charset="0"/>
              <a:sym typeface="Roboto Slab" charset="0"/>
            </a:endParaRPr>
          </a:p>
        </p:txBody>
      </p:sp>
      <p:sp>
        <p:nvSpPr>
          <p:cNvPr id="18437" name="Google Shape;169;p18"/>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EA2D17D0-BF0C-4A69-A3F1-255003CA25AC}" type="slidenum">
              <a:rPr lang="sk-SK" altLang="cs-CZ" sz="800">
                <a:solidFill>
                  <a:srgbClr val="FFFFFF"/>
                </a:solidFill>
                <a:latin typeface="Roboto Slab" charset="0"/>
                <a:sym typeface="Roboto Slab" charset="0"/>
              </a:rPr>
              <a:pPr eaLnBrk="1" hangingPunct="1"/>
              <a:t>8</a:t>
            </a:fld>
            <a:endParaRPr lang="sk-SK" altLang="cs-CZ" sz="800">
              <a:solidFill>
                <a:srgbClr val="FFFFFF"/>
              </a:solidFill>
              <a:latin typeface="Roboto Slab" charset="0"/>
              <a:sym typeface="Roboto Slab" charset="0"/>
            </a:endParaRPr>
          </a:p>
        </p:txBody>
      </p:sp>
      <p:pic>
        <p:nvPicPr>
          <p:cNvPr id="3" name="Obrázek 2" descr="«Me ha hecho poeta la vida»: PEQUEÑA BIOGRAFIA DE &lt;strong&gt;ISABEL&lt;/strong&gt;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0152" y="314260"/>
            <a:ext cx="2697088" cy="2697088"/>
          </a:xfrm>
          <a:prstGeom prst="rect">
            <a:avLst/>
          </a:prstGeom>
        </p:spPr>
      </p:pic>
      <p:sp>
        <p:nvSpPr>
          <p:cNvPr id="6" name="Obdélník 5"/>
          <p:cNvSpPr/>
          <p:nvPr/>
        </p:nvSpPr>
        <p:spPr>
          <a:xfrm>
            <a:off x="359532" y="1131590"/>
            <a:ext cx="8424936" cy="3908762"/>
          </a:xfrm>
          <a:prstGeom prst="rect">
            <a:avLst/>
          </a:prstGeom>
        </p:spPr>
        <p:txBody>
          <a:bodyPr wrap="square">
            <a:spAutoFit/>
          </a:bodyPr>
          <a:lstStyle/>
          <a:p>
            <a:pPr>
              <a:spcAft>
                <a:spcPts val="0"/>
              </a:spcAft>
            </a:pPr>
            <a:endParaRPr lang="cs-CZ" sz="1600" b="1" dirty="0">
              <a:solidFill>
                <a:schemeClr val="tx1"/>
              </a:solidFill>
              <a:latin typeface="Weekly Free Light" panose="00000400000000000000" pitchFamily="50" charset="-18"/>
              <a:ea typeface="Calibri" panose="020F0502020204030204" pitchFamily="34" charset="0"/>
              <a:cs typeface="Times New Roman" panose="02020603050405020304" pitchFamily="18" charset="0"/>
            </a:endParaRPr>
          </a:p>
          <a:p>
            <a:pPr>
              <a:spcAft>
                <a:spcPts val="0"/>
              </a:spcAft>
            </a:pPr>
            <a:endParaRPr lang="cs-CZ" sz="1600" b="1" dirty="0">
              <a:solidFill>
                <a:schemeClr val="tx1"/>
              </a:solidFill>
              <a:latin typeface="Weekly Free Light" panose="00000400000000000000" pitchFamily="50" charset="-18"/>
              <a:ea typeface="Calibri" panose="020F0502020204030204" pitchFamily="34" charset="0"/>
              <a:cs typeface="Times New Roman" panose="02020603050405020304" pitchFamily="18" charset="0"/>
            </a:endParaRPr>
          </a:p>
          <a:p>
            <a:pPr marL="285750" indent="-285750">
              <a:spcAft>
                <a:spcPts val="0"/>
              </a:spcAft>
              <a:buFont typeface="Arial" panose="020B0604020202020204" pitchFamily="34" charset="0"/>
              <a:buChar char="•"/>
            </a:pPr>
            <a:r>
              <a:rPr lang="cs-CZ" sz="1800" b="1" dirty="0">
                <a:solidFill>
                  <a:schemeClr val="tx1"/>
                </a:solidFill>
                <a:latin typeface="Weekly Free Light" panose="00000400000000000000" pitchFamily="50" charset="-18"/>
                <a:ea typeface="Calibri" panose="020F0502020204030204" pitchFamily="34" charset="0"/>
                <a:cs typeface="Times New Roman" panose="02020603050405020304" pitchFamily="18" charset="0"/>
              </a:rPr>
              <a:t>„La </a:t>
            </a:r>
            <a:r>
              <a:rPr lang="cs-CZ" sz="1800" b="1" dirty="0" err="1">
                <a:solidFill>
                  <a:schemeClr val="tx1"/>
                </a:solidFill>
                <a:latin typeface="Weekly Free Light" panose="00000400000000000000" pitchFamily="50" charset="-18"/>
                <a:ea typeface="Calibri" panose="020F0502020204030204" pitchFamily="34" charset="0"/>
                <a:cs typeface="Times New Roman" panose="02020603050405020304" pitchFamily="18" charset="0"/>
              </a:rPr>
              <a:t>casa</a:t>
            </a:r>
            <a:r>
              <a:rPr lang="cs-CZ" sz="1800" b="1" dirty="0">
                <a:solidFill>
                  <a:schemeClr val="tx1"/>
                </a:solidFill>
                <a:latin typeface="Weekly Free Light" panose="00000400000000000000" pitchFamily="50" charset="-18"/>
                <a:ea typeface="Calibri" panose="020F0502020204030204" pitchFamily="34" charset="0"/>
                <a:cs typeface="Times New Roman" panose="02020603050405020304" pitchFamily="18" charset="0"/>
              </a:rPr>
              <a:t> de los </a:t>
            </a:r>
            <a:r>
              <a:rPr lang="cs-CZ" sz="1800" b="1" dirty="0" err="1">
                <a:solidFill>
                  <a:schemeClr val="tx1"/>
                </a:solidFill>
                <a:latin typeface="Weekly Free Light" panose="00000400000000000000" pitchFamily="50" charset="-18"/>
                <a:ea typeface="Calibri" panose="020F0502020204030204" pitchFamily="34" charset="0"/>
                <a:cs typeface="Times New Roman" panose="02020603050405020304" pitchFamily="18" charset="0"/>
              </a:rPr>
              <a:t>espíritus</a:t>
            </a:r>
            <a:r>
              <a:rPr lang="cs-CZ" sz="1800" b="1" dirty="0">
                <a:solidFill>
                  <a:schemeClr val="tx1"/>
                </a:solidFill>
                <a:latin typeface="Weekly Free Light" panose="00000400000000000000" pitchFamily="50" charset="-18"/>
                <a:ea typeface="Calibri" panose="020F0502020204030204" pitchFamily="34" charset="0"/>
                <a:cs typeface="Times New Roman" panose="02020603050405020304" pitchFamily="18" charset="0"/>
              </a:rPr>
              <a:t>“ – </a:t>
            </a:r>
          </a:p>
          <a:p>
            <a:pPr>
              <a:spcAft>
                <a:spcPts val="0"/>
              </a:spcAft>
            </a:pPr>
            <a:r>
              <a:rPr lang="cs-CZ" sz="1800" b="1" dirty="0">
                <a:solidFill>
                  <a:schemeClr val="tx1"/>
                </a:solidFill>
                <a:latin typeface="Weekly Free Light" panose="00000400000000000000" pitchFamily="50" charset="-18"/>
                <a:ea typeface="Calibri" panose="020F0502020204030204" pitchFamily="34" charset="0"/>
                <a:cs typeface="Times New Roman" panose="02020603050405020304" pitchFamily="18" charset="0"/>
              </a:rPr>
              <a:t>       </a:t>
            </a:r>
            <a:r>
              <a:rPr lang="cs-CZ" sz="1800" b="1" dirty="0" err="1">
                <a:solidFill>
                  <a:schemeClr val="tx1"/>
                </a:solidFill>
                <a:latin typeface="Weekly Free Light" panose="00000400000000000000" pitchFamily="50" charset="-18"/>
                <a:ea typeface="Calibri" panose="020F0502020204030204" pitchFamily="34" charset="0"/>
                <a:cs typeface="Times New Roman" panose="02020603050405020304" pitchFamily="18" charset="0"/>
              </a:rPr>
              <a:t>cuenta</a:t>
            </a:r>
            <a:r>
              <a:rPr lang="cs-CZ" sz="1800" b="1" dirty="0">
                <a:solidFill>
                  <a:schemeClr val="tx1"/>
                </a:solidFill>
                <a:latin typeface="Weekly Free Light" panose="00000400000000000000" pitchFamily="50" charset="-18"/>
                <a:ea typeface="Calibri" panose="020F0502020204030204" pitchFamily="34" charset="0"/>
                <a:cs typeface="Times New Roman" panose="02020603050405020304" pitchFamily="18" charset="0"/>
              </a:rPr>
              <a:t> la </a:t>
            </a:r>
            <a:r>
              <a:rPr lang="cs-CZ" sz="1800" b="1" dirty="0" err="1">
                <a:solidFill>
                  <a:schemeClr val="tx1"/>
                </a:solidFill>
                <a:latin typeface="Weekly Free Light" panose="00000400000000000000" pitchFamily="50" charset="-18"/>
                <a:ea typeface="Calibri" panose="020F0502020204030204" pitchFamily="34" charset="0"/>
                <a:cs typeface="Times New Roman" panose="02020603050405020304" pitchFamily="18" charset="0"/>
              </a:rPr>
              <a:t>historia</a:t>
            </a:r>
            <a:r>
              <a:rPr lang="cs-CZ" sz="1800" b="1" dirty="0">
                <a:solidFill>
                  <a:schemeClr val="tx1"/>
                </a:solidFill>
                <a:latin typeface="Weekly Free Light" panose="00000400000000000000" pitchFamily="50" charset="-18"/>
                <a:ea typeface="Calibri" panose="020F0502020204030204" pitchFamily="34" charset="0"/>
                <a:cs typeface="Times New Roman" panose="02020603050405020304" pitchFamily="18" charset="0"/>
              </a:rPr>
              <a:t> de una </a:t>
            </a:r>
            <a:r>
              <a:rPr lang="cs-CZ" sz="1800" b="1" dirty="0" err="1">
                <a:solidFill>
                  <a:schemeClr val="tx1"/>
                </a:solidFill>
                <a:latin typeface="Weekly Free Light" panose="00000400000000000000" pitchFamily="50" charset="-18"/>
                <a:ea typeface="Calibri" panose="020F0502020204030204" pitchFamily="34" charset="0"/>
                <a:cs typeface="Times New Roman" panose="02020603050405020304" pitchFamily="18" charset="0"/>
              </a:rPr>
              <a:t>familia</a:t>
            </a:r>
            <a:r>
              <a:rPr lang="cs-CZ" sz="1800" b="1" dirty="0">
                <a:solidFill>
                  <a:schemeClr val="tx1"/>
                </a:solidFill>
                <a:latin typeface="Weekly Free Light" panose="00000400000000000000" pitchFamily="50" charset="-18"/>
                <a:ea typeface="Calibri" panose="020F0502020204030204" pitchFamily="34" charset="0"/>
                <a:cs typeface="Times New Roman" panose="02020603050405020304" pitchFamily="18" charset="0"/>
              </a:rPr>
              <a:t> </a:t>
            </a:r>
            <a:r>
              <a:rPr lang="cs-CZ" sz="1800" b="1" dirty="0" err="1">
                <a:solidFill>
                  <a:schemeClr val="tx1"/>
                </a:solidFill>
                <a:latin typeface="Weekly Free Light" panose="00000400000000000000" pitchFamily="50" charset="-18"/>
                <a:ea typeface="Calibri" panose="020F0502020204030204" pitchFamily="34" charset="0"/>
                <a:cs typeface="Times New Roman" panose="02020603050405020304" pitchFamily="18" charset="0"/>
              </a:rPr>
              <a:t>desde</a:t>
            </a:r>
            <a:r>
              <a:rPr lang="cs-CZ" sz="1800" b="1" dirty="0">
                <a:solidFill>
                  <a:schemeClr val="tx1"/>
                </a:solidFill>
                <a:latin typeface="Weekly Free Light" panose="00000400000000000000" pitchFamily="50" charset="-18"/>
                <a:ea typeface="Calibri" panose="020F0502020204030204" pitchFamily="34" charset="0"/>
                <a:cs typeface="Times New Roman" panose="02020603050405020304" pitchFamily="18" charset="0"/>
              </a:rPr>
              <a:t> </a:t>
            </a:r>
            <a:r>
              <a:rPr lang="cs-CZ" sz="1800" b="1" dirty="0" err="1">
                <a:solidFill>
                  <a:schemeClr val="tx1"/>
                </a:solidFill>
                <a:latin typeface="Weekly Free Light" panose="00000400000000000000" pitchFamily="50" charset="-18"/>
                <a:ea typeface="Calibri" panose="020F0502020204030204" pitchFamily="34" charset="0"/>
                <a:cs typeface="Times New Roman" panose="02020603050405020304" pitchFamily="18" charset="0"/>
              </a:rPr>
              <a:t>finales</a:t>
            </a:r>
            <a:r>
              <a:rPr lang="cs-CZ" sz="1800" b="1" dirty="0">
                <a:solidFill>
                  <a:schemeClr val="tx1"/>
                </a:solidFill>
                <a:latin typeface="Weekly Free Light" panose="00000400000000000000" pitchFamily="50" charset="-18"/>
                <a:ea typeface="Calibri" panose="020F0502020204030204" pitchFamily="34" charset="0"/>
                <a:cs typeface="Times New Roman" panose="02020603050405020304" pitchFamily="18" charset="0"/>
              </a:rPr>
              <a:t> </a:t>
            </a:r>
          </a:p>
          <a:p>
            <a:pPr>
              <a:spcAft>
                <a:spcPts val="0"/>
              </a:spcAft>
            </a:pPr>
            <a:r>
              <a:rPr lang="cs-CZ" sz="1800" b="1" dirty="0">
                <a:solidFill>
                  <a:schemeClr val="tx1"/>
                </a:solidFill>
                <a:latin typeface="Weekly Free Light" panose="00000400000000000000" pitchFamily="50" charset="-18"/>
                <a:ea typeface="Calibri" panose="020F0502020204030204" pitchFamily="34" charset="0"/>
                <a:cs typeface="Times New Roman" panose="02020603050405020304" pitchFamily="18" charset="0"/>
              </a:rPr>
              <a:t>       del siglo XIX </a:t>
            </a:r>
            <a:r>
              <a:rPr lang="cs-CZ" sz="1800" b="1" dirty="0" err="1">
                <a:solidFill>
                  <a:schemeClr val="tx1"/>
                </a:solidFill>
                <a:latin typeface="Weekly Free Light" panose="00000400000000000000" pitchFamily="50" charset="-18"/>
                <a:ea typeface="Calibri" panose="020F0502020204030204" pitchFamily="34" charset="0"/>
                <a:cs typeface="Times New Roman" panose="02020603050405020304" pitchFamily="18" charset="0"/>
              </a:rPr>
              <a:t>hasta</a:t>
            </a:r>
            <a:r>
              <a:rPr lang="cs-CZ" sz="1800" b="1" dirty="0">
                <a:solidFill>
                  <a:schemeClr val="tx1"/>
                </a:solidFill>
                <a:latin typeface="Weekly Free Light" panose="00000400000000000000" pitchFamily="50" charset="-18"/>
                <a:ea typeface="Calibri" panose="020F0502020204030204" pitchFamily="34" charset="0"/>
                <a:cs typeface="Times New Roman" panose="02020603050405020304" pitchFamily="18" charset="0"/>
              </a:rPr>
              <a:t> los </a:t>
            </a:r>
            <a:r>
              <a:rPr lang="cs-CZ" sz="1800" b="1" dirty="0" err="1">
                <a:solidFill>
                  <a:schemeClr val="tx1"/>
                </a:solidFill>
                <a:latin typeface="Weekly Free Light" panose="00000400000000000000" pitchFamily="50" charset="-18"/>
                <a:ea typeface="Calibri" panose="020F0502020204030204" pitchFamily="34" charset="0"/>
                <a:cs typeface="Times New Roman" panose="02020603050405020304" pitchFamily="18" charset="0"/>
              </a:rPr>
              <a:t>años</a:t>
            </a:r>
            <a:r>
              <a:rPr lang="cs-CZ" sz="1800" b="1" dirty="0">
                <a:solidFill>
                  <a:schemeClr val="tx1"/>
                </a:solidFill>
                <a:latin typeface="Weekly Free Light" panose="00000400000000000000" pitchFamily="50" charset="-18"/>
                <a:ea typeface="Calibri" panose="020F0502020204030204" pitchFamily="34" charset="0"/>
                <a:cs typeface="Times New Roman" panose="02020603050405020304" pitchFamily="18" charset="0"/>
              </a:rPr>
              <a:t> del </a:t>
            </a:r>
            <a:r>
              <a:rPr lang="cs-CZ" sz="1800" b="1" dirty="0" err="1">
                <a:solidFill>
                  <a:schemeClr val="tx1"/>
                </a:solidFill>
                <a:latin typeface="Weekly Free Light" panose="00000400000000000000" pitchFamily="50" charset="-18"/>
                <a:ea typeface="Calibri" panose="020F0502020204030204" pitchFamily="34" charset="0"/>
                <a:cs typeface="Times New Roman" panose="02020603050405020304" pitchFamily="18" charset="0"/>
              </a:rPr>
              <a:t>gobierno</a:t>
            </a:r>
            <a:r>
              <a:rPr lang="cs-CZ" sz="1800" b="1" dirty="0">
                <a:solidFill>
                  <a:schemeClr val="tx1"/>
                </a:solidFill>
                <a:latin typeface="Weekly Free Light" panose="00000400000000000000" pitchFamily="50" charset="-18"/>
                <a:ea typeface="Calibri" panose="020F0502020204030204" pitchFamily="34" charset="0"/>
                <a:cs typeface="Times New Roman" panose="02020603050405020304" pitchFamily="18" charset="0"/>
              </a:rPr>
              <a:t> de </a:t>
            </a:r>
          </a:p>
          <a:p>
            <a:pPr>
              <a:spcAft>
                <a:spcPts val="0"/>
              </a:spcAft>
            </a:pPr>
            <a:r>
              <a:rPr lang="cs-CZ" sz="1800" b="1" dirty="0">
                <a:solidFill>
                  <a:schemeClr val="tx1"/>
                </a:solidFill>
                <a:latin typeface="Weekly Free Light" panose="00000400000000000000" pitchFamily="50" charset="-18"/>
                <a:ea typeface="Calibri" panose="020F0502020204030204" pitchFamily="34" charset="0"/>
                <a:cs typeface="Times New Roman" panose="02020603050405020304" pitchFamily="18" charset="0"/>
              </a:rPr>
              <a:t>       Salvador </a:t>
            </a:r>
            <a:r>
              <a:rPr lang="cs-CZ" sz="1800" b="1" dirty="0" err="1">
                <a:solidFill>
                  <a:schemeClr val="tx1"/>
                </a:solidFill>
                <a:latin typeface="Weekly Free Light" panose="00000400000000000000" pitchFamily="50" charset="-18"/>
                <a:ea typeface="Calibri" panose="020F0502020204030204" pitchFamily="34" charset="0"/>
                <a:cs typeface="Times New Roman" panose="02020603050405020304" pitchFamily="18" charset="0"/>
              </a:rPr>
              <a:t>Allende</a:t>
            </a:r>
            <a:r>
              <a:rPr lang="cs-CZ" sz="1800" b="1" dirty="0">
                <a:solidFill>
                  <a:schemeClr val="tx1"/>
                </a:solidFill>
                <a:latin typeface="Weekly Free Light" panose="00000400000000000000" pitchFamily="50" charset="-18"/>
                <a:ea typeface="Calibri" panose="020F0502020204030204" pitchFamily="34" charset="0"/>
                <a:cs typeface="Times New Roman" panose="02020603050405020304" pitchFamily="18" charset="0"/>
              </a:rPr>
              <a:t> (</a:t>
            </a:r>
            <a:r>
              <a:rPr lang="cs-CZ" sz="1800" b="1" dirty="0" err="1">
                <a:solidFill>
                  <a:schemeClr val="tx1"/>
                </a:solidFill>
                <a:latin typeface="Weekly Free Light" panose="00000400000000000000" pitchFamily="50" charset="-18"/>
                <a:ea typeface="Calibri" panose="020F0502020204030204" pitchFamily="34" charset="0"/>
                <a:cs typeface="Times New Roman" panose="02020603050405020304" pitchFamily="18" charset="0"/>
              </a:rPr>
              <a:t>fue</a:t>
            </a:r>
            <a:r>
              <a:rPr lang="cs-CZ" sz="1800" b="1" dirty="0">
                <a:solidFill>
                  <a:schemeClr val="tx1"/>
                </a:solidFill>
                <a:latin typeface="Weekly Free Light" panose="00000400000000000000" pitchFamily="50" charset="-18"/>
                <a:ea typeface="Calibri" panose="020F0502020204030204" pitchFamily="34" charset="0"/>
                <a:cs typeface="Times New Roman" panose="02020603050405020304" pitchFamily="18" charset="0"/>
              </a:rPr>
              <a:t> </a:t>
            </a:r>
            <a:r>
              <a:rPr lang="cs-CZ" sz="1800" b="1" dirty="0" err="1">
                <a:solidFill>
                  <a:schemeClr val="tx1"/>
                </a:solidFill>
                <a:latin typeface="Weekly Free Light" panose="00000400000000000000" pitchFamily="50" charset="-18"/>
                <a:ea typeface="Calibri" panose="020F0502020204030204" pitchFamily="34" charset="0"/>
                <a:cs typeface="Times New Roman" panose="02020603050405020304" pitchFamily="18" charset="0"/>
              </a:rPr>
              <a:t>su</a:t>
            </a:r>
            <a:r>
              <a:rPr lang="cs-CZ" sz="1800" b="1" dirty="0">
                <a:solidFill>
                  <a:schemeClr val="tx1"/>
                </a:solidFill>
                <a:latin typeface="Weekly Free Light" panose="00000400000000000000" pitchFamily="50" charset="-18"/>
                <a:ea typeface="Calibri" panose="020F0502020204030204" pitchFamily="34" charset="0"/>
                <a:cs typeface="Times New Roman" panose="02020603050405020304" pitchFamily="18" charset="0"/>
              </a:rPr>
              <a:t> </a:t>
            </a:r>
            <a:r>
              <a:rPr lang="cs-CZ" sz="1800" b="1" dirty="0" err="1">
                <a:solidFill>
                  <a:schemeClr val="tx1"/>
                </a:solidFill>
                <a:latin typeface="Weekly Free Light" panose="00000400000000000000" pitchFamily="50" charset="-18"/>
                <a:ea typeface="Calibri" panose="020F0502020204030204" pitchFamily="34" charset="0"/>
                <a:cs typeface="Times New Roman" panose="02020603050405020304" pitchFamily="18" charset="0"/>
              </a:rPr>
              <a:t>tío</a:t>
            </a:r>
            <a:r>
              <a:rPr lang="cs-CZ" sz="1800" b="1" dirty="0">
                <a:solidFill>
                  <a:schemeClr val="tx1"/>
                </a:solidFill>
                <a:latin typeface="Weekly Free Light" panose="00000400000000000000" pitchFamily="50" charset="-18"/>
                <a:ea typeface="Calibri" panose="020F0502020204030204" pitchFamily="34" charset="0"/>
                <a:cs typeface="Times New Roman" panose="02020603050405020304" pitchFamily="18" charset="0"/>
              </a:rPr>
              <a:t>).</a:t>
            </a:r>
          </a:p>
          <a:p>
            <a:pPr marL="285750" indent="-285750">
              <a:spcAft>
                <a:spcPts val="0"/>
              </a:spcAft>
              <a:buFont typeface="Arial" panose="020B0604020202020204" pitchFamily="34" charset="0"/>
              <a:buChar char="•"/>
            </a:pPr>
            <a:endParaRPr lang="cs-CZ" sz="1800" b="1" dirty="0">
              <a:solidFill>
                <a:schemeClr val="tx1"/>
              </a:solidFill>
              <a:latin typeface="Weekly Free Light" panose="00000400000000000000" pitchFamily="50" charset="-18"/>
              <a:ea typeface="Calibri" panose="020F0502020204030204" pitchFamily="34" charset="0"/>
              <a:cs typeface="Times New Roman" panose="02020603050405020304" pitchFamily="18" charset="0"/>
            </a:endParaRPr>
          </a:p>
          <a:p>
            <a:pPr marL="285750" indent="-285750">
              <a:spcAft>
                <a:spcPts val="0"/>
              </a:spcAft>
              <a:buFont typeface="Arial" panose="020B0604020202020204" pitchFamily="34" charset="0"/>
              <a:buChar char="•"/>
            </a:pPr>
            <a:r>
              <a:rPr lang="cs-CZ" sz="1800" b="1" dirty="0">
                <a:solidFill>
                  <a:schemeClr val="tx1"/>
                </a:solidFill>
                <a:latin typeface="Weekly Free Light" panose="00000400000000000000" pitchFamily="50" charset="-18"/>
                <a:ea typeface="Calibri" panose="020F0502020204030204" pitchFamily="34" charset="0"/>
                <a:cs typeface="Times New Roman" panose="02020603050405020304" pitchFamily="18" charset="0"/>
              </a:rPr>
              <a:t>„Paula“ – en </a:t>
            </a:r>
            <a:r>
              <a:rPr lang="cs-CZ" sz="1800" b="1" dirty="0" err="1">
                <a:solidFill>
                  <a:schemeClr val="tx1"/>
                </a:solidFill>
                <a:latin typeface="Weekly Free Light" panose="00000400000000000000" pitchFamily="50" charset="-18"/>
                <a:ea typeface="Calibri" panose="020F0502020204030204" pitchFamily="34" charset="0"/>
                <a:cs typeface="Times New Roman" panose="02020603050405020304" pitchFamily="18" charset="0"/>
              </a:rPr>
              <a:t>esta</a:t>
            </a:r>
            <a:r>
              <a:rPr lang="cs-CZ" sz="1800" b="1" dirty="0">
                <a:solidFill>
                  <a:schemeClr val="tx1"/>
                </a:solidFill>
                <a:latin typeface="Weekly Free Light" panose="00000400000000000000" pitchFamily="50" charset="-18"/>
                <a:ea typeface="Calibri" panose="020F0502020204030204" pitchFamily="34" charset="0"/>
                <a:cs typeface="Times New Roman" panose="02020603050405020304" pitchFamily="18" charset="0"/>
              </a:rPr>
              <a:t> novela </a:t>
            </a:r>
            <a:r>
              <a:rPr lang="cs-CZ" sz="1800" b="1" dirty="0" err="1">
                <a:solidFill>
                  <a:schemeClr val="tx1"/>
                </a:solidFill>
                <a:latin typeface="Weekly Free Light" panose="00000400000000000000" pitchFamily="50" charset="-18"/>
                <a:ea typeface="Calibri" panose="020F0502020204030204" pitchFamily="34" charset="0"/>
                <a:cs typeface="Times New Roman" panose="02020603050405020304" pitchFamily="18" charset="0"/>
              </a:rPr>
              <a:t>narra</a:t>
            </a:r>
            <a:r>
              <a:rPr lang="cs-CZ" sz="1800" b="1" dirty="0">
                <a:solidFill>
                  <a:schemeClr val="tx1"/>
                </a:solidFill>
                <a:latin typeface="Weekly Free Light" panose="00000400000000000000" pitchFamily="50" charset="-18"/>
                <a:ea typeface="Calibri" panose="020F0502020204030204" pitchFamily="34" charset="0"/>
                <a:cs typeface="Times New Roman" panose="02020603050405020304" pitchFamily="18" charset="0"/>
              </a:rPr>
              <a:t> a </a:t>
            </a:r>
            <a:r>
              <a:rPr lang="cs-CZ" sz="1800" b="1" dirty="0" err="1">
                <a:solidFill>
                  <a:schemeClr val="tx1"/>
                </a:solidFill>
                <a:latin typeface="Weekly Free Light" panose="00000400000000000000" pitchFamily="50" charset="-18"/>
                <a:ea typeface="Calibri" panose="020F0502020204030204" pitchFamily="34" charset="0"/>
                <a:cs typeface="Times New Roman" panose="02020603050405020304" pitchFamily="18" charset="0"/>
              </a:rPr>
              <a:t>su</a:t>
            </a:r>
            <a:r>
              <a:rPr lang="cs-CZ" sz="1800" b="1" dirty="0">
                <a:solidFill>
                  <a:schemeClr val="tx1"/>
                </a:solidFill>
                <a:latin typeface="Weekly Free Light" panose="00000400000000000000" pitchFamily="50" charset="-18"/>
                <a:ea typeface="Calibri" panose="020F0502020204030204" pitchFamily="34" charset="0"/>
                <a:cs typeface="Times New Roman" panose="02020603050405020304" pitchFamily="18" charset="0"/>
              </a:rPr>
              <a:t> </a:t>
            </a:r>
            <a:r>
              <a:rPr lang="cs-CZ" sz="1800" b="1" dirty="0" err="1">
                <a:solidFill>
                  <a:schemeClr val="tx1"/>
                </a:solidFill>
                <a:latin typeface="Weekly Free Light" panose="00000400000000000000" pitchFamily="50" charset="-18"/>
                <a:ea typeface="Calibri" panose="020F0502020204030204" pitchFamily="34" charset="0"/>
                <a:cs typeface="Times New Roman" panose="02020603050405020304" pitchFamily="18" charset="0"/>
              </a:rPr>
              <a:t>hija</a:t>
            </a:r>
            <a:r>
              <a:rPr lang="cs-CZ" sz="1800" b="1" dirty="0">
                <a:solidFill>
                  <a:schemeClr val="tx1"/>
                </a:solidFill>
                <a:latin typeface="Weekly Free Light" panose="00000400000000000000" pitchFamily="50" charset="-18"/>
                <a:ea typeface="Calibri" panose="020F0502020204030204" pitchFamily="34" charset="0"/>
                <a:cs typeface="Times New Roman" panose="02020603050405020304" pitchFamily="18" charset="0"/>
              </a:rPr>
              <a:t>, </a:t>
            </a:r>
            <a:r>
              <a:rPr lang="cs-CZ" sz="1800" b="1" dirty="0" err="1">
                <a:solidFill>
                  <a:schemeClr val="tx1"/>
                </a:solidFill>
                <a:latin typeface="Weekly Free Light" panose="00000400000000000000" pitchFamily="50" charset="-18"/>
                <a:ea typeface="Calibri" panose="020F0502020204030204" pitchFamily="34" charset="0"/>
                <a:cs typeface="Times New Roman" panose="02020603050405020304" pitchFamily="18" charset="0"/>
              </a:rPr>
              <a:t>que</a:t>
            </a:r>
            <a:r>
              <a:rPr lang="cs-CZ" sz="1800" b="1" dirty="0">
                <a:solidFill>
                  <a:schemeClr val="tx1"/>
                </a:solidFill>
                <a:latin typeface="Weekly Free Light" panose="00000400000000000000" pitchFamily="50" charset="-18"/>
                <a:ea typeface="Calibri" panose="020F0502020204030204" pitchFamily="34" charset="0"/>
                <a:cs typeface="Times New Roman" panose="02020603050405020304" pitchFamily="18" charset="0"/>
              </a:rPr>
              <a:t> </a:t>
            </a:r>
            <a:r>
              <a:rPr lang="cs-CZ" sz="1800" b="1" dirty="0" err="1">
                <a:solidFill>
                  <a:schemeClr val="tx1"/>
                </a:solidFill>
                <a:latin typeface="Weekly Free Light" panose="00000400000000000000" pitchFamily="50" charset="-18"/>
                <a:ea typeface="Calibri" panose="020F0502020204030204" pitchFamily="34" charset="0"/>
                <a:cs typeface="Times New Roman" panose="02020603050405020304" pitchFamily="18" charset="0"/>
              </a:rPr>
              <a:t>está</a:t>
            </a:r>
            <a:r>
              <a:rPr lang="cs-CZ" sz="1800" b="1" dirty="0">
                <a:solidFill>
                  <a:schemeClr val="tx1"/>
                </a:solidFill>
                <a:latin typeface="Weekly Free Light" panose="00000400000000000000" pitchFamily="50" charset="-18"/>
                <a:ea typeface="Calibri" panose="020F0502020204030204" pitchFamily="34" charset="0"/>
                <a:cs typeface="Times New Roman" panose="02020603050405020304" pitchFamily="18" charset="0"/>
              </a:rPr>
              <a:t> en </a:t>
            </a:r>
          </a:p>
          <a:p>
            <a:pPr>
              <a:spcAft>
                <a:spcPts val="0"/>
              </a:spcAft>
            </a:pPr>
            <a:r>
              <a:rPr lang="cs-CZ" sz="1800" b="1" dirty="0">
                <a:solidFill>
                  <a:schemeClr val="tx1"/>
                </a:solidFill>
                <a:latin typeface="Weekly Free Light" panose="00000400000000000000" pitchFamily="50" charset="-18"/>
                <a:ea typeface="Calibri" panose="020F0502020204030204" pitchFamily="34" charset="0"/>
                <a:cs typeface="Times New Roman" panose="02020603050405020304" pitchFamily="18" charset="0"/>
              </a:rPr>
              <a:t>       </a:t>
            </a:r>
            <a:r>
              <a:rPr lang="cs-CZ" sz="1800" b="1" dirty="0" err="1">
                <a:solidFill>
                  <a:schemeClr val="tx1"/>
                </a:solidFill>
                <a:latin typeface="Weekly Free Light" panose="00000400000000000000" pitchFamily="50" charset="-18"/>
                <a:ea typeface="Calibri" panose="020F0502020204030204" pitchFamily="34" charset="0"/>
                <a:cs typeface="Times New Roman" panose="02020603050405020304" pitchFamily="18" charset="0"/>
              </a:rPr>
              <a:t>coma</a:t>
            </a:r>
            <a:r>
              <a:rPr lang="cs-CZ" sz="1800" b="1" dirty="0">
                <a:solidFill>
                  <a:schemeClr val="tx1"/>
                </a:solidFill>
                <a:latin typeface="Weekly Free Light" panose="00000400000000000000" pitchFamily="50" charset="-18"/>
                <a:ea typeface="Calibri" panose="020F0502020204030204" pitchFamily="34" charset="0"/>
                <a:cs typeface="Times New Roman" panose="02020603050405020304" pitchFamily="18" charset="0"/>
              </a:rPr>
              <a:t> </a:t>
            </a:r>
            <a:r>
              <a:rPr lang="cs-CZ" sz="1800" b="1" dirty="0" err="1">
                <a:solidFill>
                  <a:schemeClr val="tx1"/>
                </a:solidFill>
                <a:latin typeface="Weekly Free Light" panose="00000400000000000000" pitchFamily="50" charset="-18"/>
                <a:ea typeface="Calibri" panose="020F0502020204030204" pitchFamily="34" charset="0"/>
                <a:cs typeface="Times New Roman" panose="02020603050405020304" pitchFamily="18" charset="0"/>
              </a:rPr>
              <a:t>tumbada</a:t>
            </a:r>
            <a:r>
              <a:rPr lang="cs-CZ" sz="1800" b="1" dirty="0">
                <a:solidFill>
                  <a:schemeClr val="tx1"/>
                </a:solidFill>
                <a:latin typeface="Weekly Free Light" panose="00000400000000000000" pitchFamily="50" charset="-18"/>
                <a:ea typeface="Calibri" panose="020F0502020204030204" pitchFamily="34" charset="0"/>
                <a:cs typeface="Times New Roman" panose="02020603050405020304" pitchFamily="18" charset="0"/>
              </a:rPr>
              <a:t> en el </a:t>
            </a:r>
            <a:r>
              <a:rPr lang="cs-CZ" sz="1800" b="1" dirty="0" err="1">
                <a:solidFill>
                  <a:schemeClr val="tx1"/>
                </a:solidFill>
                <a:latin typeface="Weekly Free Light" panose="00000400000000000000" pitchFamily="50" charset="-18"/>
                <a:ea typeface="Calibri" panose="020F0502020204030204" pitchFamily="34" charset="0"/>
                <a:cs typeface="Times New Roman" panose="02020603050405020304" pitchFamily="18" charset="0"/>
              </a:rPr>
              <a:t>hospital</a:t>
            </a:r>
            <a:r>
              <a:rPr lang="cs-CZ" sz="1800" b="1" dirty="0">
                <a:solidFill>
                  <a:schemeClr val="tx1"/>
                </a:solidFill>
                <a:latin typeface="Weekly Free Light" panose="00000400000000000000" pitchFamily="50" charset="-18"/>
                <a:ea typeface="Calibri" panose="020F0502020204030204" pitchFamily="34" charset="0"/>
                <a:cs typeface="Times New Roman" panose="02020603050405020304" pitchFamily="18" charset="0"/>
              </a:rPr>
              <a:t>, </a:t>
            </a:r>
            <a:r>
              <a:rPr lang="cs-CZ" sz="1800" b="1" dirty="0" err="1">
                <a:solidFill>
                  <a:schemeClr val="tx1"/>
                </a:solidFill>
                <a:latin typeface="Weekly Free Light" panose="00000400000000000000" pitchFamily="50" charset="-18"/>
                <a:ea typeface="Calibri" panose="020F0502020204030204" pitchFamily="34" charset="0"/>
                <a:cs typeface="Times New Roman" panose="02020603050405020304" pitchFamily="18" charset="0"/>
              </a:rPr>
              <a:t>todo</a:t>
            </a:r>
            <a:r>
              <a:rPr lang="cs-CZ" sz="1800" b="1" dirty="0">
                <a:solidFill>
                  <a:schemeClr val="tx1"/>
                </a:solidFill>
                <a:latin typeface="Weekly Free Light" panose="00000400000000000000" pitchFamily="50" charset="-18"/>
                <a:ea typeface="Calibri" panose="020F0502020204030204" pitchFamily="34" charset="0"/>
                <a:cs typeface="Times New Roman" panose="02020603050405020304" pitchFamily="18" charset="0"/>
              </a:rPr>
              <a:t> de </a:t>
            </a:r>
            <a:r>
              <a:rPr lang="cs-CZ" sz="1800" b="1" dirty="0" err="1">
                <a:solidFill>
                  <a:schemeClr val="tx1"/>
                </a:solidFill>
                <a:latin typeface="Weekly Free Light" panose="00000400000000000000" pitchFamily="50" charset="-18"/>
                <a:ea typeface="Calibri" panose="020F0502020204030204" pitchFamily="34" charset="0"/>
                <a:cs typeface="Times New Roman" panose="02020603050405020304" pitchFamily="18" charset="0"/>
              </a:rPr>
              <a:t>su</a:t>
            </a:r>
            <a:r>
              <a:rPr lang="cs-CZ" sz="1800" b="1" dirty="0">
                <a:solidFill>
                  <a:schemeClr val="tx1"/>
                </a:solidFill>
                <a:latin typeface="Weekly Free Light" panose="00000400000000000000" pitchFamily="50" charset="-18"/>
                <a:ea typeface="Calibri" panose="020F0502020204030204" pitchFamily="34" charset="0"/>
                <a:cs typeface="Times New Roman" panose="02020603050405020304" pitchFamily="18" charset="0"/>
              </a:rPr>
              <a:t> vida </a:t>
            </a:r>
            <a:r>
              <a:rPr lang="cs-CZ" sz="1800" b="1" dirty="0" err="1">
                <a:solidFill>
                  <a:schemeClr val="tx1"/>
                </a:solidFill>
                <a:latin typeface="Weekly Free Light" panose="00000400000000000000" pitchFamily="50" charset="-18"/>
                <a:ea typeface="Calibri" panose="020F0502020204030204" pitchFamily="34" charset="0"/>
                <a:cs typeface="Times New Roman" panose="02020603050405020304" pitchFamily="18" charset="0"/>
              </a:rPr>
              <a:t>autobiográfica</a:t>
            </a:r>
            <a:r>
              <a:rPr lang="cs-CZ" sz="1800" b="1" dirty="0">
                <a:solidFill>
                  <a:schemeClr val="tx1"/>
                </a:solidFill>
                <a:latin typeface="Weekly Free Light" panose="00000400000000000000" pitchFamily="50" charset="-18"/>
                <a:ea typeface="Calibri" panose="020F0502020204030204" pitchFamily="34" charset="0"/>
                <a:cs typeface="Times New Roman" panose="02020603050405020304" pitchFamily="18" charset="0"/>
              </a:rPr>
              <a:t>, de </a:t>
            </a:r>
            <a:r>
              <a:rPr lang="cs-CZ" sz="1800" b="1" dirty="0" err="1">
                <a:solidFill>
                  <a:schemeClr val="tx1"/>
                </a:solidFill>
                <a:latin typeface="Weekly Free Light" panose="00000400000000000000" pitchFamily="50" charset="-18"/>
                <a:ea typeface="Calibri" panose="020F0502020204030204" pitchFamily="34" charset="0"/>
                <a:cs typeface="Times New Roman" panose="02020603050405020304" pitchFamily="18" charset="0"/>
              </a:rPr>
              <a:t>historia</a:t>
            </a:r>
            <a:r>
              <a:rPr lang="cs-CZ" sz="1800" b="1" dirty="0">
                <a:solidFill>
                  <a:schemeClr val="tx1"/>
                </a:solidFill>
                <a:latin typeface="Weekly Free Light" panose="00000400000000000000" pitchFamily="50" charset="-18"/>
                <a:ea typeface="Calibri" panose="020F0502020204030204" pitchFamily="34" charset="0"/>
                <a:cs typeface="Times New Roman" panose="02020603050405020304" pitchFamily="18" charset="0"/>
              </a:rPr>
              <a:t> de Chile y   </a:t>
            </a:r>
          </a:p>
          <a:p>
            <a:pPr>
              <a:spcAft>
                <a:spcPts val="0"/>
              </a:spcAft>
            </a:pPr>
            <a:r>
              <a:rPr lang="cs-CZ" sz="1800" b="1" dirty="0">
                <a:solidFill>
                  <a:schemeClr val="tx1"/>
                </a:solidFill>
                <a:latin typeface="Weekly Free Light" panose="00000400000000000000" pitchFamily="50" charset="-18"/>
                <a:ea typeface="Calibri" panose="020F0502020204030204" pitchFamily="34" charset="0"/>
                <a:cs typeface="Times New Roman" panose="02020603050405020304" pitchFamily="18" charset="0"/>
              </a:rPr>
              <a:t>       </a:t>
            </a:r>
            <a:r>
              <a:rPr lang="cs-CZ" sz="1800" b="1" dirty="0" err="1">
                <a:solidFill>
                  <a:schemeClr val="tx1"/>
                </a:solidFill>
                <a:latin typeface="Weekly Free Light" panose="00000400000000000000" pitchFamily="50" charset="-18"/>
                <a:ea typeface="Calibri" panose="020F0502020204030204" pitchFamily="34" charset="0"/>
                <a:cs typeface="Times New Roman" panose="02020603050405020304" pitchFamily="18" charset="0"/>
              </a:rPr>
              <a:t>su</a:t>
            </a:r>
            <a:r>
              <a:rPr lang="cs-CZ" sz="1800" b="1" dirty="0">
                <a:solidFill>
                  <a:schemeClr val="tx1"/>
                </a:solidFill>
                <a:latin typeface="Weekly Free Light" panose="00000400000000000000" pitchFamily="50" charset="-18"/>
                <a:ea typeface="Calibri" panose="020F0502020204030204" pitchFamily="34" charset="0"/>
                <a:cs typeface="Times New Roman" panose="02020603050405020304" pitchFamily="18" charset="0"/>
              </a:rPr>
              <a:t> </a:t>
            </a:r>
            <a:r>
              <a:rPr lang="cs-CZ" sz="1800" b="1" dirty="0" err="1">
                <a:solidFill>
                  <a:schemeClr val="tx1"/>
                </a:solidFill>
                <a:latin typeface="Weekly Free Light" panose="00000400000000000000" pitchFamily="50" charset="-18"/>
                <a:ea typeface="Calibri" panose="020F0502020204030204" pitchFamily="34" charset="0"/>
                <a:cs typeface="Times New Roman" panose="02020603050405020304" pitchFamily="18" charset="0"/>
              </a:rPr>
              <a:t>destino</a:t>
            </a:r>
            <a:endParaRPr lang="cs-CZ" sz="1800" b="1" dirty="0">
              <a:solidFill>
                <a:schemeClr val="tx1"/>
              </a:solidFill>
              <a:latin typeface="Weekly Free Light" panose="00000400000000000000" pitchFamily="50" charset="-18"/>
              <a:ea typeface="Calibri" panose="020F0502020204030204" pitchFamily="34" charset="0"/>
              <a:cs typeface="Times New Roman" panose="02020603050405020304" pitchFamily="18" charset="0"/>
            </a:endParaRPr>
          </a:p>
          <a:p>
            <a:pPr>
              <a:spcAft>
                <a:spcPts val="0"/>
              </a:spcAft>
            </a:pPr>
            <a:r>
              <a:rPr lang="cs-CZ" sz="1800" b="1" dirty="0">
                <a:solidFill>
                  <a:schemeClr val="tx1"/>
                </a:solidFill>
                <a:latin typeface="Weekly Free Light" panose="00000400000000000000" pitchFamily="50" charset="-18"/>
                <a:ea typeface="Calibri" panose="020F0502020204030204" pitchFamily="34" charset="0"/>
                <a:cs typeface="Times New Roman" panose="02020603050405020304" pitchFamily="18" charset="0"/>
              </a:rPr>
              <a:t>       (</a:t>
            </a:r>
            <a:r>
              <a:rPr lang="cs-CZ" sz="1800" b="1" dirty="0" err="1">
                <a:solidFill>
                  <a:schemeClr val="tx1"/>
                </a:solidFill>
                <a:latin typeface="Weekly Free Light" panose="00000400000000000000" pitchFamily="50" charset="-18"/>
                <a:ea typeface="Calibri" panose="020F0502020204030204" pitchFamily="34" charset="0"/>
                <a:cs typeface="Times New Roman" panose="02020603050405020304" pitchFamily="18" charset="0"/>
              </a:rPr>
              <a:t>golpe</a:t>
            </a:r>
            <a:r>
              <a:rPr lang="cs-CZ" sz="1800" b="1" dirty="0">
                <a:solidFill>
                  <a:schemeClr val="tx1"/>
                </a:solidFill>
                <a:latin typeface="Weekly Free Light" panose="00000400000000000000" pitchFamily="50" charset="-18"/>
                <a:ea typeface="Calibri" panose="020F0502020204030204" pitchFamily="34" charset="0"/>
                <a:cs typeface="Times New Roman" panose="02020603050405020304" pitchFamily="18" charset="0"/>
              </a:rPr>
              <a:t> de </a:t>
            </a:r>
            <a:r>
              <a:rPr lang="cs-CZ" sz="1800" b="1" dirty="0" err="1">
                <a:solidFill>
                  <a:schemeClr val="tx1"/>
                </a:solidFill>
                <a:latin typeface="Weekly Free Light" panose="00000400000000000000" pitchFamily="50" charset="-18"/>
                <a:ea typeface="Calibri" panose="020F0502020204030204" pitchFamily="34" charset="0"/>
                <a:cs typeface="Times New Roman" panose="02020603050405020304" pitchFamily="18" charset="0"/>
              </a:rPr>
              <a:t>estado</a:t>
            </a:r>
            <a:r>
              <a:rPr lang="cs-CZ" sz="1800" b="1" dirty="0">
                <a:solidFill>
                  <a:schemeClr val="tx1"/>
                </a:solidFill>
                <a:latin typeface="Weekly Free Light" panose="00000400000000000000" pitchFamily="50" charset="-18"/>
                <a:ea typeface="Calibri" panose="020F0502020204030204" pitchFamily="34" charset="0"/>
                <a:cs typeface="Times New Roman" panose="02020603050405020304" pitchFamily="18" charset="0"/>
              </a:rPr>
              <a:t>, el </a:t>
            </a:r>
            <a:r>
              <a:rPr lang="cs-CZ" sz="1800" b="1" dirty="0" err="1">
                <a:solidFill>
                  <a:schemeClr val="tx1"/>
                </a:solidFill>
                <a:latin typeface="Weekly Free Light" panose="00000400000000000000" pitchFamily="50" charset="-18"/>
                <a:ea typeface="Calibri" panose="020F0502020204030204" pitchFamily="34" charset="0"/>
                <a:cs typeface="Times New Roman" panose="02020603050405020304" pitchFamily="18" charset="0"/>
              </a:rPr>
              <a:t>exilio</a:t>
            </a:r>
            <a:r>
              <a:rPr lang="cs-CZ" sz="1800" b="1" dirty="0">
                <a:solidFill>
                  <a:schemeClr val="tx1"/>
                </a:solidFill>
                <a:latin typeface="Weekly Free Light" panose="00000400000000000000" pitchFamily="50" charset="-18"/>
                <a:ea typeface="Calibri" panose="020F0502020204030204" pitchFamily="34" charset="0"/>
                <a:cs typeface="Times New Roman" panose="02020603050405020304" pitchFamily="18" charset="0"/>
              </a:rPr>
              <a:t>, la </a:t>
            </a:r>
            <a:r>
              <a:rPr lang="cs-CZ" sz="1800" b="1" dirty="0" err="1">
                <a:solidFill>
                  <a:schemeClr val="tx1"/>
                </a:solidFill>
                <a:latin typeface="Weekly Free Light" panose="00000400000000000000" pitchFamily="50" charset="-18"/>
                <a:ea typeface="Calibri" panose="020F0502020204030204" pitchFamily="34" charset="0"/>
                <a:cs typeface="Times New Roman" panose="02020603050405020304" pitchFamily="18" charset="0"/>
              </a:rPr>
              <a:t>magia</a:t>
            </a:r>
            <a:r>
              <a:rPr lang="cs-CZ" sz="1800" b="1" dirty="0">
                <a:solidFill>
                  <a:schemeClr val="tx1"/>
                </a:solidFill>
                <a:latin typeface="Weekly Free Light" panose="00000400000000000000" pitchFamily="50" charset="-18"/>
                <a:ea typeface="Calibri" panose="020F0502020204030204" pitchFamily="34" charset="0"/>
                <a:cs typeface="Times New Roman" panose="02020603050405020304" pitchFamily="18" charset="0"/>
              </a:rPr>
              <a:t>, </a:t>
            </a:r>
            <a:r>
              <a:rPr lang="cs-CZ" sz="1800" b="1" dirty="0" err="1">
                <a:solidFill>
                  <a:schemeClr val="tx1"/>
                </a:solidFill>
                <a:latin typeface="Weekly Free Light" panose="00000400000000000000" pitchFamily="50" charset="-18"/>
                <a:ea typeface="Calibri" panose="020F0502020204030204" pitchFamily="34" charset="0"/>
                <a:cs typeface="Times New Roman" panose="02020603050405020304" pitchFamily="18" charset="0"/>
              </a:rPr>
              <a:t>lo</a:t>
            </a:r>
            <a:r>
              <a:rPr lang="cs-CZ" sz="1800" b="1" dirty="0">
                <a:solidFill>
                  <a:schemeClr val="tx1"/>
                </a:solidFill>
                <a:latin typeface="Weekly Free Light" panose="00000400000000000000" pitchFamily="50" charset="-18"/>
                <a:ea typeface="Calibri" panose="020F0502020204030204" pitchFamily="34" charset="0"/>
                <a:cs typeface="Times New Roman" panose="02020603050405020304" pitchFamily="18" charset="0"/>
              </a:rPr>
              <a:t> </a:t>
            </a:r>
            <a:r>
              <a:rPr lang="cs-CZ" sz="1800" b="1" dirty="0" err="1">
                <a:solidFill>
                  <a:schemeClr val="tx1"/>
                </a:solidFill>
                <a:latin typeface="Weekly Free Light" panose="00000400000000000000" pitchFamily="50" charset="-18"/>
                <a:ea typeface="Calibri" panose="020F0502020204030204" pitchFamily="34" charset="0"/>
                <a:cs typeface="Times New Roman" panose="02020603050405020304" pitchFamily="18" charset="0"/>
              </a:rPr>
              <a:t>espiritual</a:t>
            </a:r>
            <a:r>
              <a:rPr lang="cs-CZ" sz="1800" b="1" dirty="0">
                <a:solidFill>
                  <a:schemeClr val="tx1"/>
                </a:solidFill>
                <a:latin typeface="Weekly Free Light" panose="00000400000000000000" pitchFamily="50" charset="-18"/>
                <a:ea typeface="Calibri" panose="020F0502020204030204" pitchFamily="34" charset="0"/>
                <a:cs typeface="Times New Roman" panose="02020603050405020304" pitchFamily="18" charset="0"/>
              </a:rPr>
              <a:t>, </a:t>
            </a:r>
            <a:r>
              <a:rPr lang="cs-CZ" sz="1800" b="1" dirty="0" err="1">
                <a:solidFill>
                  <a:schemeClr val="tx1"/>
                </a:solidFill>
                <a:latin typeface="Weekly Free Light" panose="00000400000000000000" pitchFamily="50" charset="-18"/>
                <a:ea typeface="Calibri" panose="020F0502020204030204" pitchFamily="34" charset="0"/>
                <a:cs typeface="Times New Roman" panose="02020603050405020304" pitchFamily="18" charset="0"/>
              </a:rPr>
              <a:t>sus</a:t>
            </a:r>
            <a:r>
              <a:rPr lang="cs-CZ" sz="1800" b="1" dirty="0">
                <a:solidFill>
                  <a:schemeClr val="tx1"/>
                </a:solidFill>
                <a:latin typeface="Weekly Free Light" panose="00000400000000000000" pitchFamily="50" charset="-18"/>
                <a:ea typeface="Calibri" panose="020F0502020204030204" pitchFamily="34" charset="0"/>
                <a:cs typeface="Times New Roman" panose="02020603050405020304" pitchFamily="18" charset="0"/>
              </a:rPr>
              <a:t> </a:t>
            </a:r>
            <a:r>
              <a:rPr lang="cs-CZ" sz="1800" b="1" dirty="0" err="1">
                <a:solidFill>
                  <a:schemeClr val="tx1"/>
                </a:solidFill>
                <a:latin typeface="Weekly Free Light" panose="00000400000000000000" pitchFamily="50" charset="-18"/>
                <a:ea typeface="Calibri" panose="020F0502020204030204" pitchFamily="34" charset="0"/>
                <a:cs typeface="Times New Roman" panose="02020603050405020304" pitchFamily="18" charset="0"/>
              </a:rPr>
              <a:t>relaciones</a:t>
            </a:r>
            <a:r>
              <a:rPr lang="cs-CZ" sz="1800" b="1" dirty="0">
                <a:solidFill>
                  <a:schemeClr val="tx1"/>
                </a:solidFill>
                <a:latin typeface="Weekly Free Light" panose="00000400000000000000" pitchFamily="50" charset="-18"/>
                <a:ea typeface="Calibri" panose="020F0502020204030204" pitchFamily="34" charset="0"/>
                <a:cs typeface="Times New Roman" panose="02020603050405020304" pitchFamily="18" charset="0"/>
              </a:rPr>
              <a:t> </a:t>
            </a:r>
            <a:r>
              <a:rPr lang="cs-CZ" sz="1800" b="1" dirty="0" err="1">
                <a:solidFill>
                  <a:schemeClr val="tx1"/>
                </a:solidFill>
                <a:latin typeface="Weekly Free Light" panose="00000400000000000000" pitchFamily="50" charset="-18"/>
                <a:ea typeface="Calibri" panose="020F0502020204030204" pitchFamily="34" charset="0"/>
                <a:cs typeface="Times New Roman" panose="02020603050405020304" pitchFamily="18" charset="0"/>
              </a:rPr>
              <a:t>familiares</a:t>
            </a:r>
            <a:r>
              <a:rPr lang="cs-CZ" sz="1800" b="1" dirty="0">
                <a:solidFill>
                  <a:schemeClr val="tx1"/>
                </a:solidFill>
                <a:latin typeface="Weekly Free Light" panose="00000400000000000000" pitchFamily="50" charset="-18"/>
                <a:ea typeface="Calibri" panose="020F0502020204030204" pitchFamily="34" charset="0"/>
                <a:cs typeface="Times New Roman" panose="02020603050405020304" pitchFamily="18" charset="0"/>
              </a:rPr>
              <a:t>…..).</a:t>
            </a:r>
            <a:r>
              <a:rPr lang="es-ES" sz="1800" b="1" dirty="0">
                <a:solidFill>
                  <a:schemeClr val="tx1"/>
                </a:solidFill>
                <a:latin typeface="Weekly Free Light" panose="00000400000000000000" pitchFamily="50" charset="-18"/>
                <a:ea typeface="Calibri" panose="020F0502020204030204" pitchFamily="34" charset="0"/>
                <a:cs typeface="Times New Roman" panose="02020603050405020304" pitchFamily="18" charset="0"/>
              </a:rPr>
              <a:t> </a:t>
            </a:r>
            <a:endParaRPr lang="cs-CZ" sz="1800" b="1" dirty="0">
              <a:solidFill>
                <a:schemeClr val="tx1"/>
              </a:solidFill>
              <a:latin typeface="Weekly Free Light" panose="00000400000000000000" pitchFamily="50" charset="-18"/>
              <a:ea typeface="Calibri" panose="020F0502020204030204" pitchFamily="34" charset="0"/>
              <a:cs typeface="Times New Roman" panose="02020603050405020304" pitchFamily="18" charset="0"/>
            </a:endParaRPr>
          </a:p>
          <a:p>
            <a:pPr marL="285750" indent="-285750">
              <a:spcAft>
                <a:spcPts val="0"/>
              </a:spcAft>
              <a:buFont typeface="Arial" panose="020B0604020202020204" pitchFamily="34" charset="0"/>
              <a:buChar char="•"/>
            </a:pPr>
            <a:endParaRPr lang="cs-CZ" sz="1800" b="1" dirty="0">
              <a:solidFill>
                <a:schemeClr val="tx1"/>
              </a:solidFill>
              <a:latin typeface="Weekly Free Light" panose="00000400000000000000" pitchFamily="50" charset="-18"/>
              <a:ea typeface="Calibri" panose="020F0502020204030204" pitchFamily="34" charset="0"/>
              <a:cs typeface="Times New Roman" panose="02020603050405020304" pitchFamily="18" charset="0"/>
            </a:endParaRPr>
          </a:p>
          <a:p>
            <a:pPr marL="285750" indent="-285750">
              <a:spcAft>
                <a:spcPts val="0"/>
              </a:spcAft>
              <a:buFont typeface="Arial" panose="020B0604020202020204" pitchFamily="34" charset="0"/>
              <a:buChar char="•"/>
            </a:pPr>
            <a:r>
              <a:rPr lang="cs-CZ" sz="1800" b="1" dirty="0">
                <a:solidFill>
                  <a:schemeClr val="tx1"/>
                </a:solidFill>
                <a:latin typeface="Weekly Free Light" panose="00000400000000000000" pitchFamily="50" charset="-18"/>
                <a:ea typeface="Calibri" panose="020F0502020204030204" pitchFamily="34" charset="0"/>
                <a:cs typeface="Times New Roman" panose="02020603050405020304" pitchFamily="18" charset="0"/>
              </a:rPr>
              <a:t>Las </a:t>
            </a:r>
            <a:r>
              <a:rPr lang="es-ES" sz="1800" b="1" dirty="0">
                <a:solidFill>
                  <a:schemeClr val="tx1"/>
                </a:solidFill>
                <a:latin typeface="Weekly Free Light" panose="00000400000000000000" pitchFamily="50" charset="-18"/>
                <a:ea typeface="Calibri" panose="020F0502020204030204" pitchFamily="34" charset="0"/>
                <a:cs typeface="Times New Roman" panose="02020603050405020304" pitchFamily="18" charset="0"/>
              </a:rPr>
              <a:t>mujeres</a:t>
            </a:r>
            <a:r>
              <a:rPr lang="cs-CZ" sz="1800" b="1" dirty="0">
                <a:solidFill>
                  <a:schemeClr val="tx1"/>
                </a:solidFill>
                <a:latin typeface="Weekly Free Light" panose="00000400000000000000" pitchFamily="50" charset="-18"/>
                <a:ea typeface="Calibri" panose="020F0502020204030204" pitchFamily="34" charset="0"/>
                <a:cs typeface="Times New Roman" panose="02020603050405020304" pitchFamily="18" charset="0"/>
              </a:rPr>
              <a:t> en </a:t>
            </a:r>
            <a:r>
              <a:rPr lang="cs-CZ" sz="1800" b="1" dirty="0" err="1">
                <a:solidFill>
                  <a:schemeClr val="tx1"/>
                </a:solidFill>
                <a:latin typeface="Weekly Free Light" panose="00000400000000000000" pitchFamily="50" charset="-18"/>
                <a:ea typeface="Calibri" panose="020F0502020204030204" pitchFamily="34" charset="0"/>
                <a:cs typeface="Times New Roman" panose="02020603050405020304" pitchFamily="18" charset="0"/>
              </a:rPr>
              <a:t>sus</a:t>
            </a:r>
            <a:r>
              <a:rPr lang="cs-CZ" sz="1800" b="1" dirty="0">
                <a:solidFill>
                  <a:schemeClr val="tx1"/>
                </a:solidFill>
                <a:latin typeface="Weekly Free Light" panose="00000400000000000000" pitchFamily="50" charset="-18"/>
                <a:ea typeface="Calibri" panose="020F0502020204030204" pitchFamily="34" charset="0"/>
                <a:cs typeface="Times New Roman" panose="02020603050405020304" pitchFamily="18" charset="0"/>
              </a:rPr>
              <a:t> </a:t>
            </a:r>
            <a:r>
              <a:rPr lang="cs-CZ" sz="1800" b="1" dirty="0" err="1">
                <a:solidFill>
                  <a:schemeClr val="tx1"/>
                </a:solidFill>
                <a:latin typeface="Weekly Free Light" panose="00000400000000000000" pitchFamily="50" charset="-18"/>
                <a:ea typeface="Calibri" panose="020F0502020204030204" pitchFamily="34" charset="0"/>
                <a:cs typeface="Times New Roman" panose="02020603050405020304" pitchFamily="18" charset="0"/>
              </a:rPr>
              <a:t>obras</a:t>
            </a:r>
            <a:r>
              <a:rPr lang="cs-CZ" sz="1800" b="1" dirty="0">
                <a:solidFill>
                  <a:schemeClr val="tx1"/>
                </a:solidFill>
                <a:latin typeface="Weekly Free Light" panose="00000400000000000000" pitchFamily="50" charset="-18"/>
                <a:ea typeface="Calibri" panose="020F0502020204030204" pitchFamily="34" charset="0"/>
                <a:cs typeface="Times New Roman" panose="02020603050405020304" pitchFamily="18" charset="0"/>
              </a:rPr>
              <a:t> son</a:t>
            </a:r>
            <a:r>
              <a:rPr lang="es-ES" sz="1800" b="1" dirty="0">
                <a:solidFill>
                  <a:schemeClr val="tx1"/>
                </a:solidFill>
                <a:latin typeface="Weekly Free Light" panose="00000400000000000000" pitchFamily="50" charset="-18"/>
                <a:ea typeface="Calibri" panose="020F0502020204030204" pitchFamily="34" charset="0"/>
                <a:cs typeface="Times New Roman" panose="02020603050405020304" pitchFamily="18" charset="0"/>
              </a:rPr>
              <a:t> hermosas, sensibles, excepcionales, luchando por su estatus</a:t>
            </a:r>
            <a:r>
              <a:rPr lang="cs-CZ" sz="1800" b="1" dirty="0">
                <a:solidFill>
                  <a:schemeClr val="tx1"/>
                </a:solidFill>
                <a:latin typeface="Weekly Free Light" panose="00000400000000000000" pitchFamily="50" charset="-18"/>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2027561775"/>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0;p18"/>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pPr>
            <a:r>
              <a:rPr lang="sk-SK" altLang="cs-CZ" sz="1800" b="1" dirty="0">
                <a:solidFill>
                  <a:srgbClr val="FFFFFF"/>
                </a:solidFill>
                <a:latin typeface="Roboto Slab" charset="0"/>
                <a:cs typeface="Arial" panose="020B0604020202020204" pitchFamily="34" charset="0"/>
                <a:sym typeface="Roboto Slab" charset="0"/>
              </a:rPr>
              <a:t>Laura </a:t>
            </a:r>
            <a:r>
              <a:rPr lang="sk-SK" altLang="cs-CZ" sz="1800" b="1" dirty="0" err="1">
                <a:solidFill>
                  <a:srgbClr val="FFFFFF"/>
                </a:solidFill>
                <a:latin typeface="Roboto Slab" charset="0"/>
                <a:cs typeface="Arial" panose="020B0604020202020204" pitchFamily="34" charset="0"/>
                <a:sym typeface="Roboto Slab" charset="0"/>
              </a:rPr>
              <a:t>Esquivel</a:t>
            </a:r>
            <a:r>
              <a:rPr lang="sk-SK" altLang="cs-CZ" sz="1800" b="1" dirty="0">
                <a:solidFill>
                  <a:srgbClr val="FFFFFF"/>
                </a:solidFill>
                <a:latin typeface="Roboto Slab" charset="0"/>
                <a:cs typeface="Arial" panose="020B0604020202020204" pitchFamily="34" charset="0"/>
                <a:sym typeface="Roboto Slab" charset="0"/>
              </a:rPr>
              <a:t> – </a:t>
            </a:r>
            <a:r>
              <a:rPr lang="sk-SK" altLang="cs-CZ" sz="1800" b="1" dirty="0" err="1">
                <a:solidFill>
                  <a:srgbClr val="FFFFFF"/>
                </a:solidFill>
                <a:latin typeface="Roboto Slab" charset="0"/>
                <a:cs typeface="Arial" panose="020B0604020202020204" pitchFamily="34" charset="0"/>
                <a:sym typeface="Roboto Slab" charset="0"/>
              </a:rPr>
              <a:t>escritora</a:t>
            </a:r>
            <a:r>
              <a:rPr lang="sk-SK" altLang="cs-CZ" sz="1800" b="1" dirty="0">
                <a:solidFill>
                  <a:srgbClr val="FFFFFF"/>
                </a:solidFill>
                <a:latin typeface="Roboto Slab" charset="0"/>
                <a:cs typeface="Arial" panose="020B0604020202020204" pitchFamily="34" charset="0"/>
                <a:sym typeface="Roboto Slab" charset="0"/>
              </a:rPr>
              <a:t> </a:t>
            </a:r>
            <a:r>
              <a:rPr lang="sk-SK" altLang="cs-CZ" sz="1800" b="1" dirty="0" err="1">
                <a:solidFill>
                  <a:srgbClr val="FFFFFF"/>
                </a:solidFill>
                <a:latin typeface="Roboto Slab" charset="0"/>
                <a:cs typeface="Arial" panose="020B0604020202020204" pitchFamily="34" charset="0"/>
                <a:sym typeface="Roboto Slab" charset="0"/>
              </a:rPr>
              <a:t>mexicana</a:t>
            </a:r>
            <a:endParaRPr lang="sk-SK" altLang="cs-CZ" sz="1800" b="1" dirty="0">
              <a:solidFill>
                <a:srgbClr val="FFFFFF"/>
              </a:solidFill>
              <a:latin typeface="Roboto Slab" charset="0"/>
              <a:cs typeface="Arial" panose="020B0604020202020204" pitchFamily="34" charset="0"/>
              <a:sym typeface="Roboto Slab" charset="0"/>
            </a:endParaRPr>
          </a:p>
        </p:txBody>
      </p:sp>
      <p:sp>
        <p:nvSpPr>
          <p:cNvPr id="18437" name="Google Shape;169;p18"/>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EA2D17D0-BF0C-4A69-A3F1-255003CA25AC}" type="slidenum">
              <a:rPr lang="sk-SK" altLang="cs-CZ" sz="800">
                <a:solidFill>
                  <a:srgbClr val="FFFFFF"/>
                </a:solidFill>
                <a:latin typeface="Roboto Slab" charset="0"/>
                <a:sym typeface="Roboto Slab" charset="0"/>
              </a:rPr>
              <a:pPr eaLnBrk="1" hangingPunct="1"/>
              <a:t>9</a:t>
            </a:fld>
            <a:endParaRPr lang="sk-SK" altLang="cs-CZ" sz="800">
              <a:solidFill>
                <a:srgbClr val="FFFFFF"/>
              </a:solidFill>
              <a:latin typeface="Roboto Slab" charset="0"/>
              <a:sym typeface="Roboto Slab" charset="0"/>
            </a:endParaRPr>
          </a:p>
        </p:txBody>
      </p:sp>
      <p:pic>
        <p:nvPicPr>
          <p:cNvPr id="2" name="Obrázek 1" descr="Reseña: A Lupita le gustaba planchar, de &lt;strong&gt;Laura Esquivel&lt;/strong&gt;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8224" y="195486"/>
            <a:ext cx="2016224" cy="3008207"/>
          </a:xfrm>
          <a:prstGeom prst="rect">
            <a:avLst/>
          </a:prstGeom>
        </p:spPr>
      </p:pic>
      <p:sp>
        <p:nvSpPr>
          <p:cNvPr id="4" name="Obdélník 3"/>
          <p:cNvSpPr/>
          <p:nvPr/>
        </p:nvSpPr>
        <p:spPr>
          <a:xfrm>
            <a:off x="395536" y="1372422"/>
            <a:ext cx="8640960" cy="3385542"/>
          </a:xfrm>
          <a:prstGeom prst="rect">
            <a:avLst/>
          </a:prstGeom>
        </p:spPr>
        <p:txBody>
          <a:bodyPr wrap="square">
            <a:spAutoFit/>
          </a:bodyPr>
          <a:lstStyle/>
          <a:p>
            <a:pPr>
              <a:spcAft>
                <a:spcPts val="0"/>
              </a:spcAft>
            </a:pPr>
            <a:r>
              <a:rPr lang="es-ES" sz="1600" b="1" dirty="0">
                <a:solidFill>
                  <a:schemeClr val="tx1"/>
                </a:solidFill>
                <a:latin typeface="Weekly Free Light" panose="00000400000000000000" pitchFamily="50" charset="-18"/>
                <a:ea typeface="Calibri" panose="020F0502020204030204" pitchFamily="34" charset="0"/>
                <a:cs typeface="Times New Roman" panose="02020603050405020304" pitchFamily="18" charset="0"/>
              </a:rPr>
              <a:t> </a:t>
            </a:r>
            <a:endParaRPr lang="cs-CZ" sz="1600" b="1" dirty="0">
              <a:solidFill>
                <a:schemeClr val="tx1"/>
              </a:solidFill>
              <a:latin typeface="Weekly Free Light" panose="00000400000000000000" pitchFamily="50" charset="-18"/>
              <a:ea typeface="Calibri" panose="020F0502020204030204" pitchFamily="34" charset="0"/>
              <a:cs typeface="Times New Roman" panose="02020603050405020304" pitchFamily="18" charset="0"/>
            </a:endParaRPr>
          </a:p>
          <a:p>
            <a:pPr>
              <a:spcAft>
                <a:spcPts val="0"/>
              </a:spcAft>
            </a:pPr>
            <a:r>
              <a:rPr lang="cs-CZ" sz="1800" b="1" dirty="0">
                <a:solidFill>
                  <a:schemeClr val="tx1"/>
                </a:solidFill>
                <a:latin typeface="Weekly Free Light" panose="00000400000000000000" pitchFamily="50" charset="-18"/>
                <a:ea typeface="Calibri" panose="020F0502020204030204" pitchFamily="34" charset="0"/>
                <a:cs typeface="Times New Roman" panose="02020603050405020304" pitchFamily="18" charset="0"/>
              </a:rPr>
              <a:t>E</a:t>
            </a:r>
            <a:r>
              <a:rPr lang="es-ES" sz="1800" b="1" dirty="0">
                <a:solidFill>
                  <a:schemeClr val="tx1"/>
                </a:solidFill>
                <a:latin typeface="Weekly Free Light" panose="00000400000000000000" pitchFamily="50" charset="-18"/>
                <a:ea typeface="Calibri" panose="020F0502020204030204" pitchFamily="34" charset="0"/>
                <a:cs typeface="Times New Roman" panose="02020603050405020304" pitchFamily="18" charset="0"/>
              </a:rPr>
              <a:t>scribió</a:t>
            </a:r>
            <a:r>
              <a:rPr lang="cs-CZ" sz="1800" b="1" dirty="0">
                <a:solidFill>
                  <a:schemeClr val="tx1"/>
                </a:solidFill>
                <a:latin typeface="Weekly Free Light" panose="00000400000000000000" pitchFamily="50" charset="-18"/>
                <a:ea typeface="Calibri" panose="020F0502020204030204" pitchFamily="34" charset="0"/>
                <a:cs typeface="Times New Roman" panose="02020603050405020304" pitchFamily="18" charset="0"/>
              </a:rPr>
              <a:t>:</a:t>
            </a:r>
          </a:p>
          <a:p>
            <a:pPr marL="285750" indent="-285750">
              <a:spcAft>
                <a:spcPts val="0"/>
              </a:spcAft>
              <a:buFont typeface="Arial" panose="020B0604020202020204" pitchFamily="34" charset="0"/>
              <a:buChar char="•"/>
            </a:pPr>
            <a:r>
              <a:rPr lang="cs-CZ" sz="1800" b="1" dirty="0">
                <a:solidFill>
                  <a:schemeClr val="tx1"/>
                </a:solidFill>
                <a:latin typeface="Weekly Free Light" panose="00000400000000000000" pitchFamily="50" charset="-18"/>
                <a:ea typeface="Calibri" panose="020F0502020204030204" pitchFamily="34" charset="0"/>
                <a:cs typeface="Times New Roman" panose="02020603050405020304" pitchFamily="18" charset="0"/>
              </a:rPr>
              <a:t>P</a:t>
            </a:r>
            <a:r>
              <a:rPr lang="es-ES" sz="1800" b="1" dirty="0">
                <a:solidFill>
                  <a:schemeClr val="tx1"/>
                </a:solidFill>
                <a:latin typeface="Weekly Free Light" panose="00000400000000000000" pitchFamily="50" charset="-18"/>
                <a:ea typeface="Calibri" panose="020F0502020204030204" pitchFamily="34" charset="0"/>
                <a:cs typeface="Times New Roman" panose="02020603050405020304" pitchFamily="18" charset="0"/>
              </a:rPr>
              <a:t>rogramas infantiles para la cadena cultural de la </a:t>
            </a:r>
            <a:endParaRPr lang="cs-CZ" sz="1800" b="1" dirty="0">
              <a:solidFill>
                <a:schemeClr val="tx1"/>
              </a:solidFill>
              <a:latin typeface="Weekly Free Light" panose="00000400000000000000" pitchFamily="50" charset="-18"/>
              <a:ea typeface="Calibri" panose="020F0502020204030204" pitchFamily="34" charset="0"/>
              <a:cs typeface="Times New Roman" panose="02020603050405020304" pitchFamily="18" charset="0"/>
            </a:endParaRPr>
          </a:p>
          <a:p>
            <a:pPr>
              <a:spcAft>
                <a:spcPts val="0"/>
              </a:spcAft>
            </a:pPr>
            <a:r>
              <a:rPr lang="cs-CZ" sz="1800" b="1" dirty="0">
                <a:solidFill>
                  <a:schemeClr val="tx1"/>
                </a:solidFill>
                <a:latin typeface="Weekly Free Light" panose="00000400000000000000" pitchFamily="50" charset="-18"/>
                <a:ea typeface="Calibri" panose="020F0502020204030204" pitchFamily="34" charset="0"/>
                <a:cs typeface="Times New Roman" panose="02020603050405020304" pitchFamily="18" charset="0"/>
              </a:rPr>
              <a:t>      </a:t>
            </a:r>
            <a:r>
              <a:rPr lang="es-ES" sz="1800" b="1" dirty="0">
                <a:solidFill>
                  <a:schemeClr val="tx1"/>
                </a:solidFill>
                <a:latin typeface="Weekly Free Light" panose="00000400000000000000" pitchFamily="50" charset="-18"/>
                <a:ea typeface="Calibri" panose="020F0502020204030204" pitchFamily="34" charset="0"/>
                <a:cs typeface="Times New Roman" panose="02020603050405020304" pitchFamily="18" charset="0"/>
              </a:rPr>
              <a:t>televisión mexicana. </a:t>
            </a:r>
            <a:endParaRPr lang="cs-CZ" sz="1800" b="1" dirty="0">
              <a:solidFill>
                <a:schemeClr val="tx1"/>
              </a:solidFill>
              <a:latin typeface="Weekly Free Light" panose="00000400000000000000" pitchFamily="50" charset="-18"/>
              <a:ea typeface="Calibri" panose="020F0502020204030204" pitchFamily="34" charset="0"/>
              <a:cs typeface="Times New Roman" panose="02020603050405020304" pitchFamily="18" charset="0"/>
            </a:endParaRPr>
          </a:p>
          <a:p>
            <a:pPr marL="285750" indent="-285750">
              <a:spcAft>
                <a:spcPts val="0"/>
              </a:spcAft>
              <a:buFont typeface="Arial" panose="020B0604020202020204" pitchFamily="34" charset="0"/>
              <a:buChar char="•"/>
            </a:pPr>
            <a:r>
              <a:rPr lang="cs-CZ" sz="1800" b="1" dirty="0">
                <a:solidFill>
                  <a:schemeClr val="tx1"/>
                </a:solidFill>
                <a:latin typeface="Weekly Free Light" panose="00000400000000000000" pitchFamily="50" charset="-18"/>
                <a:ea typeface="Calibri" panose="020F0502020204030204" pitchFamily="34" charset="0"/>
                <a:cs typeface="Times New Roman" panose="02020603050405020304" pitchFamily="18" charset="0"/>
              </a:rPr>
              <a:t>G</a:t>
            </a:r>
            <a:r>
              <a:rPr lang="es-ES" sz="1800" b="1" dirty="0">
                <a:solidFill>
                  <a:schemeClr val="tx1"/>
                </a:solidFill>
                <a:latin typeface="Weekly Free Light" panose="00000400000000000000" pitchFamily="50" charset="-18"/>
                <a:ea typeface="Calibri" panose="020F0502020204030204" pitchFamily="34" charset="0"/>
                <a:cs typeface="Times New Roman" panose="02020603050405020304" pitchFamily="18" charset="0"/>
              </a:rPr>
              <a:t>uiones para cine</a:t>
            </a:r>
            <a:r>
              <a:rPr lang="cs-CZ" sz="1800" b="1" dirty="0">
                <a:solidFill>
                  <a:schemeClr val="tx1"/>
                </a:solidFill>
                <a:latin typeface="Weekly Free Light" panose="00000400000000000000" pitchFamily="50" charset="-18"/>
                <a:ea typeface="Calibri" panose="020F0502020204030204" pitchFamily="34" charset="0"/>
                <a:cs typeface="Times New Roman" panose="02020603050405020304" pitchFamily="18" charset="0"/>
              </a:rPr>
              <a:t>. </a:t>
            </a:r>
          </a:p>
          <a:p>
            <a:pPr marL="285750" indent="-285750">
              <a:spcAft>
                <a:spcPts val="0"/>
              </a:spcAft>
              <a:buFont typeface="Arial" panose="020B0604020202020204" pitchFamily="34" charset="0"/>
              <a:buChar char="•"/>
            </a:pPr>
            <a:r>
              <a:rPr lang="es-ES" sz="1800" b="1" dirty="0">
                <a:solidFill>
                  <a:schemeClr val="tx1"/>
                </a:solidFill>
                <a:latin typeface="Weekly Free Light" panose="00000400000000000000" pitchFamily="50" charset="-18"/>
                <a:ea typeface="Calibri" panose="020F0502020204030204" pitchFamily="34" charset="0"/>
                <a:cs typeface="Times New Roman" panose="02020603050405020304" pitchFamily="18" charset="0"/>
              </a:rPr>
              <a:t>"Como agua para chocolate„</a:t>
            </a:r>
            <a:r>
              <a:rPr lang="cs-CZ" sz="1800" b="1" dirty="0">
                <a:solidFill>
                  <a:schemeClr val="tx1"/>
                </a:solidFill>
                <a:latin typeface="Weekly Free Light" panose="00000400000000000000" pitchFamily="50" charset="-18"/>
                <a:ea typeface="Calibri" panose="020F0502020204030204" pitchFamily="34" charset="0"/>
                <a:cs typeface="Times New Roman" panose="02020603050405020304" pitchFamily="18" charset="0"/>
              </a:rPr>
              <a:t> - obra de gran </a:t>
            </a:r>
            <a:r>
              <a:rPr lang="cs-CZ" sz="1800" b="1" dirty="0" err="1">
                <a:solidFill>
                  <a:schemeClr val="tx1"/>
                </a:solidFill>
                <a:latin typeface="Weekly Free Light" panose="00000400000000000000" pitchFamily="50" charset="-18"/>
                <a:ea typeface="Calibri" panose="020F0502020204030204" pitchFamily="34" charset="0"/>
                <a:cs typeface="Times New Roman" panose="02020603050405020304" pitchFamily="18" charset="0"/>
              </a:rPr>
              <a:t>éxito</a:t>
            </a:r>
            <a:endParaRPr lang="cs-CZ" sz="1800" b="1" dirty="0">
              <a:solidFill>
                <a:schemeClr val="tx1"/>
              </a:solidFill>
              <a:latin typeface="Weekly Free Light" panose="00000400000000000000" pitchFamily="50" charset="-18"/>
              <a:ea typeface="Calibri" panose="020F0502020204030204" pitchFamily="34" charset="0"/>
              <a:cs typeface="Times New Roman" panose="02020603050405020304" pitchFamily="18" charset="0"/>
            </a:endParaRPr>
          </a:p>
          <a:p>
            <a:pPr>
              <a:spcAft>
                <a:spcPts val="0"/>
              </a:spcAft>
            </a:pPr>
            <a:r>
              <a:rPr lang="cs-CZ" sz="1800" b="1" dirty="0">
                <a:solidFill>
                  <a:schemeClr val="tx1"/>
                </a:solidFill>
                <a:latin typeface="Weekly Free Light" panose="00000400000000000000" pitchFamily="50" charset="-18"/>
                <a:ea typeface="Calibri" panose="020F0502020204030204" pitchFamily="34" charset="0"/>
                <a:cs typeface="Times New Roman" panose="02020603050405020304" pitchFamily="18" charset="0"/>
              </a:rPr>
              <a:t>      e</a:t>
            </a:r>
            <a:r>
              <a:rPr lang="es-ES" sz="1800" b="1" dirty="0">
                <a:solidFill>
                  <a:schemeClr val="tx1"/>
                </a:solidFill>
                <a:latin typeface="Weekly Free Light" panose="00000400000000000000" pitchFamily="50" charset="-18"/>
                <a:ea typeface="Calibri" panose="020F0502020204030204" pitchFamily="34" charset="0"/>
                <a:cs typeface="Times New Roman" panose="02020603050405020304" pitchFamily="18" charset="0"/>
              </a:rPr>
              <a:t>n ella, proclama la importancia de la cocina como </a:t>
            </a:r>
            <a:r>
              <a:rPr lang="cs-CZ" sz="1800" b="1" dirty="0">
                <a:solidFill>
                  <a:schemeClr val="tx1"/>
                </a:solidFill>
                <a:latin typeface="Weekly Free Light" panose="00000400000000000000" pitchFamily="50" charset="-18"/>
                <a:ea typeface="Calibri" panose="020F0502020204030204" pitchFamily="34" charset="0"/>
                <a:cs typeface="Times New Roman" panose="02020603050405020304" pitchFamily="18" charset="0"/>
              </a:rPr>
              <a:t>una</a:t>
            </a:r>
            <a:r>
              <a:rPr lang="es-ES" sz="1800" b="1" dirty="0">
                <a:solidFill>
                  <a:schemeClr val="tx1"/>
                </a:solidFill>
                <a:latin typeface="Weekly Free Light" panose="00000400000000000000" pitchFamily="50" charset="-18"/>
                <a:ea typeface="Calibri" panose="020F0502020204030204" pitchFamily="34" charset="0"/>
                <a:cs typeface="Times New Roman" panose="02020603050405020304" pitchFamily="18" charset="0"/>
              </a:rPr>
              <a:t> </a:t>
            </a:r>
            <a:endParaRPr lang="cs-CZ" sz="1800" b="1" dirty="0">
              <a:solidFill>
                <a:schemeClr val="tx1"/>
              </a:solidFill>
              <a:latin typeface="Weekly Free Light" panose="00000400000000000000" pitchFamily="50" charset="-18"/>
              <a:ea typeface="Calibri" panose="020F0502020204030204" pitchFamily="34" charset="0"/>
              <a:cs typeface="Times New Roman" panose="02020603050405020304" pitchFamily="18" charset="0"/>
            </a:endParaRPr>
          </a:p>
          <a:p>
            <a:pPr>
              <a:spcAft>
                <a:spcPts val="0"/>
              </a:spcAft>
            </a:pPr>
            <a:r>
              <a:rPr lang="cs-CZ" sz="1800" b="1" dirty="0">
                <a:solidFill>
                  <a:schemeClr val="tx1"/>
                </a:solidFill>
                <a:latin typeface="Weekly Free Light" panose="00000400000000000000" pitchFamily="50" charset="-18"/>
                <a:ea typeface="Calibri" panose="020F0502020204030204" pitchFamily="34" charset="0"/>
                <a:cs typeface="Times New Roman" panose="02020603050405020304" pitchFamily="18" charset="0"/>
              </a:rPr>
              <a:t>      </a:t>
            </a:r>
            <a:r>
              <a:rPr lang="es-ES" sz="1800" b="1" dirty="0">
                <a:solidFill>
                  <a:schemeClr val="tx1"/>
                </a:solidFill>
                <a:latin typeface="Weekly Free Light" panose="00000400000000000000" pitchFamily="50" charset="-18"/>
                <a:ea typeface="Calibri" panose="020F0502020204030204" pitchFamily="34" charset="0"/>
                <a:cs typeface="Times New Roman" panose="02020603050405020304" pitchFamily="18" charset="0"/>
              </a:rPr>
              <a:t>p</a:t>
            </a:r>
            <a:r>
              <a:rPr lang="cs-CZ" sz="1800" b="1" dirty="0" err="1">
                <a:solidFill>
                  <a:schemeClr val="tx1"/>
                </a:solidFill>
                <a:latin typeface="Weekly Free Light" panose="00000400000000000000" pitchFamily="50" charset="-18"/>
                <a:ea typeface="Calibri" panose="020F0502020204030204" pitchFamily="34" charset="0"/>
                <a:cs typeface="Times New Roman" panose="02020603050405020304" pitchFamily="18" charset="0"/>
              </a:rPr>
              <a:t>arte</a:t>
            </a:r>
            <a:r>
              <a:rPr lang="es-ES" sz="1800" b="1" dirty="0">
                <a:solidFill>
                  <a:schemeClr val="tx1"/>
                </a:solidFill>
                <a:latin typeface="Weekly Free Light" panose="00000400000000000000" pitchFamily="50" charset="-18"/>
                <a:ea typeface="Calibri" panose="020F0502020204030204" pitchFamily="34" charset="0"/>
                <a:cs typeface="Times New Roman" panose="02020603050405020304" pitchFamily="18" charset="0"/>
              </a:rPr>
              <a:t> más importante de la casa, </a:t>
            </a:r>
            <a:r>
              <a:rPr lang="cs-CZ" sz="1800" b="1" dirty="0">
                <a:solidFill>
                  <a:schemeClr val="tx1"/>
                </a:solidFill>
                <a:latin typeface="Weekly Free Light" panose="00000400000000000000" pitchFamily="50" charset="-18"/>
                <a:ea typeface="Calibri" panose="020F0502020204030204" pitchFamily="34" charset="0"/>
                <a:cs typeface="Times New Roman" panose="02020603050405020304" pitchFamily="18" charset="0"/>
              </a:rPr>
              <a:t>es una</a:t>
            </a:r>
            <a:r>
              <a:rPr lang="es-ES" sz="1800" b="1" dirty="0">
                <a:solidFill>
                  <a:schemeClr val="tx1"/>
                </a:solidFill>
                <a:latin typeface="Weekly Free Light" panose="00000400000000000000" pitchFamily="50" charset="-18"/>
                <a:ea typeface="Calibri" panose="020F0502020204030204" pitchFamily="34" charset="0"/>
                <a:cs typeface="Times New Roman" panose="02020603050405020304" pitchFamily="18" charset="0"/>
              </a:rPr>
              <a:t> fuente de conocimiento y </a:t>
            </a:r>
            <a:r>
              <a:rPr lang="cs-CZ" sz="1800" b="1" dirty="0">
                <a:solidFill>
                  <a:schemeClr val="tx1"/>
                </a:solidFill>
                <a:latin typeface="Weekly Free Light" panose="00000400000000000000" pitchFamily="50" charset="-18"/>
                <a:ea typeface="Calibri" panose="020F0502020204030204" pitchFamily="34" charset="0"/>
                <a:cs typeface="Times New Roman" panose="02020603050405020304" pitchFamily="18" charset="0"/>
              </a:rPr>
              <a:t>   </a:t>
            </a:r>
          </a:p>
          <a:p>
            <a:pPr>
              <a:spcAft>
                <a:spcPts val="0"/>
              </a:spcAft>
            </a:pPr>
            <a:r>
              <a:rPr lang="cs-CZ" sz="1800" b="1" dirty="0">
                <a:solidFill>
                  <a:schemeClr val="tx1"/>
                </a:solidFill>
                <a:latin typeface="Weekly Free Light" panose="00000400000000000000" pitchFamily="50" charset="-18"/>
                <a:ea typeface="Calibri" panose="020F0502020204030204" pitchFamily="34" charset="0"/>
                <a:cs typeface="Times New Roman" panose="02020603050405020304" pitchFamily="18" charset="0"/>
              </a:rPr>
              <a:t>      </a:t>
            </a:r>
            <a:r>
              <a:rPr lang="es-ES" sz="1800" b="1" dirty="0">
                <a:solidFill>
                  <a:schemeClr val="tx1"/>
                </a:solidFill>
                <a:latin typeface="Weekly Free Light" panose="00000400000000000000" pitchFamily="50" charset="-18"/>
                <a:ea typeface="Calibri" panose="020F0502020204030204" pitchFamily="34" charset="0"/>
                <a:cs typeface="Times New Roman" panose="02020603050405020304" pitchFamily="18" charset="0"/>
              </a:rPr>
              <a:t>comprensión de gusto y deseo. A traves de la comida la protagonista Tita </a:t>
            </a:r>
            <a:r>
              <a:rPr lang="cs-CZ" sz="1800" b="1" dirty="0">
                <a:solidFill>
                  <a:schemeClr val="tx1"/>
                </a:solidFill>
                <a:latin typeface="Weekly Free Light" panose="00000400000000000000" pitchFamily="50" charset="-18"/>
                <a:ea typeface="Calibri" panose="020F0502020204030204" pitchFamily="34" charset="0"/>
                <a:cs typeface="Times New Roman" panose="02020603050405020304" pitchFamily="18" charset="0"/>
              </a:rPr>
              <a:t> </a:t>
            </a:r>
          </a:p>
          <a:p>
            <a:pPr>
              <a:spcAft>
                <a:spcPts val="0"/>
              </a:spcAft>
            </a:pPr>
            <a:r>
              <a:rPr lang="cs-CZ" sz="1800" b="1" dirty="0">
                <a:solidFill>
                  <a:schemeClr val="tx1"/>
                </a:solidFill>
                <a:latin typeface="Weekly Free Light" panose="00000400000000000000" pitchFamily="50" charset="-18"/>
                <a:ea typeface="Calibri" panose="020F0502020204030204" pitchFamily="34" charset="0"/>
                <a:cs typeface="Times New Roman" panose="02020603050405020304" pitchFamily="18" charset="0"/>
              </a:rPr>
              <a:t>      </a:t>
            </a:r>
            <a:r>
              <a:rPr lang="es-ES" sz="1800" b="1" dirty="0">
                <a:solidFill>
                  <a:schemeClr val="tx1"/>
                </a:solidFill>
                <a:latin typeface="Weekly Free Light" panose="00000400000000000000" pitchFamily="50" charset="-18"/>
                <a:ea typeface="Calibri" panose="020F0502020204030204" pitchFamily="34" charset="0"/>
                <a:cs typeface="Times New Roman" panose="02020603050405020304" pitchFamily="18" charset="0"/>
              </a:rPr>
              <a:t>expresa sus sentimientos y deseos.</a:t>
            </a:r>
            <a:endParaRPr lang="cs-CZ" sz="1800" b="1" dirty="0">
              <a:solidFill>
                <a:schemeClr val="tx1"/>
              </a:solidFill>
              <a:latin typeface="Weekly Free Light" panose="00000400000000000000" pitchFamily="50" charset="-18"/>
              <a:ea typeface="Calibri" panose="020F0502020204030204" pitchFamily="34" charset="0"/>
              <a:cs typeface="Times New Roman" panose="02020603050405020304" pitchFamily="18" charset="0"/>
            </a:endParaRPr>
          </a:p>
          <a:p>
            <a:pPr marL="285750" indent="-285750">
              <a:spcAft>
                <a:spcPts val="0"/>
              </a:spcAft>
              <a:buFont typeface="Arial" panose="020B0604020202020204" pitchFamily="34" charset="0"/>
              <a:buChar char="•"/>
            </a:pPr>
            <a:r>
              <a:rPr lang="cs-CZ" sz="1800" b="1" dirty="0">
                <a:solidFill>
                  <a:schemeClr val="tx1"/>
                </a:solidFill>
                <a:latin typeface="Weekly Free Light" panose="00000400000000000000" pitchFamily="50" charset="-18"/>
                <a:ea typeface="Calibri" panose="020F0502020204030204" pitchFamily="34" charset="0"/>
                <a:cs typeface="Times New Roman" panose="02020603050405020304" pitchFamily="18" charset="0"/>
              </a:rPr>
              <a:t>Es </a:t>
            </a:r>
            <a:r>
              <a:rPr lang="es-ES" sz="1800" b="1" dirty="0">
                <a:solidFill>
                  <a:schemeClr val="tx1"/>
                </a:solidFill>
                <a:latin typeface="Weekly Free Light" panose="00000400000000000000" pitchFamily="50" charset="-18"/>
                <a:ea typeface="Calibri" panose="020F0502020204030204" pitchFamily="34" charset="0"/>
                <a:cs typeface="Times New Roman" panose="02020603050405020304" pitchFamily="18" charset="0"/>
              </a:rPr>
              <a:t>una mirada femenina a los mitos de la Revolución Mexicana, una protesta contra las tradiciones</a:t>
            </a:r>
            <a:r>
              <a:rPr lang="cs-CZ" sz="1800" b="1" dirty="0">
                <a:solidFill>
                  <a:schemeClr val="tx1"/>
                </a:solidFill>
                <a:latin typeface="Weekly Free Light" panose="00000400000000000000" pitchFamily="50" charset="-18"/>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1675118612"/>
      </p:ext>
    </p:extLst>
  </p:cSld>
  <p:clrMapOvr>
    <a:masterClrMapping/>
  </p:clrMapOvr>
  <p:transition spd="med">
    <p:pull/>
  </p:transition>
</p:sld>
</file>

<file path=ppt/theme/theme1.xml><?xml version="1.0" encoding="utf-8"?>
<a:theme xmlns:a="http://schemas.openxmlformats.org/drawingml/2006/main" name="Warwick template">
  <a:themeElements>
    <a:clrScheme name="Custom 347">
      <a:dk1>
        <a:srgbClr val="114454"/>
      </a:dk1>
      <a:lt1>
        <a:srgbClr val="FFFFFF"/>
      </a:lt1>
      <a:dk2>
        <a:srgbClr val="5F6C70"/>
      </a:dk2>
      <a:lt2>
        <a:srgbClr val="CED5D8"/>
      </a:lt2>
      <a:accent1>
        <a:srgbClr val="114454"/>
      </a:accent1>
      <a:accent2>
        <a:srgbClr val="18637B"/>
      </a:accent2>
      <a:accent3>
        <a:srgbClr val="0F3D38"/>
      </a:accent3>
      <a:accent4>
        <a:srgbClr val="2E6E4B"/>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1324</TotalTime>
  <Words>799</Words>
  <Application>Microsoft Office PowerPoint</Application>
  <PresentationFormat>Předvádění na obrazovce (16:9)</PresentationFormat>
  <Paragraphs>94</Paragraphs>
  <Slides>13</Slides>
  <Notes>13</Notes>
  <HiddenSlides>0</HiddenSlides>
  <MMClips>0</MMClips>
  <ScaleCrop>false</ScaleCrop>
  <HeadingPairs>
    <vt:vector size="6" baseType="variant">
      <vt:variant>
        <vt:lpstr>Použitá písma</vt:lpstr>
      </vt:variant>
      <vt:variant>
        <vt:i4>7</vt:i4>
      </vt:variant>
      <vt:variant>
        <vt:lpstr>Motiv</vt:lpstr>
      </vt:variant>
      <vt:variant>
        <vt:i4>1</vt:i4>
      </vt:variant>
      <vt:variant>
        <vt:lpstr>Nadpisy snímků</vt:lpstr>
      </vt:variant>
      <vt:variant>
        <vt:i4>13</vt:i4>
      </vt:variant>
    </vt:vector>
  </HeadingPairs>
  <TitlesOfParts>
    <vt:vector size="21" baseType="lpstr">
      <vt:lpstr>Nixie One</vt:lpstr>
      <vt:lpstr>Arial</vt:lpstr>
      <vt:lpstr>Calibri</vt:lpstr>
      <vt:lpstr>Weekly Free Light</vt:lpstr>
      <vt:lpstr>Roboto Slab</vt:lpstr>
      <vt:lpstr>Times New Roman</vt:lpstr>
      <vt:lpstr>Wingdings</vt:lpstr>
      <vt:lpstr>Warwick template</vt:lpstr>
      <vt:lpstr> La literatura latinoamericana – el comienzo, las escritoras</vt:lpstr>
      <vt:lpstr>Prezentace aplikace PowerPoint</vt:lpstr>
      <vt:lpstr>El comienzo </vt:lpstr>
      <vt:lpstr> </vt:lpstr>
      <vt:lpstr>Primeras manifestaciones de la literatura latinoamericana</vt:lpstr>
      <vt:lpstr>Inca Garcilaso de la Vega (1539 – 1616)</vt:lpstr>
      <vt:lpstr>Sor Juana Inés de la Cruz (1651 – 1694) </vt:lpstr>
      <vt:lpstr>Isabel Allende - escritora chilena</vt:lpstr>
      <vt:lpstr>Laura Esquivel – escritora mexicana</vt:lpstr>
      <vt:lpstr>Gabriela Mistral</vt:lpstr>
      <vt:lpstr>Los deberes</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Vivien Bielikova</dc:creator>
  <cp:lastModifiedBy>Jiřina Juříčková</cp:lastModifiedBy>
  <cp:revision>142</cp:revision>
  <dcterms:modified xsi:type="dcterms:W3CDTF">2022-09-27T17:16:00Z</dcterms:modified>
</cp:coreProperties>
</file>