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4"/>
  </p:sldMasterIdLst>
  <p:notesMasterIdLst>
    <p:notesMasterId r:id="rId22"/>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5143500" type="screen16x9"/>
  <p:notesSz cx="6797675" cy="9926638"/>
  <p:embeddedFontLst>
    <p:embeddedFont>
      <p:font typeface="Roboto Slab" panose="020B0604020202020204" pitchFamily="2" charset="0"/>
      <p:regular r:id="rId23"/>
      <p:bold r:id="rId24"/>
    </p:embeddedFont>
    <p:embeddedFont>
      <p:font typeface="Nixie One" panose="020B0604020202020204" charset="0"/>
      <p:regular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j8IFgjWFjNP3B+ypaKCmDzfTVF2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84" y="115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customschemas.google.com/relationships/presentationmetadata" Target="metadata"/><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3.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2.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řina Juříčková" userId="d7bc9bb3-e006-4dad-8404-c19b67946cec" providerId="ADAL" clId="{BE7699E4-77B0-4994-8231-E1874A2B8372}"/>
    <pc:docChg chg="modSld">
      <pc:chgData name="Jiřina Juříčková" userId="d7bc9bb3-e006-4dad-8404-c19b67946cec" providerId="ADAL" clId="{BE7699E4-77B0-4994-8231-E1874A2B8372}" dt="2021-12-11T17:04:19.105" v="94" actId="20577"/>
      <pc:docMkLst>
        <pc:docMk/>
      </pc:docMkLst>
      <pc:sldChg chg="modSp">
        <pc:chgData name="Jiřina Juříčková" userId="d7bc9bb3-e006-4dad-8404-c19b67946cec" providerId="ADAL" clId="{BE7699E4-77B0-4994-8231-E1874A2B8372}" dt="2021-12-09T19:37:02.980" v="32" actId="20577"/>
        <pc:sldMkLst>
          <pc:docMk/>
          <pc:sldMk cId="0" sldId="256"/>
        </pc:sldMkLst>
        <pc:spChg chg="mod">
          <ac:chgData name="Jiřina Juříčková" userId="d7bc9bb3-e006-4dad-8404-c19b67946cec" providerId="ADAL" clId="{BE7699E4-77B0-4994-8231-E1874A2B8372}" dt="2021-12-09T19:37:02.980" v="32" actId="20577"/>
          <ac:spMkLst>
            <pc:docMk/>
            <pc:sldMk cId="0" sldId="256"/>
            <ac:spMk id="64" creationId="{00000000-0000-0000-0000-000000000000}"/>
          </ac:spMkLst>
        </pc:spChg>
      </pc:sldChg>
      <pc:sldChg chg="modSp">
        <pc:chgData name="Jiřina Juříčková" userId="d7bc9bb3-e006-4dad-8404-c19b67946cec" providerId="ADAL" clId="{BE7699E4-77B0-4994-8231-E1874A2B8372}" dt="2021-12-09T19:37:49.149" v="80" actId="1076"/>
        <pc:sldMkLst>
          <pc:docMk/>
          <pc:sldMk cId="0" sldId="257"/>
        </pc:sldMkLst>
        <pc:spChg chg="mod">
          <ac:chgData name="Jiřina Juříčková" userId="d7bc9bb3-e006-4dad-8404-c19b67946cec" providerId="ADAL" clId="{BE7699E4-77B0-4994-8231-E1874A2B8372}" dt="2021-12-09T19:37:44.776" v="79" actId="14100"/>
          <ac:spMkLst>
            <pc:docMk/>
            <pc:sldMk cId="0" sldId="257"/>
            <ac:spMk id="79" creationId="{00000000-0000-0000-0000-000000000000}"/>
          </ac:spMkLst>
        </pc:spChg>
        <pc:picChg chg="mod">
          <ac:chgData name="Jiřina Juříčková" userId="d7bc9bb3-e006-4dad-8404-c19b67946cec" providerId="ADAL" clId="{BE7699E4-77B0-4994-8231-E1874A2B8372}" dt="2021-12-09T19:37:49.149" v="80" actId="1076"/>
          <ac:picMkLst>
            <pc:docMk/>
            <pc:sldMk cId="0" sldId="257"/>
            <ac:picMk id="82" creationId="{00000000-0000-0000-0000-000000000000}"/>
          </ac:picMkLst>
        </pc:picChg>
      </pc:sldChg>
      <pc:sldChg chg="modSp">
        <pc:chgData name="Jiřina Juříčková" userId="d7bc9bb3-e006-4dad-8404-c19b67946cec" providerId="ADAL" clId="{BE7699E4-77B0-4994-8231-E1874A2B8372}" dt="2021-12-11T17:04:19.105" v="94" actId="20577"/>
        <pc:sldMkLst>
          <pc:docMk/>
          <pc:sldMk cId="0" sldId="269"/>
        </pc:sldMkLst>
        <pc:spChg chg="mod">
          <ac:chgData name="Jiřina Juříčková" userId="d7bc9bb3-e006-4dad-8404-c19b67946cec" providerId="ADAL" clId="{BE7699E4-77B0-4994-8231-E1874A2B8372}" dt="2021-12-11T17:04:19.105" v="94" actId="20577"/>
          <ac:spMkLst>
            <pc:docMk/>
            <pc:sldMk cId="0" sldId="269"/>
            <ac:spMk id="288" creationId="{00000000-0000-0000-0000-000000000000}"/>
          </ac:spMkLst>
        </pc:spChg>
      </pc:sldChg>
    </pc:docChg>
  </pc:docChgLst>
  <pc:docChgLst>
    <pc:chgData name="Jiřina Juříčková" userId="d7bc9bb3-e006-4dad-8404-c19b67946cec" providerId="ADAL" clId="{7F419DC6-FC0F-451B-9ED4-9C4F59B97DD8}"/>
    <pc:docChg chg="undo custSel modSld">
      <pc:chgData name="Jiřina Juříčková" userId="d7bc9bb3-e006-4dad-8404-c19b67946cec" providerId="ADAL" clId="{7F419DC6-FC0F-451B-9ED4-9C4F59B97DD8}" dt="2021-12-09T13:30:55.914" v="1691" actId="20577"/>
      <pc:docMkLst>
        <pc:docMk/>
      </pc:docMkLst>
      <pc:sldChg chg="modSp">
        <pc:chgData name="Jiřina Juříčková" userId="d7bc9bb3-e006-4dad-8404-c19b67946cec" providerId="ADAL" clId="{7F419DC6-FC0F-451B-9ED4-9C4F59B97DD8}" dt="2021-12-09T13:12:12.158" v="14" actId="1076"/>
        <pc:sldMkLst>
          <pc:docMk/>
          <pc:sldMk cId="0" sldId="256"/>
        </pc:sldMkLst>
        <pc:spChg chg="mod">
          <ac:chgData name="Jiřina Juříčková" userId="d7bc9bb3-e006-4dad-8404-c19b67946cec" providerId="ADAL" clId="{7F419DC6-FC0F-451B-9ED4-9C4F59B97DD8}" dt="2021-12-09T13:12:00.644" v="12" actId="20577"/>
          <ac:spMkLst>
            <pc:docMk/>
            <pc:sldMk cId="0" sldId="256"/>
            <ac:spMk id="64" creationId="{00000000-0000-0000-0000-000000000000}"/>
          </ac:spMkLst>
        </pc:spChg>
        <pc:spChg chg="mod">
          <ac:chgData name="Jiřina Juříčková" userId="d7bc9bb3-e006-4dad-8404-c19b67946cec" providerId="ADAL" clId="{7F419DC6-FC0F-451B-9ED4-9C4F59B97DD8}" dt="2021-12-09T13:12:12.158" v="14" actId="1076"/>
          <ac:spMkLst>
            <pc:docMk/>
            <pc:sldMk cId="0" sldId="256"/>
            <ac:spMk id="74" creationId="{00000000-0000-0000-0000-000000000000}"/>
          </ac:spMkLst>
        </pc:spChg>
      </pc:sldChg>
      <pc:sldChg chg="modSp">
        <pc:chgData name="Jiřina Juříčková" userId="d7bc9bb3-e006-4dad-8404-c19b67946cec" providerId="ADAL" clId="{7F419DC6-FC0F-451B-9ED4-9C4F59B97DD8}" dt="2021-12-09T13:13:03.367" v="66" actId="20577"/>
        <pc:sldMkLst>
          <pc:docMk/>
          <pc:sldMk cId="0" sldId="258"/>
        </pc:sldMkLst>
        <pc:spChg chg="mod">
          <ac:chgData name="Jiřina Juříčková" userId="d7bc9bb3-e006-4dad-8404-c19b67946cec" providerId="ADAL" clId="{7F419DC6-FC0F-451B-9ED4-9C4F59B97DD8}" dt="2021-12-09T13:12:23.490" v="24" actId="20577"/>
          <ac:spMkLst>
            <pc:docMk/>
            <pc:sldMk cId="0" sldId="258"/>
            <ac:spMk id="104" creationId="{00000000-0000-0000-0000-000000000000}"/>
          </ac:spMkLst>
        </pc:spChg>
        <pc:spChg chg="mod">
          <ac:chgData name="Jiřina Juříčková" userId="d7bc9bb3-e006-4dad-8404-c19b67946cec" providerId="ADAL" clId="{7F419DC6-FC0F-451B-9ED4-9C4F59B97DD8}" dt="2021-12-09T13:12:51.907" v="49" actId="20577"/>
          <ac:spMkLst>
            <pc:docMk/>
            <pc:sldMk cId="0" sldId="258"/>
            <ac:spMk id="107" creationId="{00000000-0000-0000-0000-000000000000}"/>
          </ac:spMkLst>
        </pc:spChg>
        <pc:spChg chg="mod">
          <ac:chgData name="Jiřina Juříčková" userId="d7bc9bb3-e006-4dad-8404-c19b67946cec" providerId="ADAL" clId="{7F419DC6-FC0F-451B-9ED4-9C4F59B97DD8}" dt="2021-12-09T13:12:53.640" v="50" actId="20577"/>
          <ac:spMkLst>
            <pc:docMk/>
            <pc:sldMk cId="0" sldId="258"/>
            <ac:spMk id="110" creationId="{00000000-0000-0000-0000-000000000000}"/>
          </ac:spMkLst>
        </pc:spChg>
        <pc:spChg chg="mod">
          <ac:chgData name="Jiřina Juříčková" userId="d7bc9bb3-e006-4dad-8404-c19b67946cec" providerId="ADAL" clId="{7F419DC6-FC0F-451B-9ED4-9C4F59B97DD8}" dt="2021-12-09T13:13:03.367" v="66" actId="20577"/>
          <ac:spMkLst>
            <pc:docMk/>
            <pc:sldMk cId="0" sldId="258"/>
            <ac:spMk id="113" creationId="{00000000-0000-0000-0000-000000000000}"/>
          </ac:spMkLst>
        </pc:spChg>
      </pc:sldChg>
      <pc:sldChg chg="modSp">
        <pc:chgData name="Jiřina Juříčková" userId="d7bc9bb3-e006-4dad-8404-c19b67946cec" providerId="ADAL" clId="{7F419DC6-FC0F-451B-9ED4-9C4F59B97DD8}" dt="2021-12-09T13:13:24.067" v="103" actId="20577"/>
        <pc:sldMkLst>
          <pc:docMk/>
          <pc:sldMk cId="0" sldId="259"/>
        </pc:sldMkLst>
        <pc:spChg chg="mod">
          <ac:chgData name="Jiřina Juříčková" userId="d7bc9bb3-e006-4dad-8404-c19b67946cec" providerId="ADAL" clId="{7F419DC6-FC0F-451B-9ED4-9C4F59B97DD8}" dt="2021-12-09T13:13:13.114" v="78" actId="20577"/>
          <ac:spMkLst>
            <pc:docMk/>
            <pc:sldMk cId="0" sldId="259"/>
            <ac:spMk id="159" creationId="{00000000-0000-0000-0000-000000000000}"/>
          </ac:spMkLst>
        </pc:spChg>
        <pc:spChg chg="mod">
          <ac:chgData name="Jiřina Juříčková" userId="d7bc9bb3-e006-4dad-8404-c19b67946cec" providerId="ADAL" clId="{7F419DC6-FC0F-451B-9ED4-9C4F59B97DD8}" dt="2021-12-09T13:13:24.067" v="103" actId="20577"/>
          <ac:spMkLst>
            <pc:docMk/>
            <pc:sldMk cId="0" sldId="259"/>
            <ac:spMk id="160" creationId="{00000000-0000-0000-0000-000000000000}"/>
          </ac:spMkLst>
        </pc:spChg>
      </pc:sldChg>
      <pc:sldChg chg="modSp">
        <pc:chgData name="Jiřina Juříčková" userId="d7bc9bb3-e006-4dad-8404-c19b67946cec" providerId="ADAL" clId="{7F419DC6-FC0F-451B-9ED4-9C4F59B97DD8}" dt="2021-12-09T13:15:51.339" v="493" actId="6549"/>
        <pc:sldMkLst>
          <pc:docMk/>
          <pc:sldMk cId="0" sldId="260"/>
        </pc:sldMkLst>
        <pc:spChg chg="mod">
          <ac:chgData name="Jiřina Juříčková" userId="d7bc9bb3-e006-4dad-8404-c19b67946cec" providerId="ADAL" clId="{7F419DC6-FC0F-451B-9ED4-9C4F59B97DD8}" dt="2021-12-09T13:13:32.968" v="113" actId="20577"/>
          <ac:spMkLst>
            <pc:docMk/>
            <pc:sldMk cId="0" sldId="260"/>
            <ac:spMk id="167" creationId="{00000000-0000-0000-0000-000000000000}"/>
          </ac:spMkLst>
        </pc:spChg>
        <pc:spChg chg="mod">
          <ac:chgData name="Jiřina Juříčková" userId="d7bc9bb3-e006-4dad-8404-c19b67946cec" providerId="ADAL" clId="{7F419DC6-FC0F-451B-9ED4-9C4F59B97DD8}" dt="2021-12-09T13:15:51.339" v="493" actId="6549"/>
          <ac:spMkLst>
            <pc:docMk/>
            <pc:sldMk cId="0" sldId="260"/>
            <ac:spMk id="168" creationId="{00000000-0000-0000-0000-000000000000}"/>
          </ac:spMkLst>
        </pc:spChg>
      </pc:sldChg>
      <pc:sldChg chg="modSp">
        <pc:chgData name="Jiřina Juříčková" userId="d7bc9bb3-e006-4dad-8404-c19b67946cec" providerId="ADAL" clId="{7F419DC6-FC0F-451B-9ED4-9C4F59B97DD8}" dt="2021-12-09T13:17:18.006" v="593" actId="6549"/>
        <pc:sldMkLst>
          <pc:docMk/>
          <pc:sldMk cId="0" sldId="261"/>
        </pc:sldMkLst>
        <pc:spChg chg="mod">
          <ac:chgData name="Jiřina Juříčková" userId="d7bc9bb3-e006-4dad-8404-c19b67946cec" providerId="ADAL" clId="{7F419DC6-FC0F-451B-9ED4-9C4F59B97DD8}" dt="2021-12-09T13:16:12.384" v="523" actId="14100"/>
          <ac:spMkLst>
            <pc:docMk/>
            <pc:sldMk cId="0" sldId="261"/>
            <ac:spMk id="181" creationId="{00000000-0000-0000-0000-000000000000}"/>
          </ac:spMkLst>
        </pc:spChg>
        <pc:spChg chg="mod">
          <ac:chgData name="Jiřina Juříčková" userId="d7bc9bb3-e006-4dad-8404-c19b67946cec" providerId="ADAL" clId="{7F419DC6-FC0F-451B-9ED4-9C4F59B97DD8}" dt="2021-12-09T13:17:18.006" v="593" actId="6549"/>
          <ac:spMkLst>
            <pc:docMk/>
            <pc:sldMk cId="0" sldId="261"/>
            <ac:spMk id="182" creationId="{00000000-0000-0000-0000-000000000000}"/>
          </ac:spMkLst>
        </pc:spChg>
      </pc:sldChg>
      <pc:sldChg chg="modSp">
        <pc:chgData name="Jiřina Juříčková" userId="d7bc9bb3-e006-4dad-8404-c19b67946cec" providerId="ADAL" clId="{7F419DC6-FC0F-451B-9ED4-9C4F59B97DD8}" dt="2021-12-09T13:17:38.499" v="624" actId="20577"/>
        <pc:sldMkLst>
          <pc:docMk/>
          <pc:sldMk cId="0" sldId="262"/>
        </pc:sldMkLst>
        <pc:spChg chg="mod">
          <ac:chgData name="Jiřina Juříčková" userId="d7bc9bb3-e006-4dad-8404-c19b67946cec" providerId="ADAL" clId="{7F419DC6-FC0F-451B-9ED4-9C4F59B97DD8}" dt="2021-12-09T13:17:28.250" v="601" actId="20577"/>
          <ac:spMkLst>
            <pc:docMk/>
            <pc:sldMk cId="0" sldId="262"/>
            <ac:spMk id="196" creationId="{00000000-0000-0000-0000-000000000000}"/>
          </ac:spMkLst>
        </pc:spChg>
        <pc:spChg chg="mod">
          <ac:chgData name="Jiřina Juříčková" userId="d7bc9bb3-e006-4dad-8404-c19b67946cec" providerId="ADAL" clId="{7F419DC6-FC0F-451B-9ED4-9C4F59B97DD8}" dt="2021-12-09T13:17:38.499" v="624" actId="20577"/>
          <ac:spMkLst>
            <pc:docMk/>
            <pc:sldMk cId="0" sldId="262"/>
            <ac:spMk id="197" creationId="{00000000-0000-0000-0000-000000000000}"/>
          </ac:spMkLst>
        </pc:spChg>
      </pc:sldChg>
      <pc:sldChg chg="modSp">
        <pc:chgData name="Jiřina Juříčková" userId="d7bc9bb3-e006-4dad-8404-c19b67946cec" providerId="ADAL" clId="{7F419DC6-FC0F-451B-9ED4-9C4F59B97DD8}" dt="2021-12-09T13:20:33.642" v="930" actId="20577"/>
        <pc:sldMkLst>
          <pc:docMk/>
          <pc:sldMk cId="0" sldId="263"/>
        </pc:sldMkLst>
        <pc:spChg chg="mod">
          <ac:chgData name="Jiřina Juříčková" userId="d7bc9bb3-e006-4dad-8404-c19b67946cec" providerId="ADAL" clId="{7F419DC6-FC0F-451B-9ED4-9C4F59B97DD8}" dt="2021-12-09T13:17:49.352" v="632" actId="20577"/>
          <ac:spMkLst>
            <pc:docMk/>
            <pc:sldMk cId="0" sldId="263"/>
            <ac:spMk id="204" creationId="{00000000-0000-0000-0000-000000000000}"/>
          </ac:spMkLst>
        </pc:spChg>
        <pc:spChg chg="mod">
          <ac:chgData name="Jiřina Juříčková" userId="d7bc9bb3-e006-4dad-8404-c19b67946cec" providerId="ADAL" clId="{7F419DC6-FC0F-451B-9ED4-9C4F59B97DD8}" dt="2021-12-09T13:20:33.642" v="930" actId="20577"/>
          <ac:spMkLst>
            <pc:docMk/>
            <pc:sldMk cId="0" sldId="263"/>
            <ac:spMk id="205" creationId="{00000000-0000-0000-0000-000000000000}"/>
          </ac:spMkLst>
        </pc:spChg>
      </pc:sldChg>
      <pc:sldChg chg="modSp">
        <pc:chgData name="Jiřina Juříčková" userId="d7bc9bb3-e006-4dad-8404-c19b67946cec" providerId="ADAL" clId="{7F419DC6-FC0F-451B-9ED4-9C4F59B97DD8}" dt="2021-12-09T13:25:12.826" v="1054" actId="14100"/>
        <pc:sldMkLst>
          <pc:docMk/>
          <pc:sldMk cId="0" sldId="264"/>
        </pc:sldMkLst>
        <pc:spChg chg="mod">
          <ac:chgData name="Jiřina Juříčková" userId="d7bc9bb3-e006-4dad-8404-c19b67946cec" providerId="ADAL" clId="{7F419DC6-FC0F-451B-9ED4-9C4F59B97DD8}" dt="2021-12-09T13:24:20.056" v="1006" actId="20577"/>
          <ac:spMkLst>
            <pc:docMk/>
            <pc:sldMk cId="0" sldId="264"/>
            <ac:spMk id="218" creationId="{00000000-0000-0000-0000-000000000000}"/>
          </ac:spMkLst>
        </pc:spChg>
        <pc:spChg chg="mod">
          <ac:chgData name="Jiřina Juříčková" userId="d7bc9bb3-e006-4dad-8404-c19b67946cec" providerId="ADAL" clId="{7F419DC6-FC0F-451B-9ED4-9C4F59B97DD8}" dt="2021-12-09T13:25:12.826" v="1054" actId="14100"/>
          <ac:spMkLst>
            <pc:docMk/>
            <pc:sldMk cId="0" sldId="264"/>
            <ac:spMk id="219" creationId="{00000000-0000-0000-0000-000000000000}"/>
          </ac:spMkLst>
        </pc:spChg>
      </pc:sldChg>
      <pc:sldChg chg="modSp">
        <pc:chgData name="Jiřina Juříčková" userId="d7bc9bb3-e006-4dad-8404-c19b67946cec" providerId="ADAL" clId="{7F419DC6-FC0F-451B-9ED4-9C4F59B97DD8}" dt="2021-12-09T13:25:29.943" v="1086" actId="20577"/>
        <pc:sldMkLst>
          <pc:docMk/>
          <pc:sldMk cId="0" sldId="265"/>
        </pc:sldMkLst>
        <pc:spChg chg="mod">
          <ac:chgData name="Jiřina Juříčková" userId="d7bc9bb3-e006-4dad-8404-c19b67946cec" providerId="ADAL" clId="{7F419DC6-FC0F-451B-9ED4-9C4F59B97DD8}" dt="2021-12-09T13:25:18.952" v="1059" actId="20577"/>
          <ac:spMkLst>
            <pc:docMk/>
            <pc:sldMk cId="0" sldId="265"/>
            <ac:spMk id="234" creationId="{00000000-0000-0000-0000-000000000000}"/>
          </ac:spMkLst>
        </pc:spChg>
        <pc:spChg chg="mod">
          <ac:chgData name="Jiřina Juříčková" userId="d7bc9bb3-e006-4dad-8404-c19b67946cec" providerId="ADAL" clId="{7F419DC6-FC0F-451B-9ED4-9C4F59B97DD8}" dt="2021-12-09T13:25:29.943" v="1086" actId="20577"/>
          <ac:spMkLst>
            <pc:docMk/>
            <pc:sldMk cId="0" sldId="265"/>
            <ac:spMk id="235" creationId="{00000000-0000-0000-0000-000000000000}"/>
          </ac:spMkLst>
        </pc:spChg>
      </pc:sldChg>
      <pc:sldChg chg="modSp">
        <pc:chgData name="Jiřina Juříčková" userId="d7bc9bb3-e006-4dad-8404-c19b67946cec" providerId="ADAL" clId="{7F419DC6-FC0F-451B-9ED4-9C4F59B97DD8}" dt="2021-12-09T13:27:23.467" v="1450" actId="6549"/>
        <pc:sldMkLst>
          <pc:docMk/>
          <pc:sldMk cId="0" sldId="266"/>
        </pc:sldMkLst>
        <pc:spChg chg="mod">
          <ac:chgData name="Jiřina Juříčková" userId="d7bc9bb3-e006-4dad-8404-c19b67946cec" providerId="ADAL" clId="{7F419DC6-FC0F-451B-9ED4-9C4F59B97DD8}" dt="2021-12-09T13:25:42.858" v="1100" actId="20577"/>
          <ac:spMkLst>
            <pc:docMk/>
            <pc:sldMk cId="0" sldId="266"/>
            <ac:spMk id="242" creationId="{00000000-0000-0000-0000-000000000000}"/>
          </ac:spMkLst>
        </pc:spChg>
        <pc:spChg chg="mod">
          <ac:chgData name="Jiřina Juříčková" userId="d7bc9bb3-e006-4dad-8404-c19b67946cec" providerId="ADAL" clId="{7F419DC6-FC0F-451B-9ED4-9C4F59B97DD8}" dt="2021-12-09T13:27:23.467" v="1450" actId="6549"/>
          <ac:spMkLst>
            <pc:docMk/>
            <pc:sldMk cId="0" sldId="266"/>
            <ac:spMk id="243" creationId="{00000000-0000-0000-0000-000000000000}"/>
          </ac:spMkLst>
        </pc:spChg>
      </pc:sldChg>
      <pc:sldChg chg="modSp">
        <pc:chgData name="Jiřina Juříčková" userId="d7bc9bb3-e006-4dad-8404-c19b67946cec" providerId="ADAL" clId="{7F419DC6-FC0F-451B-9ED4-9C4F59B97DD8}" dt="2021-12-09T13:29:00.690" v="1555" actId="14100"/>
        <pc:sldMkLst>
          <pc:docMk/>
          <pc:sldMk cId="0" sldId="267"/>
        </pc:sldMkLst>
        <pc:spChg chg="mod">
          <ac:chgData name="Jiřina Juříčková" userId="d7bc9bb3-e006-4dad-8404-c19b67946cec" providerId="ADAL" clId="{7F419DC6-FC0F-451B-9ED4-9C4F59B97DD8}" dt="2021-12-09T13:27:42.381" v="1481" actId="20577"/>
          <ac:spMkLst>
            <pc:docMk/>
            <pc:sldMk cId="0" sldId="267"/>
            <ac:spMk id="256" creationId="{00000000-0000-0000-0000-000000000000}"/>
          </ac:spMkLst>
        </pc:spChg>
        <pc:spChg chg="mod">
          <ac:chgData name="Jiřina Juříčková" userId="d7bc9bb3-e006-4dad-8404-c19b67946cec" providerId="ADAL" clId="{7F419DC6-FC0F-451B-9ED4-9C4F59B97DD8}" dt="2021-12-09T13:28:47.932" v="1553" actId="20577"/>
          <ac:spMkLst>
            <pc:docMk/>
            <pc:sldMk cId="0" sldId="267"/>
            <ac:spMk id="257" creationId="{00000000-0000-0000-0000-000000000000}"/>
          </ac:spMkLst>
        </pc:spChg>
        <pc:spChg chg="mod">
          <ac:chgData name="Jiřina Juříčková" userId="d7bc9bb3-e006-4dad-8404-c19b67946cec" providerId="ADAL" clId="{7F419DC6-FC0F-451B-9ED4-9C4F59B97DD8}" dt="2021-12-09T13:28:24.755" v="1519" actId="20577"/>
          <ac:spMkLst>
            <pc:docMk/>
            <pc:sldMk cId="0" sldId="267"/>
            <ac:spMk id="268" creationId="{00000000-0000-0000-0000-000000000000}"/>
          </ac:spMkLst>
        </pc:spChg>
        <pc:cxnChg chg="mod">
          <ac:chgData name="Jiřina Juříčková" userId="d7bc9bb3-e006-4dad-8404-c19b67946cec" providerId="ADAL" clId="{7F419DC6-FC0F-451B-9ED4-9C4F59B97DD8}" dt="2021-12-09T13:28:15.060" v="1502" actId="14100"/>
          <ac:cxnSpMkLst>
            <pc:docMk/>
            <pc:sldMk cId="0" sldId="267"/>
            <ac:cxnSpMk id="266" creationId="{00000000-0000-0000-0000-000000000000}"/>
          </ac:cxnSpMkLst>
        </pc:cxnChg>
        <pc:cxnChg chg="mod">
          <ac:chgData name="Jiřina Juříčková" userId="d7bc9bb3-e006-4dad-8404-c19b67946cec" providerId="ADAL" clId="{7F419DC6-FC0F-451B-9ED4-9C4F59B97DD8}" dt="2021-12-09T13:29:00.690" v="1555" actId="14100"/>
          <ac:cxnSpMkLst>
            <pc:docMk/>
            <pc:sldMk cId="0" sldId="267"/>
            <ac:cxnSpMk id="267" creationId="{00000000-0000-0000-0000-000000000000}"/>
          </ac:cxnSpMkLst>
        </pc:cxnChg>
      </pc:sldChg>
      <pc:sldChg chg="modSp">
        <pc:chgData name="Jiřina Juříčková" userId="d7bc9bb3-e006-4dad-8404-c19b67946cec" providerId="ADAL" clId="{7F419DC6-FC0F-451B-9ED4-9C4F59B97DD8}" dt="2021-12-09T13:30:14.281" v="1622" actId="20577"/>
        <pc:sldMkLst>
          <pc:docMk/>
          <pc:sldMk cId="0" sldId="268"/>
        </pc:sldMkLst>
        <pc:spChg chg="mod">
          <ac:chgData name="Jiřina Juříčková" userId="d7bc9bb3-e006-4dad-8404-c19b67946cec" providerId="ADAL" clId="{7F419DC6-FC0F-451B-9ED4-9C4F59B97DD8}" dt="2021-12-09T13:29:17.644" v="1556"/>
          <ac:spMkLst>
            <pc:docMk/>
            <pc:sldMk cId="0" sldId="268"/>
            <ac:spMk id="273" creationId="{00000000-0000-0000-0000-000000000000}"/>
          </ac:spMkLst>
        </pc:spChg>
        <pc:spChg chg="mod">
          <ac:chgData name="Jiřina Juříčková" userId="d7bc9bb3-e006-4dad-8404-c19b67946cec" providerId="ADAL" clId="{7F419DC6-FC0F-451B-9ED4-9C4F59B97DD8}" dt="2021-12-09T13:30:14.281" v="1622" actId="20577"/>
          <ac:spMkLst>
            <pc:docMk/>
            <pc:sldMk cId="0" sldId="268"/>
            <ac:spMk id="274" creationId="{00000000-0000-0000-0000-000000000000}"/>
          </ac:spMkLst>
        </pc:spChg>
      </pc:sldChg>
      <pc:sldChg chg="modSp">
        <pc:chgData name="Jiřina Juříčková" userId="d7bc9bb3-e006-4dad-8404-c19b67946cec" providerId="ADAL" clId="{7F419DC6-FC0F-451B-9ED4-9C4F59B97DD8}" dt="2021-12-09T13:30:44.957" v="1682" actId="20577"/>
        <pc:sldMkLst>
          <pc:docMk/>
          <pc:sldMk cId="0" sldId="269"/>
        </pc:sldMkLst>
        <pc:spChg chg="mod">
          <ac:chgData name="Jiřina Juříčková" userId="d7bc9bb3-e006-4dad-8404-c19b67946cec" providerId="ADAL" clId="{7F419DC6-FC0F-451B-9ED4-9C4F59B97DD8}" dt="2021-12-09T13:30:27.928" v="1644" actId="20577"/>
          <ac:spMkLst>
            <pc:docMk/>
            <pc:sldMk cId="0" sldId="269"/>
            <ac:spMk id="287" creationId="{00000000-0000-0000-0000-000000000000}"/>
          </ac:spMkLst>
        </pc:spChg>
        <pc:spChg chg="mod">
          <ac:chgData name="Jiřina Juříčková" userId="d7bc9bb3-e006-4dad-8404-c19b67946cec" providerId="ADAL" clId="{7F419DC6-FC0F-451B-9ED4-9C4F59B97DD8}" dt="2021-12-09T13:30:44.957" v="1682" actId="20577"/>
          <ac:spMkLst>
            <pc:docMk/>
            <pc:sldMk cId="0" sldId="269"/>
            <ac:spMk id="288" creationId="{00000000-0000-0000-0000-000000000000}"/>
          </ac:spMkLst>
        </pc:spChg>
      </pc:sldChg>
      <pc:sldChg chg="modSp">
        <pc:chgData name="Jiřina Juříčková" userId="d7bc9bb3-e006-4dad-8404-c19b67946cec" providerId="ADAL" clId="{7F419DC6-FC0F-451B-9ED4-9C4F59B97DD8}" dt="2021-12-09T13:30:55.914" v="1691" actId="20577"/>
        <pc:sldMkLst>
          <pc:docMk/>
          <pc:sldMk cId="0" sldId="270"/>
        </pc:sldMkLst>
        <pc:spChg chg="mod">
          <ac:chgData name="Jiřina Juříčková" userId="d7bc9bb3-e006-4dad-8404-c19b67946cec" providerId="ADAL" clId="{7F419DC6-FC0F-451B-9ED4-9C4F59B97DD8}" dt="2021-12-09T13:30:55.914" v="1691" actId="20577"/>
          <ac:spMkLst>
            <pc:docMk/>
            <pc:sldMk cId="0" sldId="270"/>
            <ac:spMk id="30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L="914400" marR="0" lvl="1"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L="1371600" marR="0" lvl="2"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L="1828800" marR="0" lvl="3"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L="2286000" marR="0" lvl="4"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2" name="Google Shape;62;p1: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2" name="Google Shape;232;p10: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0" name="Google Shape;240;p11: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4" name="Google Shape;254;p12: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1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1" name="Google Shape;271;p1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14: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5" name="Google Shape;285;p14: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15: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9" name="Google Shape;299;p15: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1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06" name="Google Shape;306;p16: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7: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17" name="Google Shape;317;p17: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7" name="Google Shape;77;p2: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p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4: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7" name="Google Shape;157;p4: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5: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5: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9" name="Google Shape;179;p6: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7: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4" name="Google Shape;194;p7: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8: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2" name="Google Shape;202;p8: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6" name="Google Shape;216;p9: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19"/>
          <p:cNvSpPr/>
          <p:nvPr/>
        </p:nvSpPr>
        <p:spPr>
          <a:xfrm>
            <a:off x="0" y="4287838"/>
            <a:ext cx="9144000" cy="247650"/>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9"/>
          <p:cNvSpPr/>
          <p:nvPr/>
        </p:nvSpPr>
        <p:spPr>
          <a:xfrm>
            <a:off x="0" y="0"/>
            <a:ext cx="914400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b="0" i="0" u="none" strike="noStrike" cap="none">
              <a:solidFill>
                <a:srgbClr val="114454"/>
              </a:solidFill>
              <a:latin typeface="Arial"/>
              <a:ea typeface="Arial"/>
              <a:cs typeface="Arial"/>
              <a:sym typeface="Arial"/>
            </a:endParaRPr>
          </a:p>
        </p:txBody>
      </p:sp>
      <p:sp>
        <p:nvSpPr>
          <p:cNvPr id="12" name="Google Shape;12;p19"/>
          <p:cNvSpPr/>
          <p:nvPr/>
        </p:nvSpPr>
        <p:spPr>
          <a:xfrm>
            <a:off x="0" y="500063"/>
            <a:ext cx="9144000" cy="3824287"/>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19"/>
          <p:cNvSpPr/>
          <p:nvPr/>
        </p:nvSpPr>
        <p:spPr>
          <a:xfrm>
            <a:off x="0" y="4494213"/>
            <a:ext cx="9144000" cy="117475"/>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 name="Google Shape;14;p19"/>
          <p:cNvSpPr/>
          <p:nvPr/>
        </p:nvSpPr>
        <p:spPr>
          <a:xfrm>
            <a:off x="0" y="4584700"/>
            <a:ext cx="9144000" cy="558800"/>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19"/>
          <p:cNvSpPr txBox="1">
            <a:spLocks noGrp="1"/>
          </p:cNvSpPr>
          <p:nvPr>
            <p:ph type="ctrTitle"/>
          </p:nvPr>
        </p:nvSpPr>
        <p:spPr>
          <a:xfrm>
            <a:off x="685800" y="2601425"/>
            <a:ext cx="5810400" cy="1159800"/>
          </a:xfrm>
          <a:prstGeom prst="rect">
            <a:avLst/>
          </a:prstGeom>
          <a:noFill/>
          <a:ln>
            <a:noFill/>
          </a:ln>
        </p:spPr>
        <p:txBody>
          <a:bodyPr spcFirstLastPara="1" wrap="square" lIns="91425" tIns="91425" rIns="91425" bIns="91425" anchor="b" anchorCtr="0">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16"/>
        <p:cNvGrpSpPr/>
        <p:nvPr/>
      </p:nvGrpSpPr>
      <p:grpSpPr>
        <a:xfrm>
          <a:off x="0" y="0"/>
          <a:ext cx="0" cy="0"/>
          <a:chOff x="0" y="0"/>
          <a:chExt cx="0" cy="0"/>
        </a:xfrm>
      </p:grpSpPr>
      <p:sp>
        <p:nvSpPr>
          <p:cNvPr id="17" name="Google Shape;17;p20"/>
          <p:cNvSpPr/>
          <p:nvPr/>
        </p:nvSpPr>
        <p:spPr>
          <a:xfrm>
            <a:off x="0" y="1147763"/>
            <a:ext cx="9144000" cy="2847975"/>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8" name="Google Shape;18;p20"/>
          <p:cNvSpPr/>
          <p:nvPr/>
        </p:nvSpPr>
        <p:spPr>
          <a:xfrm>
            <a:off x="0" y="0"/>
            <a:ext cx="914400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114454"/>
              </a:solidFill>
              <a:latin typeface="Arial"/>
              <a:ea typeface="Arial"/>
              <a:cs typeface="Arial"/>
              <a:sym typeface="Arial"/>
            </a:endParaRPr>
          </a:p>
        </p:txBody>
      </p:sp>
      <p:sp>
        <p:nvSpPr>
          <p:cNvPr id="19" name="Google Shape;19;p20"/>
          <p:cNvSpPr/>
          <p:nvPr/>
        </p:nvSpPr>
        <p:spPr>
          <a:xfrm>
            <a:off x="0" y="500063"/>
            <a:ext cx="9144000" cy="731837"/>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0" name="Google Shape;20;p20"/>
          <p:cNvSpPr/>
          <p:nvPr/>
        </p:nvSpPr>
        <p:spPr>
          <a:xfrm>
            <a:off x="0" y="3962400"/>
            <a:ext cx="9144000" cy="369888"/>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1" name="Google Shape;21;p20"/>
          <p:cNvSpPr/>
          <p:nvPr/>
        </p:nvSpPr>
        <p:spPr>
          <a:xfrm>
            <a:off x="0" y="4333875"/>
            <a:ext cx="9144000" cy="809625"/>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2" name="Google Shape;22;p20"/>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lvl="0" indent="0" algn="ctr">
              <a:spcBef>
                <a:spcPts val="0"/>
              </a:spcBef>
              <a:spcAft>
                <a:spcPts val="0"/>
              </a:spcAft>
              <a:buSzPts val="800"/>
              <a:buNone/>
              <a:defRPr sz="800">
                <a:solidFill>
                  <a:srgbClr val="FFFFFF"/>
                </a:solidFill>
                <a:latin typeface="Roboto Slab"/>
                <a:ea typeface="Roboto Slab"/>
                <a:cs typeface="Roboto Slab"/>
                <a:sym typeface="Roboto Slab"/>
              </a:defRPr>
            </a:lvl1pPr>
            <a:lvl2pPr marL="0" lvl="1" indent="0" algn="ctr">
              <a:spcBef>
                <a:spcPts val="0"/>
              </a:spcBef>
              <a:spcAft>
                <a:spcPts val="0"/>
              </a:spcAft>
              <a:buSzPts val="800"/>
              <a:buNone/>
              <a:defRPr sz="800">
                <a:solidFill>
                  <a:srgbClr val="FFFFFF"/>
                </a:solidFill>
                <a:latin typeface="Roboto Slab"/>
                <a:ea typeface="Roboto Slab"/>
                <a:cs typeface="Roboto Slab"/>
                <a:sym typeface="Roboto Slab"/>
              </a:defRPr>
            </a:lvl2pPr>
            <a:lvl3pPr marL="0" lvl="2" indent="0" algn="ctr">
              <a:spcBef>
                <a:spcPts val="0"/>
              </a:spcBef>
              <a:spcAft>
                <a:spcPts val="0"/>
              </a:spcAft>
              <a:buSzPts val="800"/>
              <a:buNone/>
              <a:defRPr sz="800">
                <a:solidFill>
                  <a:srgbClr val="FFFFFF"/>
                </a:solidFill>
                <a:latin typeface="Roboto Slab"/>
                <a:ea typeface="Roboto Slab"/>
                <a:cs typeface="Roboto Slab"/>
                <a:sym typeface="Roboto Slab"/>
              </a:defRPr>
            </a:lvl3pPr>
            <a:lvl4pPr marL="0" lvl="3" indent="0" algn="ctr">
              <a:spcBef>
                <a:spcPts val="0"/>
              </a:spcBef>
              <a:spcAft>
                <a:spcPts val="0"/>
              </a:spcAft>
              <a:buSzPts val="800"/>
              <a:buNone/>
              <a:defRPr sz="800">
                <a:solidFill>
                  <a:srgbClr val="FFFFFF"/>
                </a:solidFill>
                <a:latin typeface="Roboto Slab"/>
                <a:ea typeface="Roboto Slab"/>
                <a:cs typeface="Roboto Slab"/>
                <a:sym typeface="Roboto Slab"/>
              </a:defRPr>
            </a:lvl4pPr>
            <a:lvl5pPr marL="0" lvl="4" indent="0" algn="ctr">
              <a:spcBef>
                <a:spcPts val="0"/>
              </a:spcBef>
              <a:spcAft>
                <a:spcPts val="0"/>
              </a:spcAft>
              <a:buSzPts val="800"/>
              <a:buNone/>
              <a:defRPr sz="800">
                <a:solidFill>
                  <a:srgbClr val="FFFFFF"/>
                </a:solidFill>
                <a:latin typeface="Roboto Slab"/>
                <a:ea typeface="Roboto Slab"/>
                <a:cs typeface="Roboto Slab"/>
                <a:sym typeface="Roboto Slab"/>
              </a:defRPr>
            </a:lvl5pPr>
            <a:lvl6pPr marL="0" lvl="5" indent="0" algn="ctr">
              <a:spcBef>
                <a:spcPts val="0"/>
              </a:spcBef>
              <a:spcAft>
                <a:spcPts val="0"/>
              </a:spcAft>
              <a:buSzPts val="800"/>
              <a:buNone/>
              <a:defRPr sz="800">
                <a:solidFill>
                  <a:srgbClr val="FFFFFF"/>
                </a:solidFill>
                <a:latin typeface="Roboto Slab"/>
                <a:ea typeface="Roboto Slab"/>
                <a:cs typeface="Roboto Slab"/>
                <a:sym typeface="Roboto Slab"/>
              </a:defRPr>
            </a:lvl6pPr>
            <a:lvl7pPr marL="0" lvl="6" indent="0" algn="ctr">
              <a:spcBef>
                <a:spcPts val="0"/>
              </a:spcBef>
              <a:spcAft>
                <a:spcPts val="0"/>
              </a:spcAft>
              <a:buSzPts val="800"/>
              <a:buNone/>
              <a:defRPr sz="800">
                <a:solidFill>
                  <a:srgbClr val="FFFFFF"/>
                </a:solidFill>
                <a:latin typeface="Roboto Slab"/>
                <a:ea typeface="Roboto Slab"/>
                <a:cs typeface="Roboto Slab"/>
                <a:sym typeface="Roboto Slab"/>
              </a:defRPr>
            </a:lvl7pPr>
            <a:lvl8pPr marL="0" lvl="7" indent="0" algn="ctr">
              <a:spcBef>
                <a:spcPts val="0"/>
              </a:spcBef>
              <a:spcAft>
                <a:spcPts val="0"/>
              </a:spcAft>
              <a:buSzPts val="800"/>
              <a:buNone/>
              <a:defRPr sz="800">
                <a:solidFill>
                  <a:srgbClr val="FFFFFF"/>
                </a:solidFill>
                <a:latin typeface="Roboto Slab"/>
                <a:ea typeface="Roboto Slab"/>
                <a:cs typeface="Roboto Slab"/>
                <a:sym typeface="Roboto Slab"/>
              </a:defRPr>
            </a:lvl8pPr>
            <a:lvl9pPr marL="0" lvl="8" indent="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21"/>
          <p:cNvSpPr/>
          <p:nvPr/>
        </p:nvSpPr>
        <p:spPr>
          <a:xfrm>
            <a:off x="0" y="0"/>
            <a:ext cx="24765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114454"/>
              </a:solidFill>
              <a:latin typeface="Arial"/>
              <a:ea typeface="Arial"/>
              <a:cs typeface="Arial"/>
              <a:sym typeface="Arial"/>
            </a:endParaRPr>
          </a:p>
        </p:txBody>
      </p:sp>
      <p:sp>
        <p:nvSpPr>
          <p:cNvPr id="25" name="Google Shape;25;p21"/>
          <p:cNvSpPr/>
          <p:nvPr/>
        </p:nvSpPr>
        <p:spPr>
          <a:xfrm>
            <a:off x="0" y="500063"/>
            <a:ext cx="247650" cy="1058862"/>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6" name="Google Shape;26;p21"/>
          <p:cNvSpPr/>
          <p:nvPr/>
        </p:nvSpPr>
        <p:spPr>
          <a:xfrm>
            <a:off x="0" y="1554163"/>
            <a:ext cx="247650" cy="1531937"/>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7" name="Google Shape;27;p21"/>
          <p:cNvSpPr/>
          <p:nvPr/>
        </p:nvSpPr>
        <p:spPr>
          <a:xfrm>
            <a:off x="0" y="3086100"/>
            <a:ext cx="247650" cy="604838"/>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8" name="Google Shape;28;p21"/>
          <p:cNvSpPr/>
          <p:nvPr/>
        </p:nvSpPr>
        <p:spPr>
          <a:xfrm>
            <a:off x="0" y="3690938"/>
            <a:ext cx="247650" cy="1452562"/>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9" name="Google Shape;29;p21"/>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lvl="0" indent="0" algn="ctr">
              <a:spcBef>
                <a:spcPts val="0"/>
              </a:spcBef>
              <a:spcAft>
                <a:spcPts val="0"/>
              </a:spcAft>
              <a:buSzPts val="800"/>
              <a:buNone/>
              <a:defRPr sz="800">
                <a:solidFill>
                  <a:srgbClr val="FFFFFF"/>
                </a:solidFill>
                <a:latin typeface="Roboto Slab"/>
                <a:ea typeface="Roboto Slab"/>
                <a:cs typeface="Roboto Slab"/>
                <a:sym typeface="Roboto Slab"/>
              </a:defRPr>
            </a:lvl1pPr>
            <a:lvl2pPr marL="0" lvl="1" indent="0" algn="ctr">
              <a:spcBef>
                <a:spcPts val="0"/>
              </a:spcBef>
              <a:spcAft>
                <a:spcPts val="0"/>
              </a:spcAft>
              <a:buSzPts val="800"/>
              <a:buNone/>
              <a:defRPr sz="800">
                <a:solidFill>
                  <a:srgbClr val="FFFFFF"/>
                </a:solidFill>
                <a:latin typeface="Roboto Slab"/>
                <a:ea typeface="Roboto Slab"/>
                <a:cs typeface="Roboto Slab"/>
                <a:sym typeface="Roboto Slab"/>
              </a:defRPr>
            </a:lvl2pPr>
            <a:lvl3pPr marL="0" lvl="2" indent="0" algn="ctr">
              <a:spcBef>
                <a:spcPts val="0"/>
              </a:spcBef>
              <a:spcAft>
                <a:spcPts val="0"/>
              </a:spcAft>
              <a:buSzPts val="800"/>
              <a:buNone/>
              <a:defRPr sz="800">
                <a:solidFill>
                  <a:srgbClr val="FFFFFF"/>
                </a:solidFill>
                <a:latin typeface="Roboto Slab"/>
                <a:ea typeface="Roboto Slab"/>
                <a:cs typeface="Roboto Slab"/>
                <a:sym typeface="Roboto Slab"/>
              </a:defRPr>
            </a:lvl3pPr>
            <a:lvl4pPr marL="0" lvl="3" indent="0" algn="ctr">
              <a:spcBef>
                <a:spcPts val="0"/>
              </a:spcBef>
              <a:spcAft>
                <a:spcPts val="0"/>
              </a:spcAft>
              <a:buSzPts val="800"/>
              <a:buNone/>
              <a:defRPr sz="800">
                <a:solidFill>
                  <a:srgbClr val="FFFFFF"/>
                </a:solidFill>
                <a:latin typeface="Roboto Slab"/>
                <a:ea typeface="Roboto Slab"/>
                <a:cs typeface="Roboto Slab"/>
                <a:sym typeface="Roboto Slab"/>
              </a:defRPr>
            </a:lvl4pPr>
            <a:lvl5pPr marL="0" lvl="4" indent="0" algn="ctr">
              <a:spcBef>
                <a:spcPts val="0"/>
              </a:spcBef>
              <a:spcAft>
                <a:spcPts val="0"/>
              </a:spcAft>
              <a:buSzPts val="800"/>
              <a:buNone/>
              <a:defRPr sz="800">
                <a:solidFill>
                  <a:srgbClr val="FFFFFF"/>
                </a:solidFill>
                <a:latin typeface="Roboto Slab"/>
                <a:ea typeface="Roboto Slab"/>
                <a:cs typeface="Roboto Slab"/>
                <a:sym typeface="Roboto Slab"/>
              </a:defRPr>
            </a:lvl5pPr>
            <a:lvl6pPr marL="0" lvl="5" indent="0" algn="ctr">
              <a:spcBef>
                <a:spcPts val="0"/>
              </a:spcBef>
              <a:spcAft>
                <a:spcPts val="0"/>
              </a:spcAft>
              <a:buSzPts val="800"/>
              <a:buNone/>
              <a:defRPr sz="800">
                <a:solidFill>
                  <a:srgbClr val="FFFFFF"/>
                </a:solidFill>
                <a:latin typeface="Roboto Slab"/>
                <a:ea typeface="Roboto Slab"/>
                <a:cs typeface="Roboto Slab"/>
                <a:sym typeface="Roboto Slab"/>
              </a:defRPr>
            </a:lvl6pPr>
            <a:lvl7pPr marL="0" lvl="6" indent="0" algn="ctr">
              <a:spcBef>
                <a:spcPts val="0"/>
              </a:spcBef>
              <a:spcAft>
                <a:spcPts val="0"/>
              </a:spcAft>
              <a:buSzPts val="800"/>
              <a:buNone/>
              <a:defRPr sz="800">
                <a:solidFill>
                  <a:srgbClr val="FFFFFF"/>
                </a:solidFill>
                <a:latin typeface="Roboto Slab"/>
                <a:ea typeface="Roboto Slab"/>
                <a:cs typeface="Roboto Slab"/>
                <a:sym typeface="Roboto Slab"/>
              </a:defRPr>
            </a:lvl7pPr>
            <a:lvl8pPr marL="0" lvl="7" indent="0" algn="ctr">
              <a:spcBef>
                <a:spcPts val="0"/>
              </a:spcBef>
              <a:spcAft>
                <a:spcPts val="0"/>
              </a:spcAft>
              <a:buSzPts val="800"/>
              <a:buNone/>
              <a:defRPr sz="800">
                <a:solidFill>
                  <a:srgbClr val="FFFFFF"/>
                </a:solidFill>
                <a:latin typeface="Roboto Slab"/>
                <a:ea typeface="Roboto Slab"/>
                <a:cs typeface="Roboto Slab"/>
                <a:sym typeface="Roboto Slab"/>
              </a:defRPr>
            </a:lvl8pPr>
            <a:lvl9pPr marL="0" lvl="8" indent="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30"/>
        <p:cNvGrpSpPr/>
        <p:nvPr/>
      </p:nvGrpSpPr>
      <p:grpSpPr>
        <a:xfrm>
          <a:off x="0" y="0"/>
          <a:ext cx="0" cy="0"/>
          <a:chOff x="0" y="0"/>
          <a:chExt cx="0" cy="0"/>
        </a:xfrm>
      </p:grpSpPr>
      <p:sp>
        <p:nvSpPr>
          <p:cNvPr id="31" name="Google Shape;31;p22"/>
          <p:cNvSpPr/>
          <p:nvPr/>
        </p:nvSpPr>
        <p:spPr>
          <a:xfrm>
            <a:off x="0" y="4287838"/>
            <a:ext cx="3475038" cy="247650"/>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32" name="Google Shape;32;p22"/>
          <p:cNvSpPr/>
          <p:nvPr/>
        </p:nvSpPr>
        <p:spPr>
          <a:xfrm>
            <a:off x="0" y="0"/>
            <a:ext cx="3475038"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114454"/>
              </a:solidFill>
              <a:latin typeface="Arial"/>
              <a:ea typeface="Arial"/>
              <a:cs typeface="Arial"/>
              <a:sym typeface="Arial"/>
            </a:endParaRPr>
          </a:p>
        </p:txBody>
      </p:sp>
      <p:sp>
        <p:nvSpPr>
          <p:cNvPr id="33" name="Google Shape;33;p22"/>
          <p:cNvSpPr/>
          <p:nvPr/>
        </p:nvSpPr>
        <p:spPr>
          <a:xfrm>
            <a:off x="0" y="500063"/>
            <a:ext cx="3475038" cy="3824287"/>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34" name="Google Shape;34;p22"/>
          <p:cNvSpPr/>
          <p:nvPr/>
        </p:nvSpPr>
        <p:spPr>
          <a:xfrm>
            <a:off x="0" y="4494213"/>
            <a:ext cx="3475038" cy="117475"/>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35" name="Google Shape;35;p22"/>
          <p:cNvSpPr/>
          <p:nvPr/>
        </p:nvSpPr>
        <p:spPr>
          <a:xfrm>
            <a:off x="0" y="4584700"/>
            <a:ext cx="3475038" cy="558800"/>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36" name="Google Shape;36;p22"/>
          <p:cNvSpPr txBox="1">
            <a:spLocks noGrp="1"/>
          </p:cNvSpPr>
          <p:nvPr>
            <p:ph type="ctrTitle"/>
          </p:nvPr>
        </p:nvSpPr>
        <p:spPr>
          <a:xfrm>
            <a:off x="4113600" y="2878750"/>
            <a:ext cx="4505700" cy="1159800"/>
          </a:xfrm>
          <a:prstGeom prst="rect">
            <a:avLst/>
          </a:prstGeom>
          <a:noFill/>
          <a:ln>
            <a:noFill/>
          </a:ln>
        </p:spPr>
        <p:txBody>
          <a:bodyPr spcFirstLastPara="1" wrap="square" lIns="91425" tIns="91425" rIns="91425" bIns="91425" anchor="b" anchorCtr="0">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a:endParaRPr/>
          </a:p>
        </p:txBody>
      </p:sp>
      <p:sp>
        <p:nvSpPr>
          <p:cNvPr id="37" name="Google Shape;37;p22"/>
          <p:cNvSpPr txBox="1">
            <a:spLocks noGrp="1"/>
          </p:cNvSpPr>
          <p:nvPr>
            <p:ph type="subTitle" idx="1"/>
          </p:nvPr>
        </p:nvSpPr>
        <p:spPr>
          <a:xfrm>
            <a:off x="4113600" y="3983050"/>
            <a:ext cx="4505700" cy="7848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rgbClr val="94BF6E"/>
              </a:buClr>
              <a:buSzPts val="1800"/>
              <a:buNone/>
              <a:defRPr sz="1800" b="1">
                <a:solidFill>
                  <a:srgbClr val="94BF6E"/>
                </a:solidFill>
              </a:defRPr>
            </a:lvl1pPr>
            <a:lvl2pPr lvl="1" algn="l">
              <a:spcBef>
                <a:spcPts val="0"/>
              </a:spcBef>
              <a:spcAft>
                <a:spcPts val="0"/>
              </a:spcAft>
              <a:buClr>
                <a:srgbClr val="94BF6E"/>
              </a:buClr>
              <a:buSzPts val="1800"/>
              <a:buNone/>
              <a:defRPr sz="1800" b="1">
                <a:solidFill>
                  <a:srgbClr val="94BF6E"/>
                </a:solidFill>
              </a:defRPr>
            </a:lvl2pPr>
            <a:lvl3pPr lvl="2" algn="l">
              <a:spcBef>
                <a:spcPts val="0"/>
              </a:spcBef>
              <a:spcAft>
                <a:spcPts val="0"/>
              </a:spcAft>
              <a:buClr>
                <a:srgbClr val="94BF6E"/>
              </a:buClr>
              <a:buSzPts val="1800"/>
              <a:buNone/>
              <a:defRPr sz="1800" b="1">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a:endParaRPr/>
          </a:p>
        </p:txBody>
      </p:sp>
      <p:sp>
        <p:nvSpPr>
          <p:cNvPr id="38" name="Google Shape;38;p22"/>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lvl="0" indent="0" algn="ctr">
              <a:spcBef>
                <a:spcPts val="0"/>
              </a:spcBef>
              <a:spcAft>
                <a:spcPts val="0"/>
              </a:spcAft>
              <a:buSzPts val="800"/>
              <a:buNone/>
              <a:defRPr sz="800">
                <a:solidFill>
                  <a:srgbClr val="FFFFFF"/>
                </a:solidFill>
                <a:latin typeface="Roboto Slab"/>
                <a:ea typeface="Roboto Slab"/>
                <a:cs typeface="Roboto Slab"/>
                <a:sym typeface="Roboto Slab"/>
              </a:defRPr>
            </a:lvl1pPr>
            <a:lvl2pPr marL="0" lvl="1" indent="0" algn="ctr">
              <a:spcBef>
                <a:spcPts val="0"/>
              </a:spcBef>
              <a:spcAft>
                <a:spcPts val="0"/>
              </a:spcAft>
              <a:buSzPts val="800"/>
              <a:buNone/>
              <a:defRPr sz="800">
                <a:solidFill>
                  <a:srgbClr val="FFFFFF"/>
                </a:solidFill>
                <a:latin typeface="Roboto Slab"/>
                <a:ea typeface="Roboto Slab"/>
                <a:cs typeface="Roboto Slab"/>
                <a:sym typeface="Roboto Slab"/>
              </a:defRPr>
            </a:lvl2pPr>
            <a:lvl3pPr marL="0" lvl="2" indent="0" algn="ctr">
              <a:spcBef>
                <a:spcPts val="0"/>
              </a:spcBef>
              <a:spcAft>
                <a:spcPts val="0"/>
              </a:spcAft>
              <a:buSzPts val="800"/>
              <a:buNone/>
              <a:defRPr sz="800">
                <a:solidFill>
                  <a:srgbClr val="FFFFFF"/>
                </a:solidFill>
                <a:latin typeface="Roboto Slab"/>
                <a:ea typeface="Roboto Slab"/>
                <a:cs typeface="Roboto Slab"/>
                <a:sym typeface="Roboto Slab"/>
              </a:defRPr>
            </a:lvl3pPr>
            <a:lvl4pPr marL="0" lvl="3" indent="0" algn="ctr">
              <a:spcBef>
                <a:spcPts val="0"/>
              </a:spcBef>
              <a:spcAft>
                <a:spcPts val="0"/>
              </a:spcAft>
              <a:buSzPts val="800"/>
              <a:buNone/>
              <a:defRPr sz="800">
                <a:solidFill>
                  <a:srgbClr val="FFFFFF"/>
                </a:solidFill>
                <a:latin typeface="Roboto Slab"/>
                <a:ea typeface="Roboto Slab"/>
                <a:cs typeface="Roboto Slab"/>
                <a:sym typeface="Roboto Slab"/>
              </a:defRPr>
            </a:lvl4pPr>
            <a:lvl5pPr marL="0" lvl="4" indent="0" algn="ctr">
              <a:spcBef>
                <a:spcPts val="0"/>
              </a:spcBef>
              <a:spcAft>
                <a:spcPts val="0"/>
              </a:spcAft>
              <a:buSzPts val="800"/>
              <a:buNone/>
              <a:defRPr sz="800">
                <a:solidFill>
                  <a:srgbClr val="FFFFFF"/>
                </a:solidFill>
                <a:latin typeface="Roboto Slab"/>
                <a:ea typeface="Roboto Slab"/>
                <a:cs typeface="Roboto Slab"/>
                <a:sym typeface="Roboto Slab"/>
              </a:defRPr>
            </a:lvl5pPr>
            <a:lvl6pPr marL="0" lvl="5" indent="0" algn="ctr">
              <a:spcBef>
                <a:spcPts val="0"/>
              </a:spcBef>
              <a:spcAft>
                <a:spcPts val="0"/>
              </a:spcAft>
              <a:buSzPts val="800"/>
              <a:buNone/>
              <a:defRPr sz="800">
                <a:solidFill>
                  <a:srgbClr val="FFFFFF"/>
                </a:solidFill>
                <a:latin typeface="Roboto Slab"/>
                <a:ea typeface="Roboto Slab"/>
                <a:cs typeface="Roboto Slab"/>
                <a:sym typeface="Roboto Slab"/>
              </a:defRPr>
            </a:lvl6pPr>
            <a:lvl7pPr marL="0" lvl="6" indent="0" algn="ctr">
              <a:spcBef>
                <a:spcPts val="0"/>
              </a:spcBef>
              <a:spcAft>
                <a:spcPts val="0"/>
              </a:spcAft>
              <a:buSzPts val="800"/>
              <a:buNone/>
              <a:defRPr sz="800">
                <a:solidFill>
                  <a:srgbClr val="FFFFFF"/>
                </a:solidFill>
                <a:latin typeface="Roboto Slab"/>
                <a:ea typeface="Roboto Slab"/>
                <a:cs typeface="Roboto Slab"/>
                <a:sym typeface="Roboto Slab"/>
              </a:defRPr>
            </a:lvl7pPr>
            <a:lvl8pPr marL="0" lvl="7" indent="0" algn="ctr">
              <a:spcBef>
                <a:spcPts val="0"/>
              </a:spcBef>
              <a:spcAft>
                <a:spcPts val="0"/>
              </a:spcAft>
              <a:buSzPts val="800"/>
              <a:buNone/>
              <a:defRPr sz="800">
                <a:solidFill>
                  <a:srgbClr val="FFFFFF"/>
                </a:solidFill>
                <a:latin typeface="Roboto Slab"/>
                <a:ea typeface="Roboto Slab"/>
                <a:cs typeface="Roboto Slab"/>
                <a:sym typeface="Roboto Slab"/>
              </a:defRPr>
            </a:lvl8pPr>
            <a:lvl9pPr marL="0" lvl="8" indent="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9"/>
        <p:cNvGrpSpPr/>
        <p:nvPr/>
      </p:nvGrpSpPr>
      <p:grpSpPr>
        <a:xfrm>
          <a:off x="0" y="0"/>
          <a:ext cx="0" cy="0"/>
          <a:chOff x="0" y="0"/>
          <a:chExt cx="0" cy="0"/>
        </a:xfrm>
      </p:grpSpPr>
      <p:sp>
        <p:nvSpPr>
          <p:cNvPr id="40" name="Google Shape;40;p23"/>
          <p:cNvSpPr/>
          <p:nvPr/>
        </p:nvSpPr>
        <p:spPr>
          <a:xfrm>
            <a:off x="0" y="0"/>
            <a:ext cx="24765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114454"/>
              </a:solidFill>
              <a:latin typeface="Arial"/>
              <a:ea typeface="Arial"/>
              <a:cs typeface="Arial"/>
              <a:sym typeface="Arial"/>
            </a:endParaRPr>
          </a:p>
        </p:txBody>
      </p:sp>
      <p:sp>
        <p:nvSpPr>
          <p:cNvPr id="41" name="Google Shape;41;p23"/>
          <p:cNvSpPr/>
          <p:nvPr/>
        </p:nvSpPr>
        <p:spPr>
          <a:xfrm>
            <a:off x="0" y="500063"/>
            <a:ext cx="4572000" cy="1058862"/>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42" name="Google Shape;42;p23"/>
          <p:cNvSpPr/>
          <p:nvPr/>
        </p:nvSpPr>
        <p:spPr>
          <a:xfrm>
            <a:off x="0" y="1554163"/>
            <a:ext cx="247650" cy="1531937"/>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43" name="Google Shape;43;p23"/>
          <p:cNvSpPr/>
          <p:nvPr/>
        </p:nvSpPr>
        <p:spPr>
          <a:xfrm>
            <a:off x="0" y="3086100"/>
            <a:ext cx="247650" cy="604838"/>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44" name="Google Shape;44;p23"/>
          <p:cNvSpPr/>
          <p:nvPr/>
        </p:nvSpPr>
        <p:spPr>
          <a:xfrm>
            <a:off x="0" y="3690938"/>
            <a:ext cx="247650" cy="1452562"/>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cxnSp>
        <p:nvCxnSpPr>
          <p:cNvPr id="45" name="Google Shape;45;p23"/>
          <p:cNvCxnSpPr/>
          <p:nvPr/>
        </p:nvCxnSpPr>
        <p:spPr>
          <a:xfrm>
            <a:off x="1038225" y="809625"/>
            <a:ext cx="0" cy="471488"/>
          </a:xfrm>
          <a:prstGeom prst="straightConnector1">
            <a:avLst/>
          </a:prstGeom>
          <a:noFill/>
          <a:ln w="9525" cap="flat" cmpd="sng">
            <a:solidFill>
              <a:srgbClr val="18637B"/>
            </a:solidFill>
            <a:prstDash val="solid"/>
            <a:round/>
            <a:headEnd type="none" w="med" len="med"/>
            <a:tailEnd type="none" w="med" len="med"/>
          </a:ln>
        </p:spPr>
      </p:cxnSp>
      <p:sp>
        <p:nvSpPr>
          <p:cNvPr id="46" name="Google Shape;46;p23"/>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a:endParaRPr/>
          </a:p>
        </p:txBody>
      </p:sp>
      <p:sp>
        <p:nvSpPr>
          <p:cNvPr id="47" name="Google Shape;47;p23"/>
          <p:cNvSpPr txBox="1">
            <a:spLocks noGrp="1"/>
          </p:cNvSpPr>
          <p:nvPr>
            <p:ph type="body" idx="1"/>
          </p:nvPr>
        </p:nvSpPr>
        <p:spPr>
          <a:xfrm>
            <a:off x="1146025" y="1767275"/>
            <a:ext cx="7540800" cy="3158700"/>
          </a:xfrm>
          <a:prstGeom prst="rect">
            <a:avLst/>
          </a:prstGeom>
          <a:noFill/>
          <a:ln>
            <a:noFill/>
          </a:ln>
        </p:spPr>
        <p:txBody>
          <a:bodyPr spcFirstLastPara="1" wrap="square" lIns="91425" tIns="91425" rIns="91425" bIns="91425" anchor="t" anchorCtr="0">
            <a:noAutofit/>
          </a:bodyPr>
          <a:lstStyle>
            <a:lvl1pPr marL="457200" lvl="0" indent="-406400" algn="l">
              <a:spcBef>
                <a:spcPts val="600"/>
              </a:spcBef>
              <a:spcAft>
                <a:spcPts val="0"/>
              </a:spcAft>
              <a:buSzPts val="2800"/>
              <a:buChar char="▪"/>
              <a:defRPr sz="2800"/>
            </a:lvl1pPr>
            <a:lvl2pPr marL="914400" lvl="1" indent="-406400" algn="l">
              <a:spcBef>
                <a:spcPts val="0"/>
              </a:spcBef>
              <a:spcAft>
                <a:spcPts val="0"/>
              </a:spcAft>
              <a:buSzPts val="2800"/>
              <a:buChar char="▫"/>
              <a:defRPr sz="2800"/>
            </a:lvl2pPr>
            <a:lvl3pPr marL="1371600" lvl="2" indent="-406400" algn="l">
              <a:spcBef>
                <a:spcPts val="0"/>
              </a:spcBef>
              <a:spcAft>
                <a:spcPts val="0"/>
              </a:spcAft>
              <a:buSzPts val="2800"/>
              <a:buChar char="■"/>
              <a:defRPr sz="2800"/>
            </a:lvl3pPr>
            <a:lvl4pPr marL="1828800" lvl="3" indent="-406400" algn="l">
              <a:spcBef>
                <a:spcPts val="0"/>
              </a:spcBef>
              <a:spcAft>
                <a:spcPts val="0"/>
              </a:spcAft>
              <a:buSzPts val="2800"/>
              <a:buChar char="●"/>
              <a:defRPr sz="2800"/>
            </a:lvl4pPr>
            <a:lvl5pPr marL="2286000" lvl="4" indent="-406400" algn="l">
              <a:spcBef>
                <a:spcPts val="0"/>
              </a:spcBef>
              <a:spcAft>
                <a:spcPts val="0"/>
              </a:spcAft>
              <a:buSzPts val="2800"/>
              <a:buChar char="○"/>
              <a:defRPr sz="2800"/>
            </a:lvl5pPr>
            <a:lvl6pPr marL="2743200" lvl="5" indent="-406400" algn="l">
              <a:lnSpc>
                <a:spcPct val="100000"/>
              </a:lnSpc>
              <a:spcBef>
                <a:spcPts val="0"/>
              </a:spcBef>
              <a:spcAft>
                <a:spcPts val="0"/>
              </a:spcAft>
              <a:buSzPts val="2800"/>
              <a:buChar char="■"/>
              <a:defRPr sz="2800"/>
            </a:lvl6pPr>
            <a:lvl7pPr marL="3200400" lvl="6" indent="-406400" algn="l">
              <a:lnSpc>
                <a:spcPct val="100000"/>
              </a:lnSpc>
              <a:spcBef>
                <a:spcPts val="0"/>
              </a:spcBef>
              <a:spcAft>
                <a:spcPts val="0"/>
              </a:spcAft>
              <a:buSzPts val="2800"/>
              <a:buChar char="●"/>
              <a:defRPr sz="2800"/>
            </a:lvl7pPr>
            <a:lvl8pPr marL="3657600" lvl="7" indent="-406400" algn="l">
              <a:lnSpc>
                <a:spcPct val="100000"/>
              </a:lnSpc>
              <a:spcBef>
                <a:spcPts val="0"/>
              </a:spcBef>
              <a:spcAft>
                <a:spcPts val="0"/>
              </a:spcAft>
              <a:buSzPts val="2800"/>
              <a:buChar char="○"/>
              <a:defRPr sz="2800"/>
            </a:lvl8pPr>
            <a:lvl9pPr marL="4114800" lvl="8" indent="-406400" algn="l">
              <a:lnSpc>
                <a:spcPct val="100000"/>
              </a:lnSpc>
              <a:spcBef>
                <a:spcPts val="0"/>
              </a:spcBef>
              <a:spcAft>
                <a:spcPts val="0"/>
              </a:spcAft>
              <a:buSzPts val="2800"/>
              <a:buChar char="■"/>
              <a:defRPr sz="2800"/>
            </a:lvl9pPr>
          </a:lstStyle>
          <a:p>
            <a:endParaRPr/>
          </a:p>
        </p:txBody>
      </p:sp>
      <p:sp>
        <p:nvSpPr>
          <p:cNvPr id="48" name="Google Shape;48;p23"/>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lvl="0" indent="0" algn="ctr">
              <a:spcBef>
                <a:spcPts val="0"/>
              </a:spcBef>
              <a:spcAft>
                <a:spcPts val="0"/>
              </a:spcAft>
              <a:buSzPts val="800"/>
              <a:buNone/>
              <a:defRPr sz="800">
                <a:solidFill>
                  <a:srgbClr val="FFFFFF"/>
                </a:solidFill>
                <a:latin typeface="Roboto Slab"/>
                <a:ea typeface="Roboto Slab"/>
                <a:cs typeface="Roboto Slab"/>
                <a:sym typeface="Roboto Slab"/>
              </a:defRPr>
            </a:lvl1pPr>
            <a:lvl2pPr marL="0" lvl="1" indent="0" algn="ctr">
              <a:spcBef>
                <a:spcPts val="0"/>
              </a:spcBef>
              <a:spcAft>
                <a:spcPts val="0"/>
              </a:spcAft>
              <a:buSzPts val="800"/>
              <a:buNone/>
              <a:defRPr sz="800">
                <a:solidFill>
                  <a:srgbClr val="FFFFFF"/>
                </a:solidFill>
                <a:latin typeface="Roboto Slab"/>
                <a:ea typeface="Roboto Slab"/>
                <a:cs typeface="Roboto Slab"/>
                <a:sym typeface="Roboto Slab"/>
              </a:defRPr>
            </a:lvl2pPr>
            <a:lvl3pPr marL="0" lvl="2" indent="0" algn="ctr">
              <a:spcBef>
                <a:spcPts val="0"/>
              </a:spcBef>
              <a:spcAft>
                <a:spcPts val="0"/>
              </a:spcAft>
              <a:buSzPts val="800"/>
              <a:buNone/>
              <a:defRPr sz="800">
                <a:solidFill>
                  <a:srgbClr val="FFFFFF"/>
                </a:solidFill>
                <a:latin typeface="Roboto Slab"/>
                <a:ea typeface="Roboto Slab"/>
                <a:cs typeface="Roboto Slab"/>
                <a:sym typeface="Roboto Slab"/>
              </a:defRPr>
            </a:lvl3pPr>
            <a:lvl4pPr marL="0" lvl="3" indent="0" algn="ctr">
              <a:spcBef>
                <a:spcPts val="0"/>
              </a:spcBef>
              <a:spcAft>
                <a:spcPts val="0"/>
              </a:spcAft>
              <a:buSzPts val="800"/>
              <a:buNone/>
              <a:defRPr sz="800">
                <a:solidFill>
                  <a:srgbClr val="FFFFFF"/>
                </a:solidFill>
                <a:latin typeface="Roboto Slab"/>
                <a:ea typeface="Roboto Slab"/>
                <a:cs typeface="Roboto Slab"/>
                <a:sym typeface="Roboto Slab"/>
              </a:defRPr>
            </a:lvl4pPr>
            <a:lvl5pPr marL="0" lvl="4" indent="0" algn="ctr">
              <a:spcBef>
                <a:spcPts val="0"/>
              </a:spcBef>
              <a:spcAft>
                <a:spcPts val="0"/>
              </a:spcAft>
              <a:buSzPts val="800"/>
              <a:buNone/>
              <a:defRPr sz="800">
                <a:solidFill>
                  <a:srgbClr val="FFFFFF"/>
                </a:solidFill>
                <a:latin typeface="Roboto Slab"/>
                <a:ea typeface="Roboto Slab"/>
                <a:cs typeface="Roboto Slab"/>
                <a:sym typeface="Roboto Slab"/>
              </a:defRPr>
            </a:lvl5pPr>
            <a:lvl6pPr marL="0" lvl="5" indent="0" algn="ctr">
              <a:spcBef>
                <a:spcPts val="0"/>
              </a:spcBef>
              <a:spcAft>
                <a:spcPts val="0"/>
              </a:spcAft>
              <a:buSzPts val="800"/>
              <a:buNone/>
              <a:defRPr sz="800">
                <a:solidFill>
                  <a:srgbClr val="FFFFFF"/>
                </a:solidFill>
                <a:latin typeface="Roboto Slab"/>
                <a:ea typeface="Roboto Slab"/>
                <a:cs typeface="Roboto Slab"/>
                <a:sym typeface="Roboto Slab"/>
              </a:defRPr>
            </a:lvl6pPr>
            <a:lvl7pPr marL="0" lvl="6" indent="0" algn="ctr">
              <a:spcBef>
                <a:spcPts val="0"/>
              </a:spcBef>
              <a:spcAft>
                <a:spcPts val="0"/>
              </a:spcAft>
              <a:buSzPts val="800"/>
              <a:buNone/>
              <a:defRPr sz="800">
                <a:solidFill>
                  <a:srgbClr val="FFFFFF"/>
                </a:solidFill>
                <a:latin typeface="Roboto Slab"/>
                <a:ea typeface="Roboto Slab"/>
                <a:cs typeface="Roboto Slab"/>
                <a:sym typeface="Roboto Slab"/>
              </a:defRPr>
            </a:lvl7pPr>
            <a:lvl8pPr marL="0" lvl="7" indent="0" algn="ctr">
              <a:spcBef>
                <a:spcPts val="0"/>
              </a:spcBef>
              <a:spcAft>
                <a:spcPts val="0"/>
              </a:spcAft>
              <a:buSzPts val="800"/>
              <a:buNone/>
              <a:defRPr sz="800">
                <a:solidFill>
                  <a:srgbClr val="FFFFFF"/>
                </a:solidFill>
                <a:latin typeface="Roboto Slab"/>
                <a:ea typeface="Roboto Slab"/>
                <a:cs typeface="Roboto Slab"/>
                <a:sym typeface="Roboto Slab"/>
              </a:defRPr>
            </a:lvl8pPr>
            <a:lvl9pPr marL="0" lvl="8" indent="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9"/>
        <p:cNvGrpSpPr/>
        <p:nvPr/>
      </p:nvGrpSpPr>
      <p:grpSpPr>
        <a:xfrm>
          <a:off x="0" y="0"/>
          <a:ext cx="0" cy="0"/>
          <a:chOff x="0" y="0"/>
          <a:chExt cx="0" cy="0"/>
        </a:xfrm>
      </p:grpSpPr>
      <p:sp>
        <p:nvSpPr>
          <p:cNvPr id="50" name="Google Shape;50;p24"/>
          <p:cNvSpPr/>
          <p:nvPr/>
        </p:nvSpPr>
        <p:spPr>
          <a:xfrm>
            <a:off x="0" y="0"/>
            <a:ext cx="24765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114454"/>
              </a:solidFill>
              <a:latin typeface="Arial"/>
              <a:ea typeface="Arial"/>
              <a:cs typeface="Arial"/>
              <a:sym typeface="Arial"/>
            </a:endParaRPr>
          </a:p>
        </p:txBody>
      </p:sp>
      <p:sp>
        <p:nvSpPr>
          <p:cNvPr id="51" name="Google Shape;51;p24"/>
          <p:cNvSpPr/>
          <p:nvPr/>
        </p:nvSpPr>
        <p:spPr>
          <a:xfrm>
            <a:off x="0" y="500063"/>
            <a:ext cx="4572000" cy="1058862"/>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52" name="Google Shape;52;p24"/>
          <p:cNvSpPr/>
          <p:nvPr/>
        </p:nvSpPr>
        <p:spPr>
          <a:xfrm>
            <a:off x="0" y="1554163"/>
            <a:ext cx="247650" cy="1531937"/>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53" name="Google Shape;53;p24"/>
          <p:cNvSpPr/>
          <p:nvPr/>
        </p:nvSpPr>
        <p:spPr>
          <a:xfrm>
            <a:off x="0" y="3086100"/>
            <a:ext cx="247650" cy="604838"/>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54" name="Google Shape;54;p24"/>
          <p:cNvSpPr/>
          <p:nvPr/>
        </p:nvSpPr>
        <p:spPr>
          <a:xfrm>
            <a:off x="0" y="3690938"/>
            <a:ext cx="247650" cy="1452562"/>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cxnSp>
        <p:nvCxnSpPr>
          <p:cNvPr id="55" name="Google Shape;55;p24"/>
          <p:cNvCxnSpPr/>
          <p:nvPr/>
        </p:nvCxnSpPr>
        <p:spPr>
          <a:xfrm>
            <a:off x="1038225" y="809625"/>
            <a:ext cx="0" cy="471488"/>
          </a:xfrm>
          <a:prstGeom prst="straightConnector1">
            <a:avLst/>
          </a:prstGeom>
          <a:noFill/>
          <a:ln w="9525" cap="flat" cmpd="sng">
            <a:solidFill>
              <a:srgbClr val="18637B"/>
            </a:solidFill>
            <a:prstDash val="solid"/>
            <a:round/>
            <a:headEnd type="none" w="med" len="med"/>
            <a:tailEnd type="none" w="med" len="med"/>
          </a:ln>
        </p:spPr>
      </p:cxnSp>
      <p:sp>
        <p:nvSpPr>
          <p:cNvPr id="56" name="Google Shape;56;p24"/>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a:endParaRPr/>
          </a:p>
        </p:txBody>
      </p:sp>
      <p:sp>
        <p:nvSpPr>
          <p:cNvPr id="57" name="Google Shape;57;p24"/>
          <p:cNvSpPr txBox="1">
            <a:spLocks noGrp="1"/>
          </p:cNvSpPr>
          <p:nvPr>
            <p:ph type="body" idx="1"/>
          </p:nvPr>
        </p:nvSpPr>
        <p:spPr>
          <a:xfrm>
            <a:off x="1146025" y="1767275"/>
            <a:ext cx="3660300" cy="3158700"/>
          </a:xfrm>
          <a:prstGeom prst="rect">
            <a:avLst/>
          </a:prstGeom>
          <a:noFill/>
          <a:ln>
            <a:noFill/>
          </a:ln>
        </p:spPr>
        <p:txBody>
          <a:bodyPr spcFirstLastPara="1" wrap="square" lIns="91425" tIns="91425" rIns="91425" bIns="91425" anchor="t" anchorCtr="0">
            <a:noAutofit/>
          </a:bodyPr>
          <a:lstStyle>
            <a:lvl1pPr marL="457200" lvl="0" indent="-355600" algn="l">
              <a:spcBef>
                <a:spcPts val="600"/>
              </a:spcBef>
              <a:spcAft>
                <a:spcPts val="0"/>
              </a:spcAft>
              <a:buSzPts val="2000"/>
              <a:buChar char="▪"/>
              <a:defRPr sz="2000"/>
            </a:lvl1pPr>
            <a:lvl2pPr marL="914400" lvl="1" indent="-355600" algn="l">
              <a:spcBef>
                <a:spcPts val="0"/>
              </a:spcBef>
              <a:spcAft>
                <a:spcPts val="0"/>
              </a:spcAft>
              <a:buSzPts val="2000"/>
              <a:buChar char="▫"/>
              <a:defRPr sz="2000"/>
            </a:lvl2pPr>
            <a:lvl3pPr marL="1371600" lvl="2" indent="-355600" algn="l">
              <a:spcBef>
                <a:spcPts val="0"/>
              </a:spcBef>
              <a:spcAft>
                <a:spcPts val="0"/>
              </a:spcAft>
              <a:buSzPts val="2000"/>
              <a:buChar char="■"/>
              <a:defRPr sz="2000"/>
            </a:lvl3pPr>
            <a:lvl4pPr marL="1828800" lvl="3" indent="-355600" algn="l">
              <a:spcBef>
                <a:spcPts val="0"/>
              </a:spcBef>
              <a:spcAft>
                <a:spcPts val="0"/>
              </a:spcAft>
              <a:buSzPts val="2000"/>
              <a:buChar char="●"/>
              <a:defRPr sz="2000"/>
            </a:lvl4pPr>
            <a:lvl5pPr marL="2286000" lvl="4" indent="-355600" algn="l">
              <a:spcBef>
                <a:spcPts val="0"/>
              </a:spcBef>
              <a:spcAft>
                <a:spcPts val="0"/>
              </a:spcAft>
              <a:buSzPts val="2000"/>
              <a:buChar char="○"/>
              <a:defRPr sz="2000"/>
            </a:lvl5pPr>
            <a:lvl6pPr marL="2743200" lvl="5" indent="-355600" algn="l">
              <a:lnSpc>
                <a:spcPct val="100000"/>
              </a:lnSpc>
              <a:spcBef>
                <a:spcPts val="0"/>
              </a:spcBef>
              <a:spcAft>
                <a:spcPts val="0"/>
              </a:spcAft>
              <a:buSzPts val="2000"/>
              <a:buChar char="■"/>
              <a:defRPr sz="2000"/>
            </a:lvl6pPr>
            <a:lvl7pPr marL="3200400" lvl="6" indent="-355600" algn="l">
              <a:lnSpc>
                <a:spcPct val="100000"/>
              </a:lnSpc>
              <a:spcBef>
                <a:spcPts val="0"/>
              </a:spcBef>
              <a:spcAft>
                <a:spcPts val="0"/>
              </a:spcAft>
              <a:buSzPts val="2000"/>
              <a:buChar char="●"/>
              <a:defRPr sz="2000"/>
            </a:lvl7pPr>
            <a:lvl8pPr marL="3657600" lvl="7" indent="-355600" algn="l">
              <a:lnSpc>
                <a:spcPct val="100000"/>
              </a:lnSpc>
              <a:spcBef>
                <a:spcPts val="0"/>
              </a:spcBef>
              <a:spcAft>
                <a:spcPts val="0"/>
              </a:spcAft>
              <a:buSzPts val="2000"/>
              <a:buChar char="○"/>
              <a:defRPr sz="2000"/>
            </a:lvl8pPr>
            <a:lvl9pPr marL="4114800" lvl="8" indent="-355600" algn="l">
              <a:lnSpc>
                <a:spcPct val="100000"/>
              </a:lnSpc>
              <a:spcBef>
                <a:spcPts val="0"/>
              </a:spcBef>
              <a:spcAft>
                <a:spcPts val="0"/>
              </a:spcAft>
              <a:buSzPts val="2000"/>
              <a:buChar char="■"/>
              <a:defRPr sz="2000"/>
            </a:lvl9pPr>
          </a:lstStyle>
          <a:p>
            <a:endParaRPr/>
          </a:p>
        </p:txBody>
      </p:sp>
      <p:sp>
        <p:nvSpPr>
          <p:cNvPr id="58" name="Google Shape;58;p24"/>
          <p:cNvSpPr txBox="1">
            <a:spLocks noGrp="1"/>
          </p:cNvSpPr>
          <p:nvPr>
            <p:ph type="body" idx="2"/>
          </p:nvPr>
        </p:nvSpPr>
        <p:spPr>
          <a:xfrm>
            <a:off x="5026623" y="1767275"/>
            <a:ext cx="3660300" cy="3158700"/>
          </a:xfrm>
          <a:prstGeom prst="rect">
            <a:avLst/>
          </a:prstGeom>
          <a:noFill/>
          <a:ln>
            <a:noFill/>
          </a:ln>
        </p:spPr>
        <p:txBody>
          <a:bodyPr spcFirstLastPara="1" wrap="square" lIns="91425" tIns="91425" rIns="91425" bIns="91425" anchor="t" anchorCtr="0">
            <a:noAutofit/>
          </a:bodyPr>
          <a:lstStyle>
            <a:lvl1pPr marL="457200" lvl="0" indent="-355600" algn="l">
              <a:spcBef>
                <a:spcPts val="600"/>
              </a:spcBef>
              <a:spcAft>
                <a:spcPts val="0"/>
              </a:spcAft>
              <a:buSzPts val="2000"/>
              <a:buChar char="▪"/>
              <a:defRPr sz="2000"/>
            </a:lvl1pPr>
            <a:lvl2pPr marL="914400" lvl="1" indent="-355600" algn="l">
              <a:spcBef>
                <a:spcPts val="0"/>
              </a:spcBef>
              <a:spcAft>
                <a:spcPts val="0"/>
              </a:spcAft>
              <a:buSzPts val="2000"/>
              <a:buChar char="▫"/>
              <a:defRPr sz="2000"/>
            </a:lvl2pPr>
            <a:lvl3pPr marL="1371600" lvl="2" indent="-355600" algn="l">
              <a:spcBef>
                <a:spcPts val="0"/>
              </a:spcBef>
              <a:spcAft>
                <a:spcPts val="0"/>
              </a:spcAft>
              <a:buSzPts val="2000"/>
              <a:buChar char="■"/>
              <a:defRPr sz="2000"/>
            </a:lvl3pPr>
            <a:lvl4pPr marL="1828800" lvl="3" indent="-355600" algn="l">
              <a:spcBef>
                <a:spcPts val="0"/>
              </a:spcBef>
              <a:spcAft>
                <a:spcPts val="0"/>
              </a:spcAft>
              <a:buSzPts val="2000"/>
              <a:buChar char="●"/>
              <a:defRPr sz="2000"/>
            </a:lvl4pPr>
            <a:lvl5pPr marL="2286000" lvl="4" indent="-355600" algn="l">
              <a:spcBef>
                <a:spcPts val="0"/>
              </a:spcBef>
              <a:spcAft>
                <a:spcPts val="0"/>
              </a:spcAft>
              <a:buSzPts val="2000"/>
              <a:buChar char="○"/>
              <a:defRPr sz="2000"/>
            </a:lvl5pPr>
            <a:lvl6pPr marL="2743200" lvl="5" indent="-355600" algn="l">
              <a:lnSpc>
                <a:spcPct val="100000"/>
              </a:lnSpc>
              <a:spcBef>
                <a:spcPts val="0"/>
              </a:spcBef>
              <a:spcAft>
                <a:spcPts val="0"/>
              </a:spcAft>
              <a:buSzPts val="2000"/>
              <a:buChar char="■"/>
              <a:defRPr sz="2000"/>
            </a:lvl6pPr>
            <a:lvl7pPr marL="3200400" lvl="6" indent="-355600" algn="l">
              <a:lnSpc>
                <a:spcPct val="100000"/>
              </a:lnSpc>
              <a:spcBef>
                <a:spcPts val="0"/>
              </a:spcBef>
              <a:spcAft>
                <a:spcPts val="0"/>
              </a:spcAft>
              <a:buSzPts val="2000"/>
              <a:buChar char="●"/>
              <a:defRPr sz="2000"/>
            </a:lvl7pPr>
            <a:lvl8pPr marL="3657600" lvl="7" indent="-355600" algn="l">
              <a:lnSpc>
                <a:spcPct val="100000"/>
              </a:lnSpc>
              <a:spcBef>
                <a:spcPts val="0"/>
              </a:spcBef>
              <a:spcAft>
                <a:spcPts val="0"/>
              </a:spcAft>
              <a:buSzPts val="2000"/>
              <a:buChar char="○"/>
              <a:defRPr sz="2000"/>
            </a:lvl8pPr>
            <a:lvl9pPr marL="4114800" lvl="8" indent="-355600" algn="l">
              <a:lnSpc>
                <a:spcPct val="100000"/>
              </a:lnSpc>
              <a:spcBef>
                <a:spcPts val="0"/>
              </a:spcBef>
              <a:spcAft>
                <a:spcPts val="0"/>
              </a:spcAft>
              <a:buSzPts val="2000"/>
              <a:buChar char="■"/>
              <a:defRPr sz="2000"/>
            </a:lvl9pPr>
          </a:lstStyle>
          <a:p>
            <a:endParaRPr/>
          </a:p>
        </p:txBody>
      </p:sp>
      <p:sp>
        <p:nvSpPr>
          <p:cNvPr id="59" name="Google Shape;59;p24"/>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lvl="0" indent="0" algn="ctr">
              <a:spcBef>
                <a:spcPts val="0"/>
              </a:spcBef>
              <a:spcAft>
                <a:spcPts val="0"/>
              </a:spcAft>
              <a:buSzPts val="800"/>
              <a:buNone/>
              <a:defRPr sz="800">
                <a:solidFill>
                  <a:srgbClr val="FFFFFF"/>
                </a:solidFill>
                <a:latin typeface="Roboto Slab"/>
                <a:ea typeface="Roboto Slab"/>
                <a:cs typeface="Roboto Slab"/>
                <a:sym typeface="Roboto Slab"/>
              </a:defRPr>
            </a:lvl1pPr>
            <a:lvl2pPr marL="0" lvl="1" indent="0" algn="ctr">
              <a:spcBef>
                <a:spcPts val="0"/>
              </a:spcBef>
              <a:spcAft>
                <a:spcPts val="0"/>
              </a:spcAft>
              <a:buSzPts val="800"/>
              <a:buNone/>
              <a:defRPr sz="800">
                <a:solidFill>
                  <a:srgbClr val="FFFFFF"/>
                </a:solidFill>
                <a:latin typeface="Roboto Slab"/>
                <a:ea typeface="Roboto Slab"/>
                <a:cs typeface="Roboto Slab"/>
                <a:sym typeface="Roboto Slab"/>
              </a:defRPr>
            </a:lvl2pPr>
            <a:lvl3pPr marL="0" lvl="2" indent="0" algn="ctr">
              <a:spcBef>
                <a:spcPts val="0"/>
              </a:spcBef>
              <a:spcAft>
                <a:spcPts val="0"/>
              </a:spcAft>
              <a:buSzPts val="800"/>
              <a:buNone/>
              <a:defRPr sz="800">
                <a:solidFill>
                  <a:srgbClr val="FFFFFF"/>
                </a:solidFill>
                <a:latin typeface="Roboto Slab"/>
                <a:ea typeface="Roboto Slab"/>
                <a:cs typeface="Roboto Slab"/>
                <a:sym typeface="Roboto Slab"/>
              </a:defRPr>
            </a:lvl3pPr>
            <a:lvl4pPr marL="0" lvl="3" indent="0" algn="ctr">
              <a:spcBef>
                <a:spcPts val="0"/>
              </a:spcBef>
              <a:spcAft>
                <a:spcPts val="0"/>
              </a:spcAft>
              <a:buSzPts val="800"/>
              <a:buNone/>
              <a:defRPr sz="800">
                <a:solidFill>
                  <a:srgbClr val="FFFFFF"/>
                </a:solidFill>
                <a:latin typeface="Roboto Slab"/>
                <a:ea typeface="Roboto Slab"/>
                <a:cs typeface="Roboto Slab"/>
                <a:sym typeface="Roboto Slab"/>
              </a:defRPr>
            </a:lvl4pPr>
            <a:lvl5pPr marL="0" lvl="4" indent="0" algn="ctr">
              <a:spcBef>
                <a:spcPts val="0"/>
              </a:spcBef>
              <a:spcAft>
                <a:spcPts val="0"/>
              </a:spcAft>
              <a:buSzPts val="800"/>
              <a:buNone/>
              <a:defRPr sz="800">
                <a:solidFill>
                  <a:srgbClr val="FFFFFF"/>
                </a:solidFill>
                <a:latin typeface="Roboto Slab"/>
                <a:ea typeface="Roboto Slab"/>
                <a:cs typeface="Roboto Slab"/>
                <a:sym typeface="Roboto Slab"/>
              </a:defRPr>
            </a:lvl5pPr>
            <a:lvl6pPr marL="0" lvl="5" indent="0" algn="ctr">
              <a:spcBef>
                <a:spcPts val="0"/>
              </a:spcBef>
              <a:spcAft>
                <a:spcPts val="0"/>
              </a:spcAft>
              <a:buSzPts val="800"/>
              <a:buNone/>
              <a:defRPr sz="800">
                <a:solidFill>
                  <a:srgbClr val="FFFFFF"/>
                </a:solidFill>
                <a:latin typeface="Roboto Slab"/>
                <a:ea typeface="Roboto Slab"/>
                <a:cs typeface="Roboto Slab"/>
                <a:sym typeface="Roboto Slab"/>
              </a:defRPr>
            </a:lvl6pPr>
            <a:lvl7pPr marL="0" lvl="6" indent="0" algn="ctr">
              <a:spcBef>
                <a:spcPts val="0"/>
              </a:spcBef>
              <a:spcAft>
                <a:spcPts val="0"/>
              </a:spcAft>
              <a:buSzPts val="800"/>
              <a:buNone/>
              <a:defRPr sz="800">
                <a:solidFill>
                  <a:srgbClr val="FFFFFF"/>
                </a:solidFill>
                <a:latin typeface="Roboto Slab"/>
                <a:ea typeface="Roboto Slab"/>
                <a:cs typeface="Roboto Slab"/>
                <a:sym typeface="Roboto Slab"/>
              </a:defRPr>
            </a:lvl7pPr>
            <a:lvl8pPr marL="0" lvl="7" indent="0" algn="ctr">
              <a:spcBef>
                <a:spcPts val="0"/>
              </a:spcBef>
              <a:spcAft>
                <a:spcPts val="0"/>
              </a:spcAft>
              <a:buSzPts val="800"/>
              <a:buNone/>
              <a:defRPr sz="800">
                <a:solidFill>
                  <a:srgbClr val="FFFFFF"/>
                </a:solidFill>
                <a:latin typeface="Roboto Slab"/>
                <a:ea typeface="Roboto Slab"/>
                <a:cs typeface="Roboto Slab"/>
                <a:sym typeface="Roboto Slab"/>
              </a:defRPr>
            </a:lvl8pPr>
            <a:lvl9pPr marL="0" lvl="8" indent="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1146175" y="530225"/>
            <a:ext cx="3208338"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7" name="Google Shape;7;p18"/>
          <p:cNvSpPr txBox="1">
            <a:spLocks noGrp="1"/>
          </p:cNvSpPr>
          <p:nvPr>
            <p:ph type="body" idx="1"/>
          </p:nvPr>
        </p:nvSpPr>
        <p:spPr>
          <a:xfrm>
            <a:off x="1146175" y="1766888"/>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 name="Google Shape;8;p18"/>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spcBef>
                <a:spcPts val="0"/>
              </a:spcBef>
              <a:spcAft>
                <a:spcPts val="0"/>
              </a:spcAft>
              <a:buClr>
                <a:srgbClr val="000000"/>
              </a:buClr>
              <a:buSzPts val="800"/>
              <a:buFont typeface="Arial"/>
              <a:buNone/>
              <a:defRPr sz="800" b="0" i="0" u="none" strike="noStrike" cap="none">
                <a:solidFill>
                  <a:srgbClr val="FFFFFF"/>
                </a:solidFill>
                <a:latin typeface="Roboto Slab"/>
                <a:ea typeface="Roboto Slab"/>
                <a:cs typeface="Roboto Slab"/>
                <a:sym typeface="Roboto Slab"/>
              </a:defRPr>
            </a:lvl1pPr>
            <a:lvl2pPr marL="0" marR="0" lvl="1" indent="0" algn="ctr" rtl="0">
              <a:spcBef>
                <a:spcPts val="0"/>
              </a:spcBef>
              <a:spcAft>
                <a:spcPts val="0"/>
              </a:spcAft>
              <a:buClr>
                <a:srgbClr val="000000"/>
              </a:buClr>
              <a:buSzPts val="800"/>
              <a:buFont typeface="Arial"/>
              <a:buNone/>
              <a:defRPr sz="800" b="0" i="0" u="none" strike="noStrike" cap="none">
                <a:solidFill>
                  <a:srgbClr val="FFFFFF"/>
                </a:solidFill>
                <a:latin typeface="Roboto Slab"/>
                <a:ea typeface="Roboto Slab"/>
                <a:cs typeface="Roboto Slab"/>
                <a:sym typeface="Roboto Slab"/>
              </a:defRPr>
            </a:lvl2pPr>
            <a:lvl3pPr marL="0" marR="0" lvl="2" indent="0" algn="ctr" rtl="0">
              <a:spcBef>
                <a:spcPts val="0"/>
              </a:spcBef>
              <a:spcAft>
                <a:spcPts val="0"/>
              </a:spcAft>
              <a:buClr>
                <a:srgbClr val="000000"/>
              </a:buClr>
              <a:buSzPts val="800"/>
              <a:buFont typeface="Arial"/>
              <a:buNone/>
              <a:defRPr sz="800" b="0" i="0" u="none" strike="noStrike" cap="none">
                <a:solidFill>
                  <a:srgbClr val="FFFFFF"/>
                </a:solidFill>
                <a:latin typeface="Roboto Slab"/>
                <a:ea typeface="Roboto Slab"/>
                <a:cs typeface="Roboto Slab"/>
                <a:sym typeface="Roboto Slab"/>
              </a:defRPr>
            </a:lvl3pPr>
            <a:lvl4pPr marL="0" marR="0" lvl="3" indent="0" algn="ctr" rtl="0">
              <a:spcBef>
                <a:spcPts val="0"/>
              </a:spcBef>
              <a:spcAft>
                <a:spcPts val="0"/>
              </a:spcAft>
              <a:buClr>
                <a:srgbClr val="000000"/>
              </a:buClr>
              <a:buSzPts val="800"/>
              <a:buFont typeface="Arial"/>
              <a:buNone/>
              <a:defRPr sz="800" b="0" i="0" u="none" strike="noStrike" cap="none">
                <a:solidFill>
                  <a:srgbClr val="FFFFFF"/>
                </a:solidFill>
                <a:latin typeface="Roboto Slab"/>
                <a:ea typeface="Roboto Slab"/>
                <a:cs typeface="Roboto Slab"/>
                <a:sym typeface="Roboto Slab"/>
              </a:defRPr>
            </a:lvl4pPr>
            <a:lvl5pPr marL="0" marR="0" lvl="4" indent="0" algn="ctr" rtl="0">
              <a:spcBef>
                <a:spcPts val="0"/>
              </a:spcBef>
              <a:spcAft>
                <a:spcPts val="0"/>
              </a:spcAft>
              <a:buClr>
                <a:srgbClr val="000000"/>
              </a:buClr>
              <a:buSzPts val="800"/>
              <a:buFont typeface="Arial"/>
              <a:buNone/>
              <a:defRPr sz="800" b="0" i="0" u="none" strike="noStrike" cap="none">
                <a:solidFill>
                  <a:srgbClr val="FFFFFF"/>
                </a:solidFill>
                <a:latin typeface="Roboto Slab"/>
                <a:ea typeface="Roboto Slab"/>
                <a:cs typeface="Roboto Slab"/>
                <a:sym typeface="Roboto Slab"/>
              </a:defRPr>
            </a:lvl5pPr>
            <a:lvl6pPr marL="0" marR="0" lvl="5" indent="0" algn="ctr" rtl="0">
              <a:spcBef>
                <a:spcPts val="0"/>
              </a:spcBef>
              <a:spcAft>
                <a:spcPts val="0"/>
              </a:spcAft>
              <a:buClr>
                <a:srgbClr val="000000"/>
              </a:buClr>
              <a:buSzPts val="800"/>
              <a:buFont typeface="Arial"/>
              <a:buNone/>
              <a:defRPr sz="800" b="0" i="0" u="none" strike="noStrike" cap="none">
                <a:solidFill>
                  <a:srgbClr val="FFFFFF"/>
                </a:solidFill>
                <a:latin typeface="Roboto Slab"/>
                <a:ea typeface="Roboto Slab"/>
                <a:cs typeface="Roboto Slab"/>
                <a:sym typeface="Roboto Slab"/>
              </a:defRPr>
            </a:lvl6pPr>
            <a:lvl7pPr marL="0" marR="0" lvl="6" indent="0" algn="ctr" rtl="0">
              <a:spcBef>
                <a:spcPts val="0"/>
              </a:spcBef>
              <a:spcAft>
                <a:spcPts val="0"/>
              </a:spcAft>
              <a:buClr>
                <a:srgbClr val="000000"/>
              </a:buClr>
              <a:buSzPts val="800"/>
              <a:buFont typeface="Arial"/>
              <a:buNone/>
              <a:defRPr sz="800" b="0" i="0" u="none" strike="noStrike" cap="none">
                <a:solidFill>
                  <a:srgbClr val="FFFFFF"/>
                </a:solidFill>
                <a:latin typeface="Roboto Slab"/>
                <a:ea typeface="Roboto Slab"/>
                <a:cs typeface="Roboto Slab"/>
                <a:sym typeface="Roboto Slab"/>
              </a:defRPr>
            </a:lvl7pPr>
            <a:lvl8pPr marL="0" marR="0" lvl="7" indent="0" algn="ctr" rtl="0">
              <a:spcBef>
                <a:spcPts val="0"/>
              </a:spcBef>
              <a:spcAft>
                <a:spcPts val="0"/>
              </a:spcAft>
              <a:buClr>
                <a:srgbClr val="000000"/>
              </a:buClr>
              <a:buSzPts val="800"/>
              <a:buFont typeface="Arial"/>
              <a:buNone/>
              <a:defRPr sz="800" b="0" i="0" u="none" strike="noStrike" cap="none">
                <a:solidFill>
                  <a:srgbClr val="FFFFFF"/>
                </a:solidFill>
                <a:latin typeface="Roboto Slab"/>
                <a:ea typeface="Roboto Slab"/>
                <a:cs typeface="Roboto Slab"/>
                <a:sym typeface="Roboto Slab"/>
              </a:defRPr>
            </a:lvl8pPr>
            <a:lvl9pPr marL="0" marR="0" lvl="8" indent="0" algn="ctr" rtl="0">
              <a:spcBef>
                <a:spcPts val="0"/>
              </a:spcBef>
              <a:spcAft>
                <a:spcPts val="0"/>
              </a:spcAft>
              <a:buClr>
                <a:srgbClr val="000000"/>
              </a:buClr>
              <a:buSzPts val="800"/>
              <a:buFont typeface="Arial"/>
              <a:buNone/>
              <a:defRPr sz="800" b="0" i="0" u="none" strike="noStrike" cap="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play.kahoot.it/v2/?quizId=e9adaa8c-a51f-4918-9b4d-c74c900c0c79"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hyperlink" Target="https://create.kahoot.it/share/duplicate-of-nazvoslovi-anorganickych-sloucenin-hydroxidy-kyslikate-kyseliny/204bb388-7fc9-41e5-938e-48b9392d888e"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
          <p:cNvSpPr txBox="1">
            <a:spLocks noGrp="1"/>
          </p:cNvSpPr>
          <p:nvPr>
            <p:ph type="ctrTitle"/>
          </p:nvPr>
        </p:nvSpPr>
        <p:spPr>
          <a:xfrm>
            <a:off x="685800" y="2402766"/>
            <a:ext cx="8134672" cy="1786793"/>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Clr>
                <a:srgbClr val="FFFFFF"/>
              </a:buClr>
              <a:buSzPts val="4800"/>
              <a:buFont typeface="Roboto Slab"/>
              <a:buNone/>
            </a:pPr>
            <a:r>
              <a:rPr lang="en-GB" b="1" dirty="0">
                <a:solidFill>
                  <a:srgbClr val="FFFFFF"/>
                </a:solidFill>
                <a:latin typeface="Roboto Slab"/>
                <a:ea typeface="Roboto Slab"/>
                <a:cs typeface="Roboto Slab"/>
                <a:sym typeface="Roboto Slab"/>
              </a:rPr>
              <a:t>IUPAC Nomenclature in inorganic chemistry </a:t>
            </a:r>
            <a:r>
              <a:rPr lang="cs-CZ" b="1" dirty="0">
                <a:solidFill>
                  <a:srgbClr val="FFFFFF"/>
                </a:solidFill>
                <a:latin typeface="Roboto Slab"/>
                <a:ea typeface="Roboto Slab"/>
                <a:cs typeface="Roboto Slab"/>
                <a:sym typeface="Roboto Slab"/>
              </a:rPr>
              <a:t>2</a:t>
            </a:r>
            <a:endParaRPr dirty="0"/>
          </a:p>
        </p:txBody>
      </p:sp>
      <p:grpSp>
        <p:nvGrpSpPr>
          <p:cNvPr id="65" name="Google Shape;65;p1"/>
          <p:cNvGrpSpPr/>
          <p:nvPr/>
        </p:nvGrpSpPr>
        <p:grpSpPr>
          <a:xfrm>
            <a:off x="752475" y="1030288"/>
            <a:ext cx="965200" cy="1011237"/>
            <a:chOff x="5961125" y="1623900"/>
            <a:chExt cx="427450" cy="448175"/>
          </a:xfrm>
        </p:grpSpPr>
        <p:sp>
          <p:nvSpPr>
            <p:cNvPr id="66" name="Google Shape;66;p1"/>
            <p:cNvSpPr/>
            <p:nvPr/>
          </p:nvSpPr>
          <p:spPr>
            <a:xfrm>
              <a:off x="5961125" y="1678700"/>
              <a:ext cx="376925" cy="376925"/>
            </a:xfrm>
            <a:custGeom>
              <a:avLst/>
              <a:gdLst/>
              <a:ahLst/>
              <a:cxnLst/>
              <a:rect l="l" t="t" r="r" b="b"/>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9050" cap="rnd" cmpd="sng">
              <a:solidFill>
                <a:srgbClr val="18637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1"/>
            <p:cNvSpPr/>
            <p:nvPr/>
          </p:nvSpPr>
          <p:spPr>
            <a:xfrm>
              <a:off x="6009825" y="1727425"/>
              <a:ext cx="279500" cy="279500"/>
            </a:xfrm>
            <a:custGeom>
              <a:avLst/>
              <a:gdLst/>
              <a:ahLst/>
              <a:cxnLst/>
              <a:rect l="l" t="t" r="r" b="b"/>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9050" cap="rnd" cmpd="sng">
              <a:solidFill>
                <a:srgbClr val="18637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1"/>
            <p:cNvSpPr/>
            <p:nvPr/>
          </p:nvSpPr>
          <p:spPr>
            <a:xfrm>
              <a:off x="6107250" y="1824850"/>
              <a:ext cx="84650" cy="84650"/>
            </a:xfrm>
            <a:custGeom>
              <a:avLst/>
              <a:gdLst/>
              <a:ahLst/>
              <a:cxnLst/>
              <a:rect l="l" t="t" r="r" b="b"/>
              <a:pathLst>
                <a:path w="3386" h="3386" fill="none" extrusionOk="0">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w="19050" cap="rnd" cmpd="sng">
              <a:solidFill>
                <a:srgbClr val="18637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 name="Google Shape;69;p1"/>
            <p:cNvSpPr/>
            <p:nvPr/>
          </p:nvSpPr>
          <p:spPr>
            <a:xfrm>
              <a:off x="6058550" y="1776125"/>
              <a:ext cx="182075" cy="182075"/>
            </a:xfrm>
            <a:custGeom>
              <a:avLst/>
              <a:gdLst/>
              <a:ahLst/>
              <a:cxnLst/>
              <a:rect l="l" t="t" r="r" b="b"/>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w="19050" cap="rnd" cmpd="sng">
              <a:solidFill>
                <a:srgbClr val="18637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 name="Google Shape;70;p1"/>
            <p:cNvSpPr/>
            <p:nvPr/>
          </p:nvSpPr>
          <p:spPr>
            <a:xfrm>
              <a:off x="5971475" y="2001400"/>
              <a:ext cx="74925" cy="70675"/>
            </a:xfrm>
            <a:custGeom>
              <a:avLst/>
              <a:gdLst/>
              <a:ahLst/>
              <a:cxnLst/>
              <a:rect l="l" t="t" r="r" b="b"/>
              <a:pathLst>
                <a:path w="2997" h="2827" fill="none" extrusionOk="0">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w="19050" cap="rnd" cmpd="sng">
              <a:solidFill>
                <a:srgbClr val="18637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 name="Google Shape;71;p1"/>
            <p:cNvSpPr/>
            <p:nvPr/>
          </p:nvSpPr>
          <p:spPr>
            <a:xfrm>
              <a:off x="6253375" y="2001400"/>
              <a:ext cx="74325" cy="70675"/>
            </a:xfrm>
            <a:custGeom>
              <a:avLst/>
              <a:gdLst/>
              <a:ahLst/>
              <a:cxnLst/>
              <a:rect l="l" t="t" r="r" b="b"/>
              <a:pathLst>
                <a:path w="2973" h="2827" fill="none" extrusionOk="0">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9050" cap="rnd" cmpd="sng">
              <a:solidFill>
                <a:srgbClr val="18637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 name="Google Shape;72;p1"/>
            <p:cNvSpPr/>
            <p:nvPr/>
          </p:nvSpPr>
          <p:spPr>
            <a:xfrm>
              <a:off x="6137700" y="1623900"/>
              <a:ext cx="250875" cy="255150"/>
            </a:xfrm>
            <a:custGeom>
              <a:avLst/>
              <a:gdLst/>
              <a:ahLst/>
              <a:cxnLst/>
              <a:rect l="l" t="t" r="r" b="b"/>
              <a:pathLst>
                <a:path w="10035" h="10206" fill="none" extrusionOk="0">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w="19050" cap="rnd" cmpd="sng">
              <a:solidFill>
                <a:srgbClr val="18637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pic>
        <p:nvPicPr>
          <p:cNvPr id="13" name="Google Shape;60;p1"/>
          <p:cNvPicPr preferRelativeResize="0"/>
          <p:nvPr/>
        </p:nvPicPr>
        <p:blipFill rotWithShape="1">
          <a:blip r:embed="rId3">
            <a:alphaModFix/>
          </a:blip>
          <a:srcRect/>
          <a:stretch/>
        </p:blipFill>
        <p:spPr>
          <a:xfrm>
            <a:off x="466469" y="96288"/>
            <a:ext cx="945920" cy="729856"/>
          </a:xfrm>
          <a:prstGeom prst="rect">
            <a:avLst/>
          </a:prstGeom>
          <a:noFill/>
          <a:ln>
            <a:noFill/>
          </a:ln>
        </p:spPr>
      </p:pic>
      <p:sp>
        <p:nvSpPr>
          <p:cNvPr id="15" name="Google Shape;54;p1"/>
          <p:cNvSpPr txBox="1"/>
          <p:nvPr/>
        </p:nvSpPr>
        <p:spPr>
          <a:xfrm>
            <a:off x="1597515" y="104327"/>
            <a:ext cx="2413682" cy="5078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k-SK" sz="1050" b="1" i="0" u="none" strike="noStrike" cap="none" dirty="0">
                <a:solidFill>
                  <a:schemeClr val="accent1">
                    <a:lumMod val="50000"/>
                    <a:lumOff val="50000"/>
                  </a:schemeClr>
                </a:solidFill>
                <a:latin typeface="Roboto Slab"/>
                <a:ea typeface="Roboto Slab"/>
                <a:cs typeface="Roboto Slab"/>
                <a:sym typeface="Roboto Slab"/>
              </a:rPr>
              <a:t>2020-1-SK01-KA226-SCH-094350</a:t>
            </a:r>
            <a:endParaRPr sz="1400" b="1" dirty="0">
              <a:solidFill>
                <a:schemeClr val="accent1">
                  <a:lumMod val="50000"/>
                  <a:lumOff val="50000"/>
                </a:schemeClr>
              </a:solidFill>
              <a:latin typeface="Roboto Slab"/>
              <a:ea typeface="Roboto Slab"/>
              <a:cs typeface="Roboto Slab"/>
              <a:sym typeface="Roboto Slab"/>
            </a:endParaRPr>
          </a:p>
          <a:p>
            <a:pPr marL="0" marR="0" lvl="0" indent="0" algn="l" rtl="0">
              <a:spcBef>
                <a:spcPts val="0"/>
              </a:spcBef>
              <a:spcAft>
                <a:spcPts val="0"/>
              </a:spcAft>
              <a:buNone/>
            </a:pPr>
            <a:r>
              <a:rPr lang="sk-SK" sz="1600" b="1" dirty="0">
                <a:solidFill>
                  <a:schemeClr val="accent1">
                    <a:lumMod val="50000"/>
                    <a:lumOff val="50000"/>
                  </a:schemeClr>
                </a:solidFill>
                <a:latin typeface="Roboto Slab"/>
                <a:ea typeface="Roboto Slab"/>
                <a:cs typeface="Roboto Slab"/>
                <a:sym typeface="Roboto Slab"/>
              </a:rPr>
              <a:t>DIGI SCHOOL</a:t>
            </a:r>
            <a:endParaRPr dirty="0">
              <a:solidFill>
                <a:schemeClr val="accent1">
                  <a:lumMod val="50000"/>
                  <a:lumOff val="50000"/>
                </a:schemeClr>
              </a:solidFill>
            </a:endParaRPr>
          </a:p>
        </p:txBody>
      </p:sp>
      <p:pic>
        <p:nvPicPr>
          <p:cNvPr id="16" name="Google Shape;55;p1"/>
          <p:cNvPicPr preferRelativeResize="0"/>
          <p:nvPr/>
        </p:nvPicPr>
        <p:blipFill rotWithShape="1">
          <a:blip r:embed="rId4">
            <a:alphaModFix/>
          </a:blip>
          <a:srcRect/>
          <a:stretch/>
        </p:blipFill>
        <p:spPr>
          <a:xfrm>
            <a:off x="5181208" y="77775"/>
            <a:ext cx="766881" cy="766881"/>
          </a:xfrm>
          <a:prstGeom prst="rect">
            <a:avLst/>
          </a:prstGeom>
          <a:noFill/>
          <a:ln>
            <a:noFill/>
          </a:ln>
        </p:spPr>
      </p:pic>
      <p:sp>
        <p:nvSpPr>
          <p:cNvPr id="17" name="Google Shape;56;p1"/>
          <p:cNvSpPr txBox="1"/>
          <p:nvPr/>
        </p:nvSpPr>
        <p:spPr>
          <a:xfrm>
            <a:off x="6130969" y="52064"/>
            <a:ext cx="2793128" cy="4693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k-SK" sz="1400" b="1" dirty="0">
                <a:solidFill>
                  <a:schemeClr val="accent1">
                    <a:lumMod val="50000"/>
                    <a:lumOff val="50000"/>
                  </a:schemeClr>
                </a:solidFill>
                <a:latin typeface="Roboto Slab"/>
                <a:ea typeface="Roboto Slab"/>
                <a:cs typeface="Roboto Slab"/>
                <a:sym typeface="Roboto Slab"/>
              </a:rPr>
              <a:t>Gymnázium a Jazyková škola</a:t>
            </a:r>
            <a:r>
              <a:rPr lang="sk-SK" sz="1100" b="1" dirty="0">
                <a:solidFill>
                  <a:schemeClr val="accent1">
                    <a:lumMod val="50000"/>
                    <a:lumOff val="50000"/>
                  </a:schemeClr>
                </a:solidFill>
                <a:latin typeface="Roboto Slab"/>
                <a:ea typeface="Roboto Slab"/>
                <a:cs typeface="Roboto Slab"/>
                <a:sym typeface="Roboto Slab"/>
              </a:rPr>
              <a:t/>
            </a:r>
            <a:br>
              <a:rPr lang="sk-SK" sz="1100" b="1" dirty="0">
                <a:solidFill>
                  <a:schemeClr val="accent1">
                    <a:lumMod val="50000"/>
                    <a:lumOff val="50000"/>
                  </a:schemeClr>
                </a:solidFill>
                <a:latin typeface="Roboto Slab"/>
                <a:ea typeface="Roboto Slab"/>
                <a:cs typeface="Roboto Slab"/>
                <a:sym typeface="Roboto Slab"/>
              </a:rPr>
            </a:br>
            <a:r>
              <a:rPr lang="sk-SK" sz="1050" b="1" dirty="0">
                <a:solidFill>
                  <a:schemeClr val="accent1">
                    <a:lumMod val="50000"/>
                    <a:lumOff val="50000"/>
                  </a:schemeClr>
                </a:solidFill>
                <a:latin typeface="Roboto Slab"/>
                <a:ea typeface="Roboto Slab"/>
                <a:cs typeface="Roboto Slab"/>
                <a:sym typeface="Roboto Slab"/>
              </a:rPr>
              <a:t>s </a:t>
            </a:r>
            <a:r>
              <a:rPr lang="sk-SK" sz="1050" b="1" dirty="0" err="1">
                <a:solidFill>
                  <a:schemeClr val="accent1">
                    <a:lumMod val="50000"/>
                    <a:lumOff val="50000"/>
                  </a:schemeClr>
                </a:solidFill>
                <a:latin typeface="Roboto Slab"/>
                <a:ea typeface="Roboto Slab"/>
                <a:cs typeface="Roboto Slab"/>
                <a:sym typeface="Roboto Slab"/>
              </a:rPr>
              <a:t>právem</a:t>
            </a:r>
            <a:r>
              <a:rPr lang="sk-SK" sz="1050" b="1" dirty="0">
                <a:solidFill>
                  <a:schemeClr val="accent1">
                    <a:lumMod val="50000"/>
                    <a:lumOff val="50000"/>
                  </a:schemeClr>
                </a:solidFill>
                <a:latin typeface="Roboto Slab"/>
                <a:ea typeface="Roboto Slab"/>
                <a:cs typeface="Roboto Slab"/>
                <a:sym typeface="Roboto Slab"/>
              </a:rPr>
              <a:t> </a:t>
            </a:r>
            <a:r>
              <a:rPr lang="sk-SK" sz="1050" b="1" dirty="0" err="1">
                <a:solidFill>
                  <a:schemeClr val="accent1">
                    <a:lumMod val="50000"/>
                    <a:lumOff val="50000"/>
                  </a:schemeClr>
                </a:solidFill>
                <a:latin typeface="Roboto Slab"/>
                <a:ea typeface="Roboto Slab"/>
                <a:cs typeface="Roboto Slab"/>
                <a:sym typeface="Roboto Slab"/>
              </a:rPr>
              <a:t>státní</a:t>
            </a:r>
            <a:r>
              <a:rPr lang="sk-SK" sz="1050" b="1" dirty="0">
                <a:solidFill>
                  <a:schemeClr val="accent1">
                    <a:lumMod val="50000"/>
                    <a:lumOff val="50000"/>
                  </a:schemeClr>
                </a:solidFill>
                <a:latin typeface="Roboto Slab"/>
                <a:ea typeface="Roboto Slab"/>
                <a:cs typeface="Roboto Slab"/>
                <a:sym typeface="Roboto Slab"/>
              </a:rPr>
              <a:t> jazykové </a:t>
            </a:r>
            <a:r>
              <a:rPr lang="sk-SK" sz="1050" b="1" dirty="0" err="1">
                <a:solidFill>
                  <a:schemeClr val="accent1">
                    <a:lumMod val="50000"/>
                    <a:lumOff val="50000"/>
                  </a:schemeClr>
                </a:solidFill>
                <a:latin typeface="Roboto Slab"/>
                <a:ea typeface="Roboto Slab"/>
                <a:cs typeface="Roboto Slab"/>
                <a:sym typeface="Roboto Slab"/>
              </a:rPr>
              <a:t>zkoušky</a:t>
            </a:r>
            <a:r>
              <a:rPr lang="sk-SK" sz="1050" b="1" dirty="0">
                <a:solidFill>
                  <a:schemeClr val="accent1">
                    <a:lumMod val="50000"/>
                    <a:lumOff val="50000"/>
                  </a:schemeClr>
                </a:solidFill>
                <a:latin typeface="Roboto Slab"/>
                <a:ea typeface="Roboto Slab"/>
                <a:cs typeface="Roboto Slab"/>
                <a:sym typeface="Roboto Slab"/>
              </a:rPr>
              <a:t> Zlín</a:t>
            </a:r>
            <a:endParaRPr sz="1800" b="1" dirty="0">
              <a:solidFill>
                <a:schemeClr val="accent1">
                  <a:lumMod val="50000"/>
                  <a:lumOff val="50000"/>
                </a:schemeClr>
              </a:solidFill>
              <a:latin typeface="Roboto Slab"/>
              <a:ea typeface="Roboto Slab"/>
              <a:cs typeface="Roboto Slab"/>
              <a:sym typeface="Roboto Slab"/>
            </a:endParaRPr>
          </a:p>
        </p:txBody>
      </p:sp>
      <p:pic>
        <p:nvPicPr>
          <p:cNvPr id="18" name="Google Shape;58;p1" descr="Erasmus+ logo EN.jpg"/>
          <p:cNvPicPr preferRelativeResize="0"/>
          <p:nvPr/>
        </p:nvPicPr>
        <p:blipFill rotWithShape="1">
          <a:blip r:embed="rId5">
            <a:alphaModFix/>
          </a:blip>
          <a:srcRect/>
          <a:stretch/>
        </p:blipFill>
        <p:spPr>
          <a:xfrm>
            <a:off x="6906186" y="4627292"/>
            <a:ext cx="2017911" cy="444583"/>
          </a:xfrm>
          <a:prstGeom prst="rect">
            <a:avLst/>
          </a:prstGeom>
          <a:noFill/>
          <a:ln>
            <a:noFill/>
          </a:ln>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0"/>
          <p:cNvSpPr txBox="1">
            <a:spLocks noGrp="1"/>
          </p:cNvSpPr>
          <p:nvPr>
            <p:ph type="ctrTitle"/>
          </p:nvPr>
        </p:nvSpPr>
        <p:spPr>
          <a:xfrm>
            <a:off x="4113213" y="2878138"/>
            <a:ext cx="4505325" cy="1160462"/>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SzPts val="4800"/>
              <a:buFont typeface="Roboto Slab"/>
              <a:buNone/>
            </a:pPr>
            <a:r>
              <a:rPr lang="en-GB" b="1" dirty="0">
                <a:latin typeface="Roboto Slab"/>
                <a:ea typeface="Roboto Slab"/>
                <a:cs typeface="Roboto Slab"/>
                <a:sym typeface="Roboto Slab"/>
              </a:rPr>
              <a:t>Salts</a:t>
            </a:r>
            <a:endParaRPr dirty="0"/>
          </a:p>
        </p:txBody>
      </p:sp>
      <p:sp>
        <p:nvSpPr>
          <p:cNvPr id="235" name="Google Shape;235;p10"/>
          <p:cNvSpPr txBox="1">
            <a:spLocks noGrp="1"/>
          </p:cNvSpPr>
          <p:nvPr>
            <p:ph type="subTitle" idx="1"/>
          </p:nvPr>
        </p:nvSpPr>
        <p:spPr>
          <a:xfrm>
            <a:off x="4113213" y="3983038"/>
            <a:ext cx="4505325" cy="78422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800"/>
              <a:buFont typeface="Nixie One"/>
              <a:buNone/>
            </a:pPr>
            <a:r>
              <a:rPr lang="en-GB" dirty="0" err="1">
                <a:latin typeface="Roboto Slab"/>
                <a:ea typeface="Roboto Slab"/>
                <a:cs typeface="Roboto Slab"/>
                <a:sym typeface="Roboto Slab"/>
              </a:rPr>
              <a:t>Oxyacids</a:t>
            </a:r>
            <a:r>
              <a:rPr lang="en-GB" dirty="0">
                <a:latin typeface="Roboto Slab"/>
                <a:ea typeface="Roboto Slab"/>
                <a:cs typeface="Roboto Slab"/>
                <a:sym typeface="Roboto Slab"/>
              </a:rPr>
              <a:t> salts nomenclature</a:t>
            </a:r>
            <a:endParaRPr dirty="0">
              <a:latin typeface="Roboto Slab"/>
              <a:ea typeface="Roboto Slab"/>
              <a:cs typeface="Roboto Slab"/>
              <a:sym typeface="Roboto Slab"/>
            </a:endParaRPr>
          </a:p>
        </p:txBody>
      </p:sp>
      <p:sp>
        <p:nvSpPr>
          <p:cNvPr id="236" name="Google Shape;236;p10"/>
          <p:cNvSpPr txBox="1"/>
          <p:nvPr/>
        </p:nvSpPr>
        <p:spPr>
          <a:xfrm>
            <a:off x="0" y="503238"/>
            <a:ext cx="3471863" cy="3819525"/>
          </a:xfrm>
          <a:prstGeom prst="rect">
            <a:avLst/>
          </a:prstGeom>
          <a:noFill/>
          <a:ln>
            <a:noFill/>
          </a:ln>
        </p:spPr>
        <p:txBody>
          <a:bodyPr spcFirstLastPara="1" wrap="square" lIns="91425" tIns="91425" rIns="91425" bIns="91425" anchor="ctr" anchorCtr="0">
            <a:noAutofit/>
          </a:bodyPr>
          <a:lstStyle/>
          <a:p>
            <a:pPr marL="0" marR="0" lvl="0" indent="0" algn="ctr" rtl="0">
              <a:spcBef>
                <a:spcPts val="0"/>
              </a:spcBef>
              <a:spcAft>
                <a:spcPts val="0"/>
              </a:spcAft>
              <a:buClr>
                <a:srgbClr val="000000"/>
              </a:buClr>
              <a:buSzPts val="20000"/>
              <a:buFont typeface="Arial"/>
              <a:buNone/>
            </a:pPr>
            <a:r>
              <a:rPr lang="cs-CZ" sz="20000">
                <a:solidFill>
                  <a:srgbClr val="18637B"/>
                </a:solidFill>
                <a:latin typeface="Roboto Slab"/>
                <a:ea typeface="Roboto Slab"/>
                <a:cs typeface="Roboto Slab"/>
                <a:sym typeface="Roboto Slab"/>
              </a:rPr>
              <a:t>3</a:t>
            </a:r>
            <a:endParaRPr/>
          </a:p>
        </p:txBody>
      </p:sp>
      <p:sp>
        <p:nvSpPr>
          <p:cNvPr id="237" name="Google Shape;237;p10"/>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10</a:t>
            </a:fld>
            <a:endParaRPr sz="800">
              <a:solidFill>
                <a:srgbClr val="FFFFFF"/>
              </a:solidFill>
              <a:latin typeface="Roboto Slab"/>
              <a:ea typeface="Roboto Slab"/>
              <a:cs typeface="Roboto Slab"/>
              <a:sym typeface="Roboto Slab"/>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1"/>
          <p:cNvSpPr txBox="1">
            <a:spLocks noGrp="1"/>
          </p:cNvSpPr>
          <p:nvPr>
            <p:ph type="title"/>
          </p:nvPr>
        </p:nvSpPr>
        <p:spPr>
          <a:xfrm>
            <a:off x="1146175" y="530225"/>
            <a:ext cx="3208338" cy="102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FFFFFF"/>
              </a:buClr>
              <a:buSzPts val="1800"/>
              <a:buFont typeface="Roboto Slab"/>
              <a:buNone/>
            </a:pPr>
            <a:r>
              <a:rPr lang="en-GB" sz="1800" b="1" dirty="0" err="1">
                <a:solidFill>
                  <a:srgbClr val="FFFFFF"/>
                </a:solidFill>
                <a:latin typeface="Roboto Slab"/>
                <a:ea typeface="Roboto Slab"/>
                <a:cs typeface="Roboto Slab"/>
                <a:sym typeface="Roboto Slab"/>
              </a:rPr>
              <a:t>Oxyacids</a:t>
            </a:r>
            <a:r>
              <a:rPr lang="en-GB" sz="1800" b="1" dirty="0">
                <a:solidFill>
                  <a:srgbClr val="FFFFFF"/>
                </a:solidFill>
                <a:latin typeface="Roboto Slab"/>
                <a:ea typeface="Roboto Slab"/>
                <a:cs typeface="Roboto Slab"/>
                <a:sym typeface="Roboto Slab"/>
              </a:rPr>
              <a:t> salts</a:t>
            </a:r>
            <a:r>
              <a:rPr lang="cs-CZ" sz="1800" b="1" dirty="0">
                <a:solidFill>
                  <a:srgbClr val="FFFFFF"/>
                </a:solidFill>
                <a:latin typeface="Roboto Slab"/>
                <a:ea typeface="Roboto Slab"/>
                <a:cs typeface="Roboto Slab"/>
                <a:sym typeface="Roboto Slab"/>
              </a:rPr>
              <a:t/>
            </a:r>
            <a:br>
              <a:rPr lang="cs-CZ" sz="1800" b="1" dirty="0">
                <a:solidFill>
                  <a:srgbClr val="FFFFFF"/>
                </a:solidFill>
                <a:latin typeface="Roboto Slab"/>
                <a:ea typeface="Roboto Slab"/>
                <a:cs typeface="Roboto Slab"/>
                <a:sym typeface="Roboto Slab"/>
              </a:rPr>
            </a:br>
            <a:endParaRPr sz="1800" b="1" dirty="0">
              <a:solidFill>
                <a:srgbClr val="FFFFFF"/>
              </a:solidFill>
              <a:latin typeface="Roboto Slab"/>
              <a:ea typeface="Roboto Slab"/>
              <a:cs typeface="Roboto Slab"/>
              <a:sym typeface="Roboto Slab"/>
            </a:endParaRPr>
          </a:p>
        </p:txBody>
      </p:sp>
      <p:sp>
        <p:nvSpPr>
          <p:cNvPr id="243" name="Google Shape;243;p11"/>
          <p:cNvSpPr txBox="1">
            <a:spLocks noGrp="1"/>
          </p:cNvSpPr>
          <p:nvPr>
            <p:ph type="body" idx="1"/>
          </p:nvPr>
        </p:nvSpPr>
        <p:spPr>
          <a:xfrm>
            <a:off x="1146175" y="1558926"/>
            <a:ext cx="7540625" cy="3367088"/>
          </a:xfrm>
          <a:prstGeom prst="rect">
            <a:avLst/>
          </a:prstGeom>
          <a:noFill/>
          <a:ln>
            <a:noFill/>
          </a:ln>
        </p:spPr>
        <p:txBody>
          <a:bodyPr spcFirstLastPara="1" wrap="square" lIns="91425" tIns="91425" rIns="91425" bIns="91425" anchor="t" anchorCtr="0">
            <a:noAutofit/>
          </a:bodyPr>
          <a:lstStyle/>
          <a:p>
            <a:pPr marL="457200" lvl="0" indent="-406400" algn="l" rtl="0">
              <a:spcBef>
                <a:spcPts val="600"/>
              </a:spcBef>
              <a:spcAft>
                <a:spcPts val="0"/>
              </a:spcAft>
              <a:buClr>
                <a:srgbClr val="114454"/>
              </a:buClr>
              <a:buSzPts val="2800"/>
              <a:buFont typeface="Nixie One"/>
              <a:buChar char="▪"/>
            </a:pPr>
            <a:r>
              <a:rPr lang="en-GB" dirty="0">
                <a:solidFill>
                  <a:srgbClr val="114454"/>
                </a:solidFill>
                <a:latin typeface="Roboto Slab"/>
                <a:ea typeface="Roboto Slab"/>
                <a:cs typeface="Roboto Slab"/>
                <a:sym typeface="Roboto Slab"/>
              </a:rPr>
              <a:t>Salts are derived from their acids by replacing hydrogen/hydrogens with a metal.</a:t>
            </a:r>
            <a:endParaRPr dirty="0"/>
          </a:p>
          <a:p>
            <a:pPr marL="457200" lvl="0" indent="-406400" algn="l" rtl="0">
              <a:spcBef>
                <a:spcPts val="600"/>
              </a:spcBef>
              <a:spcAft>
                <a:spcPts val="0"/>
              </a:spcAft>
              <a:buClr>
                <a:srgbClr val="114454"/>
              </a:buClr>
              <a:buSzPts val="2800"/>
              <a:buFont typeface="Nixie One"/>
              <a:buChar char="▪"/>
            </a:pPr>
            <a:r>
              <a:rPr lang="en-GB" dirty="0">
                <a:solidFill>
                  <a:srgbClr val="114454"/>
                </a:solidFill>
                <a:latin typeface="Roboto Slab"/>
                <a:ea typeface="Roboto Slab"/>
                <a:cs typeface="Roboto Slab"/>
                <a:sym typeface="Roboto Slab"/>
              </a:rPr>
              <a:t>Salt is formed by a metal cation with an oxidation number I to V and a certain oxyacid anion</a:t>
            </a:r>
            <a:endParaRPr dirty="0">
              <a:solidFill>
                <a:srgbClr val="114454"/>
              </a:solidFill>
              <a:latin typeface="Nixie One"/>
              <a:ea typeface="Nixie One"/>
              <a:cs typeface="Nixie One"/>
              <a:sym typeface="Nixie One"/>
            </a:endParaRPr>
          </a:p>
        </p:txBody>
      </p:sp>
      <p:grpSp>
        <p:nvGrpSpPr>
          <p:cNvPr id="244" name="Google Shape;244;p11"/>
          <p:cNvGrpSpPr/>
          <p:nvPr/>
        </p:nvGrpSpPr>
        <p:grpSpPr>
          <a:xfrm>
            <a:off x="333375" y="862013"/>
            <a:ext cx="366713" cy="366712"/>
            <a:chOff x="1923675" y="1633650"/>
            <a:chExt cx="436000" cy="435975"/>
          </a:xfrm>
        </p:grpSpPr>
        <p:sp>
          <p:nvSpPr>
            <p:cNvPr id="245" name="Google Shape;245;p11"/>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46" name="Google Shape;246;p11"/>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47" name="Google Shape;247;p11"/>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48" name="Google Shape;248;p11"/>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49" name="Google Shape;249;p11"/>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50" name="Google Shape;250;p11"/>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grpSp>
      <p:sp>
        <p:nvSpPr>
          <p:cNvPr id="251" name="Google Shape;251;p11"/>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11</a:t>
            </a:fld>
            <a:endParaRPr sz="800">
              <a:solidFill>
                <a:srgbClr val="FFFFFF"/>
              </a:solidFill>
              <a:latin typeface="Roboto Slab"/>
              <a:ea typeface="Roboto Slab"/>
              <a:cs typeface="Roboto Slab"/>
              <a:sym typeface="Roboto Slab"/>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12"/>
          <p:cNvSpPr txBox="1">
            <a:spLocks noGrp="1"/>
          </p:cNvSpPr>
          <p:nvPr>
            <p:ph type="title"/>
          </p:nvPr>
        </p:nvSpPr>
        <p:spPr>
          <a:xfrm>
            <a:off x="1146175" y="530225"/>
            <a:ext cx="3208338" cy="102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FFFFFF"/>
              </a:buClr>
              <a:buSzPts val="1800"/>
              <a:buFont typeface="Roboto Slab"/>
              <a:buNone/>
            </a:pPr>
            <a:r>
              <a:rPr lang="en-GB" sz="1800" b="1" dirty="0">
                <a:solidFill>
                  <a:srgbClr val="FFFFFF"/>
                </a:solidFill>
                <a:latin typeface="Roboto Slab"/>
                <a:ea typeface="Roboto Slab"/>
                <a:cs typeface="Roboto Slab"/>
                <a:sym typeface="Roboto Slab"/>
              </a:rPr>
              <a:t>Creating </a:t>
            </a:r>
            <a:r>
              <a:rPr lang="en-GB" sz="1800" b="1" dirty="0" err="1">
                <a:solidFill>
                  <a:srgbClr val="FFFFFF"/>
                </a:solidFill>
                <a:latin typeface="Roboto Slab"/>
                <a:ea typeface="Roboto Slab"/>
                <a:cs typeface="Roboto Slab"/>
                <a:sym typeface="Roboto Slab"/>
              </a:rPr>
              <a:t>oxyacids</a:t>
            </a:r>
            <a:r>
              <a:rPr lang="en-GB" sz="1800" b="1" dirty="0">
                <a:solidFill>
                  <a:srgbClr val="FFFFFF"/>
                </a:solidFill>
                <a:latin typeface="Roboto Slab"/>
                <a:ea typeface="Roboto Slab"/>
                <a:cs typeface="Roboto Slab"/>
                <a:sym typeface="Roboto Slab"/>
              </a:rPr>
              <a:t> salts formula</a:t>
            </a:r>
            <a:r>
              <a:rPr lang="cs-CZ" sz="1800" b="1" dirty="0">
                <a:solidFill>
                  <a:srgbClr val="FFFFFF"/>
                </a:solidFill>
                <a:latin typeface="Roboto Slab"/>
                <a:ea typeface="Roboto Slab"/>
                <a:cs typeface="Roboto Slab"/>
                <a:sym typeface="Roboto Slab"/>
              </a:rPr>
              <a:t>:</a:t>
            </a:r>
            <a:endParaRPr dirty="0"/>
          </a:p>
        </p:txBody>
      </p:sp>
      <p:sp>
        <p:nvSpPr>
          <p:cNvPr id="257" name="Google Shape;257;p12"/>
          <p:cNvSpPr txBox="1">
            <a:spLocks noGrp="1"/>
          </p:cNvSpPr>
          <p:nvPr>
            <p:ph type="body" idx="1"/>
          </p:nvPr>
        </p:nvSpPr>
        <p:spPr>
          <a:xfrm>
            <a:off x="700125" y="1660275"/>
            <a:ext cx="8775300" cy="3312000"/>
          </a:xfrm>
          <a:prstGeom prst="rect">
            <a:avLst/>
          </a:prstGeom>
          <a:noFill/>
          <a:ln>
            <a:noFill/>
          </a:ln>
        </p:spPr>
        <p:txBody>
          <a:bodyPr spcFirstLastPara="1" wrap="square" lIns="91425" tIns="91425" rIns="91425" bIns="91425" anchor="t" anchorCtr="0">
            <a:noAutofit/>
          </a:bodyPr>
          <a:lstStyle/>
          <a:p>
            <a:pPr marL="50800" lvl="0" indent="0" algn="l" rtl="0">
              <a:spcBef>
                <a:spcPts val="600"/>
              </a:spcBef>
              <a:spcAft>
                <a:spcPts val="0"/>
              </a:spcAft>
              <a:buClr>
                <a:srgbClr val="114454"/>
              </a:buClr>
              <a:buSzPts val="2800"/>
              <a:buNone/>
            </a:pPr>
            <a:r>
              <a:rPr lang="en-GB" dirty="0">
                <a:solidFill>
                  <a:srgbClr val="114454"/>
                </a:solidFill>
                <a:latin typeface="Roboto Slab"/>
                <a:ea typeface="Roboto Slab"/>
                <a:cs typeface="Roboto Slab"/>
                <a:sym typeface="Roboto Slab"/>
              </a:rPr>
              <a:t>Magnesium nitrate</a:t>
            </a:r>
            <a:r>
              <a:rPr lang="cs-CZ" dirty="0">
                <a:solidFill>
                  <a:srgbClr val="114454"/>
                </a:solidFill>
                <a:latin typeface="Roboto Slab"/>
                <a:ea typeface="Roboto Slab"/>
                <a:cs typeface="Roboto Slab"/>
                <a:sym typeface="Roboto Slab"/>
              </a:rPr>
              <a:t>:      </a:t>
            </a:r>
            <a:r>
              <a:rPr lang="cs-CZ" dirty="0" err="1">
                <a:solidFill>
                  <a:srgbClr val="114454"/>
                </a:solidFill>
                <a:latin typeface="Roboto Slab"/>
                <a:ea typeface="Roboto Slab"/>
                <a:cs typeface="Roboto Slab"/>
                <a:sym typeface="Roboto Slab"/>
              </a:rPr>
              <a:t>Mg</a:t>
            </a:r>
            <a:r>
              <a:rPr lang="cs-CZ" baseline="30000" dirty="0" err="1">
                <a:solidFill>
                  <a:srgbClr val="114454"/>
                </a:solidFill>
                <a:latin typeface="Roboto Slab"/>
                <a:ea typeface="Roboto Slab"/>
                <a:cs typeface="Roboto Slab"/>
                <a:sym typeface="Roboto Slab"/>
              </a:rPr>
              <a:t>II</a:t>
            </a:r>
            <a:r>
              <a:rPr lang="cs-CZ" dirty="0">
                <a:solidFill>
                  <a:srgbClr val="114454"/>
                </a:solidFill>
                <a:latin typeface="Roboto Slab"/>
                <a:ea typeface="Roboto Slab"/>
                <a:cs typeface="Roboto Slab"/>
                <a:sym typeface="Roboto Slab"/>
              </a:rPr>
              <a:t>     (NO</a:t>
            </a:r>
            <a:r>
              <a:rPr lang="cs-CZ" baseline="-25000" dirty="0">
                <a:solidFill>
                  <a:srgbClr val="114454"/>
                </a:solidFill>
                <a:latin typeface="Roboto Slab"/>
                <a:ea typeface="Roboto Slab"/>
                <a:cs typeface="Roboto Slab"/>
                <a:sym typeface="Roboto Slab"/>
              </a:rPr>
              <a:t>2</a:t>
            </a:r>
            <a:r>
              <a:rPr lang="cs-CZ" dirty="0">
                <a:solidFill>
                  <a:srgbClr val="114454"/>
                </a:solidFill>
                <a:latin typeface="Roboto Slab"/>
                <a:ea typeface="Roboto Slab"/>
                <a:cs typeface="Roboto Slab"/>
                <a:sym typeface="Roboto Slab"/>
              </a:rPr>
              <a:t>)</a:t>
            </a:r>
            <a:r>
              <a:rPr lang="cs-CZ" baseline="30000" dirty="0">
                <a:solidFill>
                  <a:srgbClr val="114454"/>
                </a:solidFill>
                <a:latin typeface="Roboto Slab"/>
                <a:ea typeface="Roboto Slab"/>
                <a:cs typeface="Roboto Slab"/>
                <a:sym typeface="Roboto Slab"/>
              </a:rPr>
              <a:t>-I</a:t>
            </a:r>
            <a:endParaRPr dirty="0"/>
          </a:p>
          <a:p>
            <a:pPr marL="50800" lvl="0" indent="0" algn="l" rtl="0">
              <a:spcBef>
                <a:spcPts val="600"/>
              </a:spcBef>
              <a:spcAft>
                <a:spcPts val="0"/>
              </a:spcAft>
              <a:buClr>
                <a:srgbClr val="114454"/>
              </a:buClr>
              <a:buSzPts val="2800"/>
              <a:buNone/>
            </a:pPr>
            <a:endParaRPr baseline="30000" dirty="0">
              <a:solidFill>
                <a:srgbClr val="114454"/>
              </a:solidFill>
              <a:latin typeface="Roboto Slab"/>
              <a:ea typeface="Roboto Slab"/>
              <a:cs typeface="Roboto Slab"/>
              <a:sym typeface="Roboto Slab"/>
            </a:endParaRPr>
          </a:p>
          <a:p>
            <a:pPr marL="50800" lvl="0" indent="0" algn="l" rtl="0">
              <a:spcBef>
                <a:spcPts val="600"/>
              </a:spcBef>
              <a:spcAft>
                <a:spcPts val="0"/>
              </a:spcAft>
              <a:buClr>
                <a:srgbClr val="114454"/>
              </a:buClr>
              <a:buSzPts val="2800"/>
              <a:buNone/>
            </a:pPr>
            <a:r>
              <a:rPr lang="cs-CZ" dirty="0">
                <a:solidFill>
                  <a:srgbClr val="114454"/>
                </a:solidFill>
                <a:latin typeface="Roboto Slab"/>
                <a:ea typeface="Roboto Slab"/>
                <a:cs typeface="Roboto Slab"/>
                <a:sym typeface="Roboto Slab"/>
              </a:rPr>
              <a:t>                                       </a:t>
            </a:r>
            <a:r>
              <a:rPr lang="cs-CZ" b="1" dirty="0">
                <a:solidFill>
                  <a:srgbClr val="114454"/>
                </a:solidFill>
                <a:latin typeface="Roboto Slab"/>
                <a:ea typeface="Roboto Slab"/>
                <a:cs typeface="Roboto Slab"/>
                <a:sym typeface="Roboto Slab"/>
              </a:rPr>
              <a:t>Mg(NO</a:t>
            </a:r>
            <a:r>
              <a:rPr lang="cs-CZ" b="1" baseline="-25000" dirty="0">
                <a:solidFill>
                  <a:srgbClr val="114454"/>
                </a:solidFill>
                <a:latin typeface="Roboto Slab"/>
                <a:ea typeface="Roboto Slab"/>
                <a:cs typeface="Roboto Slab"/>
                <a:sym typeface="Roboto Slab"/>
              </a:rPr>
              <a:t>2</a:t>
            </a:r>
            <a:r>
              <a:rPr lang="cs-CZ" b="1" dirty="0">
                <a:solidFill>
                  <a:srgbClr val="114454"/>
                </a:solidFill>
                <a:latin typeface="Roboto Slab"/>
                <a:ea typeface="Roboto Slab"/>
                <a:cs typeface="Roboto Slab"/>
                <a:sym typeface="Roboto Slab"/>
              </a:rPr>
              <a:t>)</a:t>
            </a:r>
            <a:r>
              <a:rPr lang="cs-CZ" b="1" baseline="-25000" dirty="0">
                <a:solidFill>
                  <a:srgbClr val="114454"/>
                </a:solidFill>
                <a:latin typeface="Roboto Slab"/>
                <a:ea typeface="Roboto Slab"/>
                <a:cs typeface="Roboto Slab"/>
                <a:sym typeface="Roboto Slab"/>
              </a:rPr>
              <a:t>2</a:t>
            </a:r>
            <a:endParaRPr dirty="0"/>
          </a:p>
          <a:p>
            <a:pPr marL="50800" lvl="0" indent="0" algn="l" rtl="0">
              <a:spcBef>
                <a:spcPts val="600"/>
              </a:spcBef>
              <a:spcAft>
                <a:spcPts val="0"/>
              </a:spcAft>
              <a:buClr>
                <a:srgbClr val="114454"/>
              </a:buClr>
              <a:buSzPts val="2800"/>
              <a:buNone/>
            </a:pPr>
            <a:r>
              <a:rPr lang="en-GB" sz="2000" dirty="0">
                <a:solidFill>
                  <a:srgbClr val="114454"/>
                </a:solidFill>
                <a:latin typeface="Roboto Slab"/>
                <a:ea typeface="Roboto Slab"/>
                <a:cs typeface="Roboto Slab"/>
                <a:sym typeface="Roboto Slab"/>
              </a:rPr>
              <a:t>Carbonic acid</a:t>
            </a:r>
            <a:r>
              <a:rPr lang="cs-CZ" sz="2000" dirty="0">
                <a:solidFill>
                  <a:srgbClr val="114454"/>
                </a:solidFill>
                <a:latin typeface="Roboto Slab"/>
                <a:ea typeface="Roboto Slab"/>
                <a:cs typeface="Roboto Slab"/>
                <a:sym typeface="Roboto Slab"/>
              </a:rPr>
              <a:t>:    H</a:t>
            </a:r>
            <a:r>
              <a:rPr lang="cs-CZ" sz="2000" baseline="-25000" dirty="0">
                <a:solidFill>
                  <a:srgbClr val="114454"/>
                </a:solidFill>
                <a:latin typeface="Roboto Slab"/>
                <a:ea typeface="Roboto Slab"/>
                <a:cs typeface="Roboto Slab"/>
                <a:sym typeface="Roboto Slab"/>
              </a:rPr>
              <a:t>2</a:t>
            </a:r>
            <a:r>
              <a:rPr lang="cs-CZ" sz="2000" dirty="0">
                <a:solidFill>
                  <a:srgbClr val="114454"/>
                </a:solidFill>
                <a:latin typeface="Roboto Slab"/>
                <a:ea typeface="Roboto Slab"/>
                <a:cs typeface="Roboto Slab"/>
                <a:sym typeface="Roboto Slab"/>
              </a:rPr>
              <a:t>CO</a:t>
            </a:r>
            <a:r>
              <a:rPr lang="cs-CZ" sz="2000" baseline="-25000" dirty="0">
                <a:solidFill>
                  <a:srgbClr val="114454"/>
                </a:solidFill>
                <a:latin typeface="Roboto Slab"/>
                <a:ea typeface="Roboto Slab"/>
                <a:cs typeface="Roboto Slab"/>
                <a:sym typeface="Roboto Slab"/>
              </a:rPr>
              <a:t>3</a:t>
            </a:r>
            <a:r>
              <a:rPr lang="cs-CZ" sz="2000" baseline="30000" dirty="0">
                <a:solidFill>
                  <a:srgbClr val="114454"/>
                </a:solidFill>
                <a:latin typeface="Roboto Slab"/>
                <a:ea typeface="Roboto Slab"/>
                <a:cs typeface="Roboto Slab"/>
                <a:sym typeface="Roboto Slab"/>
              </a:rPr>
              <a:t> </a:t>
            </a:r>
            <a:r>
              <a:rPr lang="cs-CZ" sz="2000" b="1" baseline="30000" dirty="0">
                <a:solidFill>
                  <a:srgbClr val="114454"/>
                </a:solidFill>
                <a:latin typeface="Roboto Slab"/>
                <a:ea typeface="Roboto Slab"/>
                <a:cs typeface="Roboto Slab"/>
                <a:sym typeface="Roboto Slab"/>
              </a:rPr>
              <a:t> </a:t>
            </a:r>
            <a:endParaRPr dirty="0"/>
          </a:p>
          <a:p>
            <a:pPr marL="50800" lvl="0" indent="0" algn="l" rtl="0">
              <a:spcBef>
                <a:spcPts val="600"/>
              </a:spcBef>
              <a:spcAft>
                <a:spcPts val="0"/>
              </a:spcAft>
              <a:buClr>
                <a:srgbClr val="114454"/>
              </a:buClr>
              <a:buSzPts val="2800"/>
              <a:buNone/>
            </a:pPr>
            <a:r>
              <a:rPr lang="en-GB" dirty="0">
                <a:solidFill>
                  <a:srgbClr val="114454"/>
                </a:solidFill>
                <a:latin typeface="Roboto Slab"/>
                <a:ea typeface="Roboto Slab"/>
                <a:cs typeface="Roboto Slab"/>
                <a:sym typeface="Roboto Slab"/>
              </a:rPr>
              <a:t>Potassium carbonate</a:t>
            </a:r>
            <a:r>
              <a:rPr lang="cs-CZ" dirty="0">
                <a:solidFill>
                  <a:srgbClr val="114454"/>
                </a:solidFill>
                <a:latin typeface="Roboto Slab"/>
                <a:ea typeface="Roboto Slab"/>
                <a:cs typeface="Roboto Slab"/>
                <a:sym typeface="Roboto Slab"/>
              </a:rPr>
              <a:t>:       K</a:t>
            </a:r>
            <a:r>
              <a:rPr lang="cs-CZ" baseline="30000" dirty="0">
                <a:solidFill>
                  <a:srgbClr val="114454"/>
                </a:solidFill>
                <a:latin typeface="Roboto Slab"/>
                <a:ea typeface="Roboto Slab"/>
                <a:cs typeface="Roboto Slab"/>
                <a:sym typeface="Roboto Slab"/>
              </a:rPr>
              <a:t>I</a:t>
            </a:r>
            <a:r>
              <a:rPr lang="cs-CZ" dirty="0">
                <a:solidFill>
                  <a:srgbClr val="114454"/>
                </a:solidFill>
                <a:latin typeface="Roboto Slab"/>
                <a:ea typeface="Roboto Slab"/>
                <a:cs typeface="Roboto Slab"/>
                <a:sym typeface="Roboto Slab"/>
              </a:rPr>
              <a:t>    (CO</a:t>
            </a:r>
            <a:r>
              <a:rPr lang="cs-CZ" baseline="-25000" dirty="0">
                <a:solidFill>
                  <a:srgbClr val="114454"/>
                </a:solidFill>
                <a:latin typeface="Roboto Slab"/>
                <a:ea typeface="Roboto Slab"/>
                <a:cs typeface="Roboto Slab"/>
                <a:sym typeface="Roboto Slab"/>
              </a:rPr>
              <a:t>3</a:t>
            </a:r>
            <a:r>
              <a:rPr lang="cs-CZ" dirty="0">
                <a:solidFill>
                  <a:srgbClr val="114454"/>
                </a:solidFill>
                <a:latin typeface="Roboto Slab"/>
                <a:ea typeface="Roboto Slab"/>
                <a:cs typeface="Roboto Slab"/>
                <a:sym typeface="Roboto Slab"/>
              </a:rPr>
              <a:t>)</a:t>
            </a:r>
            <a:r>
              <a:rPr lang="cs-CZ" baseline="30000" dirty="0">
                <a:solidFill>
                  <a:srgbClr val="114454"/>
                </a:solidFill>
                <a:latin typeface="Roboto Slab"/>
                <a:ea typeface="Roboto Slab"/>
                <a:cs typeface="Roboto Slab"/>
                <a:sym typeface="Roboto Slab"/>
              </a:rPr>
              <a:t>-II</a:t>
            </a:r>
            <a:endParaRPr dirty="0"/>
          </a:p>
          <a:p>
            <a:pPr marL="50800" lvl="0" indent="0" algn="l" rtl="0">
              <a:spcBef>
                <a:spcPts val="600"/>
              </a:spcBef>
              <a:spcAft>
                <a:spcPts val="0"/>
              </a:spcAft>
              <a:buClr>
                <a:srgbClr val="114454"/>
              </a:buClr>
              <a:buSzPts val="2800"/>
              <a:buNone/>
            </a:pPr>
            <a:endParaRPr baseline="30000" dirty="0">
              <a:solidFill>
                <a:srgbClr val="114454"/>
              </a:solidFill>
              <a:latin typeface="Roboto Slab"/>
              <a:ea typeface="Roboto Slab"/>
              <a:cs typeface="Roboto Slab"/>
              <a:sym typeface="Roboto Slab"/>
            </a:endParaRPr>
          </a:p>
          <a:p>
            <a:pPr marL="50800" lvl="0" indent="0" algn="l" rtl="0">
              <a:spcBef>
                <a:spcPts val="600"/>
              </a:spcBef>
              <a:spcAft>
                <a:spcPts val="0"/>
              </a:spcAft>
              <a:buClr>
                <a:srgbClr val="114454"/>
              </a:buClr>
              <a:buSzPts val="2800"/>
              <a:buNone/>
            </a:pPr>
            <a:r>
              <a:rPr lang="cs-CZ" dirty="0">
                <a:solidFill>
                  <a:srgbClr val="114454"/>
                </a:solidFill>
                <a:latin typeface="Roboto Slab"/>
                <a:ea typeface="Roboto Slab"/>
                <a:cs typeface="Roboto Slab"/>
                <a:sym typeface="Roboto Slab"/>
              </a:rPr>
              <a:t>                                                       </a:t>
            </a:r>
            <a:r>
              <a:rPr lang="cs-CZ" b="1" dirty="0">
                <a:solidFill>
                  <a:srgbClr val="114454"/>
                </a:solidFill>
                <a:latin typeface="Roboto Slab"/>
                <a:ea typeface="Roboto Slab"/>
                <a:cs typeface="Roboto Slab"/>
                <a:sym typeface="Roboto Slab"/>
              </a:rPr>
              <a:t>K</a:t>
            </a:r>
            <a:r>
              <a:rPr lang="cs-CZ" b="1" baseline="-25000" dirty="0">
                <a:solidFill>
                  <a:srgbClr val="114454"/>
                </a:solidFill>
                <a:latin typeface="Roboto Slab"/>
                <a:ea typeface="Roboto Slab"/>
                <a:cs typeface="Roboto Slab"/>
                <a:sym typeface="Roboto Slab"/>
              </a:rPr>
              <a:t>2</a:t>
            </a:r>
            <a:r>
              <a:rPr lang="cs-CZ" b="1" dirty="0">
                <a:solidFill>
                  <a:srgbClr val="114454"/>
                </a:solidFill>
                <a:latin typeface="Roboto Slab"/>
                <a:ea typeface="Roboto Slab"/>
                <a:cs typeface="Roboto Slab"/>
                <a:sym typeface="Roboto Slab"/>
              </a:rPr>
              <a:t>CO</a:t>
            </a:r>
            <a:r>
              <a:rPr lang="cs-CZ" b="1" baseline="-25000" dirty="0">
                <a:solidFill>
                  <a:srgbClr val="114454"/>
                </a:solidFill>
                <a:latin typeface="Roboto Slab"/>
                <a:ea typeface="Roboto Slab"/>
                <a:cs typeface="Roboto Slab"/>
                <a:sym typeface="Roboto Slab"/>
              </a:rPr>
              <a:t>3</a:t>
            </a:r>
            <a:endParaRPr dirty="0">
              <a:solidFill>
                <a:srgbClr val="114454"/>
              </a:solidFill>
              <a:latin typeface="Roboto Slab"/>
              <a:ea typeface="Roboto Slab"/>
              <a:cs typeface="Roboto Slab"/>
              <a:sym typeface="Roboto Slab"/>
            </a:endParaRPr>
          </a:p>
          <a:p>
            <a:pPr marL="50800" lvl="0" indent="0" algn="l" rtl="0">
              <a:spcBef>
                <a:spcPts val="600"/>
              </a:spcBef>
              <a:spcAft>
                <a:spcPts val="0"/>
              </a:spcAft>
              <a:buClr>
                <a:srgbClr val="114454"/>
              </a:buClr>
              <a:buSzPts val="2800"/>
              <a:buNone/>
            </a:pPr>
            <a:r>
              <a:rPr lang="cs-CZ" dirty="0">
                <a:solidFill>
                  <a:srgbClr val="114454"/>
                </a:solidFill>
                <a:latin typeface="Roboto Slab"/>
                <a:ea typeface="Roboto Slab"/>
                <a:cs typeface="Roboto Slab"/>
                <a:sym typeface="Roboto Slab"/>
              </a:rPr>
              <a:t>                                     </a:t>
            </a:r>
            <a:endParaRPr baseline="30000" dirty="0">
              <a:solidFill>
                <a:srgbClr val="114454"/>
              </a:solidFill>
              <a:latin typeface="Roboto Slab"/>
              <a:ea typeface="Roboto Slab"/>
              <a:cs typeface="Roboto Slab"/>
              <a:sym typeface="Roboto Slab"/>
            </a:endParaRPr>
          </a:p>
        </p:txBody>
      </p:sp>
      <p:grpSp>
        <p:nvGrpSpPr>
          <p:cNvPr id="258" name="Google Shape;258;p12"/>
          <p:cNvGrpSpPr/>
          <p:nvPr/>
        </p:nvGrpSpPr>
        <p:grpSpPr>
          <a:xfrm>
            <a:off x="333375" y="862013"/>
            <a:ext cx="366713" cy="366712"/>
            <a:chOff x="1923675" y="1633650"/>
            <a:chExt cx="436000" cy="435975"/>
          </a:xfrm>
        </p:grpSpPr>
        <p:sp>
          <p:nvSpPr>
            <p:cNvPr id="259" name="Google Shape;259;p12"/>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60" name="Google Shape;260;p12"/>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61" name="Google Shape;261;p12"/>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62" name="Google Shape;262;p12"/>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63" name="Google Shape;263;p12"/>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64" name="Google Shape;264;p12"/>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grpSp>
      <p:sp>
        <p:nvSpPr>
          <p:cNvPr id="265" name="Google Shape;265;p12"/>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12</a:t>
            </a:fld>
            <a:endParaRPr sz="800">
              <a:solidFill>
                <a:srgbClr val="FFFFFF"/>
              </a:solidFill>
              <a:latin typeface="Roboto Slab"/>
              <a:ea typeface="Roboto Slab"/>
              <a:cs typeface="Roboto Slab"/>
              <a:sym typeface="Roboto Slab"/>
            </a:endParaRPr>
          </a:p>
        </p:txBody>
      </p:sp>
      <p:cxnSp>
        <p:nvCxnSpPr>
          <p:cNvPr id="266" name="Google Shape;266;p12"/>
          <p:cNvCxnSpPr>
            <a:cxnSpLocks/>
          </p:cNvCxnSpPr>
          <p:nvPr/>
        </p:nvCxnSpPr>
        <p:spPr>
          <a:xfrm>
            <a:off x="5499749" y="2195895"/>
            <a:ext cx="460537" cy="680794"/>
          </a:xfrm>
          <a:prstGeom prst="straightConnector1">
            <a:avLst/>
          </a:prstGeom>
          <a:noFill/>
          <a:ln w="9525" cap="flat" cmpd="sng">
            <a:solidFill>
              <a:srgbClr val="0E4253"/>
            </a:solidFill>
            <a:prstDash val="solid"/>
            <a:round/>
            <a:headEnd type="none" w="sm" len="sm"/>
            <a:tailEnd type="triangle" w="med" len="med"/>
          </a:ln>
        </p:spPr>
      </p:cxnSp>
      <p:cxnSp>
        <p:nvCxnSpPr>
          <p:cNvPr id="267" name="Google Shape;267;p12"/>
          <p:cNvCxnSpPr>
            <a:cxnSpLocks/>
          </p:cNvCxnSpPr>
          <p:nvPr/>
        </p:nvCxnSpPr>
        <p:spPr>
          <a:xfrm flipH="1">
            <a:off x="6053728" y="3911229"/>
            <a:ext cx="620726" cy="734190"/>
          </a:xfrm>
          <a:prstGeom prst="straightConnector1">
            <a:avLst/>
          </a:prstGeom>
          <a:noFill/>
          <a:ln w="9525" cap="flat" cmpd="sng">
            <a:solidFill>
              <a:srgbClr val="0E4253"/>
            </a:solidFill>
            <a:prstDash val="solid"/>
            <a:round/>
            <a:headEnd type="none" w="sm" len="sm"/>
            <a:tailEnd type="triangle" w="med" len="med"/>
          </a:ln>
        </p:spPr>
      </p:cxnSp>
      <p:sp>
        <p:nvSpPr>
          <p:cNvPr id="268" name="Google Shape;268;p12"/>
          <p:cNvSpPr txBox="1"/>
          <p:nvPr/>
        </p:nvSpPr>
        <p:spPr>
          <a:xfrm>
            <a:off x="4864775" y="1066325"/>
            <a:ext cx="3990600" cy="569356"/>
          </a:xfrm>
          <a:prstGeom prst="rect">
            <a:avLst/>
          </a:prstGeom>
          <a:noFill/>
          <a:ln>
            <a:noFill/>
          </a:ln>
        </p:spPr>
        <p:txBody>
          <a:bodyPr spcFirstLastPara="1" wrap="square" lIns="91425" tIns="91425" rIns="91425" bIns="91425" anchor="t" anchorCtr="0">
            <a:spAutoFit/>
          </a:bodyPr>
          <a:lstStyle/>
          <a:p>
            <a:pPr marL="50800" lvl="0" indent="0" algn="l" rtl="0">
              <a:spcBef>
                <a:spcPts val="600"/>
              </a:spcBef>
              <a:spcAft>
                <a:spcPts val="0"/>
              </a:spcAft>
              <a:buClr>
                <a:schemeClr val="dk1"/>
              </a:buClr>
              <a:buSzPts val="2800"/>
              <a:buFont typeface="Arial"/>
              <a:buNone/>
            </a:pPr>
            <a:r>
              <a:rPr lang="en-GB" sz="2000" dirty="0">
                <a:solidFill>
                  <a:schemeClr val="dk1"/>
                </a:solidFill>
                <a:latin typeface="Roboto Slab"/>
                <a:ea typeface="Roboto Slab"/>
                <a:cs typeface="Roboto Slab"/>
                <a:sym typeface="Roboto Slab"/>
              </a:rPr>
              <a:t>Nitrous acid</a:t>
            </a:r>
            <a:r>
              <a:rPr lang="cs-CZ" sz="2000" dirty="0">
                <a:solidFill>
                  <a:schemeClr val="dk1"/>
                </a:solidFill>
                <a:latin typeface="Roboto Slab"/>
                <a:ea typeface="Roboto Slab"/>
                <a:cs typeface="Roboto Slab"/>
                <a:sym typeface="Roboto Slab"/>
              </a:rPr>
              <a:t>:     HNO</a:t>
            </a:r>
            <a:r>
              <a:rPr lang="cs-CZ" sz="2000" baseline="-25000" dirty="0">
                <a:solidFill>
                  <a:schemeClr val="dk1"/>
                </a:solidFill>
                <a:latin typeface="Roboto Slab"/>
                <a:ea typeface="Roboto Slab"/>
                <a:cs typeface="Roboto Slab"/>
                <a:sym typeface="Roboto Slab"/>
              </a:rPr>
              <a:t>2</a:t>
            </a:r>
            <a:r>
              <a:rPr lang="cs-CZ" sz="2000" baseline="30000" dirty="0">
                <a:solidFill>
                  <a:schemeClr val="dk1"/>
                </a:solidFill>
                <a:latin typeface="Roboto Slab"/>
                <a:ea typeface="Roboto Slab"/>
                <a:cs typeface="Roboto Slab"/>
                <a:sym typeface="Roboto Slab"/>
              </a:rPr>
              <a:t>  </a:t>
            </a:r>
            <a:endParaRPr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13"/>
          <p:cNvSpPr txBox="1">
            <a:spLocks noGrp="1"/>
          </p:cNvSpPr>
          <p:nvPr>
            <p:ph type="title"/>
          </p:nvPr>
        </p:nvSpPr>
        <p:spPr>
          <a:xfrm>
            <a:off x="1146175" y="530225"/>
            <a:ext cx="3208338" cy="1028700"/>
          </a:xfrm>
          <a:prstGeom prst="rect">
            <a:avLst/>
          </a:prstGeom>
          <a:noFill/>
          <a:ln>
            <a:noFill/>
          </a:ln>
        </p:spPr>
        <p:txBody>
          <a:bodyPr spcFirstLastPara="1" wrap="square" lIns="91425" tIns="91425" rIns="91425" bIns="91425" anchor="ctr" anchorCtr="0">
            <a:noAutofit/>
          </a:bodyPr>
          <a:lstStyle/>
          <a:p>
            <a:pPr lvl="0">
              <a:buClr>
                <a:srgbClr val="FFFFFF"/>
              </a:buClr>
            </a:pPr>
            <a:r>
              <a:rPr lang="en-GB" sz="1800" b="1" dirty="0">
                <a:solidFill>
                  <a:srgbClr val="FFFFFF"/>
                </a:solidFill>
                <a:latin typeface="Roboto Slab"/>
                <a:ea typeface="Roboto Slab"/>
                <a:cs typeface="Roboto Slab"/>
                <a:sym typeface="Roboto Slab"/>
              </a:rPr>
              <a:t>Creating </a:t>
            </a:r>
            <a:r>
              <a:rPr lang="en-GB" sz="1800" b="1" dirty="0" err="1">
                <a:solidFill>
                  <a:srgbClr val="FFFFFF"/>
                </a:solidFill>
                <a:latin typeface="Roboto Slab"/>
                <a:ea typeface="Roboto Slab"/>
                <a:cs typeface="Roboto Slab"/>
                <a:sym typeface="Roboto Slab"/>
              </a:rPr>
              <a:t>oxyacids</a:t>
            </a:r>
            <a:r>
              <a:rPr lang="en-GB" sz="1800" b="1" dirty="0">
                <a:solidFill>
                  <a:srgbClr val="FFFFFF"/>
                </a:solidFill>
                <a:latin typeface="Roboto Slab"/>
                <a:ea typeface="Roboto Slab"/>
                <a:cs typeface="Roboto Slab"/>
                <a:sym typeface="Roboto Slab"/>
              </a:rPr>
              <a:t> salts formula </a:t>
            </a:r>
            <a:r>
              <a:rPr lang="cs-CZ" sz="1800" b="1" dirty="0">
                <a:solidFill>
                  <a:srgbClr val="FFFFFF"/>
                </a:solidFill>
                <a:latin typeface="Roboto Slab"/>
                <a:ea typeface="Roboto Slab"/>
                <a:cs typeface="Roboto Slab"/>
                <a:sym typeface="Roboto Slab"/>
              </a:rPr>
              <a:t>:</a:t>
            </a:r>
            <a:endParaRPr dirty="0"/>
          </a:p>
        </p:txBody>
      </p:sp>
      <p:sp>
        <p:nvSpPr>
          <p:cNvPr id="274" name="Google Shape;274;p13"/>
          <p:cNvSpPr txBox="1">
            <a:spLocks noGrp="1"/>
          </p:cNvSpPr>
          <p:nvPr>
            <p:ph type="body" idx="1"/>
          </p:nvPr>
        </p:nvSpPr>
        <p:spPr>
          <a:xfrm>
            <a:off x="1146175" y="1635646"/>
            <a:ext cx="7540625" cy="3290368"/>
          </a:xfrm>
          <a:prstGeom prst="rect">
            <a:avLst/>
          </a:prstGeom>
          <a:noFill/>
          <a:ln>
            <a:noFill/>
          </a:ln>
        </p:spPr>
        <p:txBody>
          <a:bodyPr spcFirstLastPara="1" wrap="square" lIns="91425" tIns="91425" rIns="91425" bIns="91425" anchor="t" anchorCtr="0">
            <a:noAutofit/>
          </a:bodyPr>
          <a:lstStyle/>
          <a:p>
            <a:pPr marL="50800" lvl="0" indent="0" algn="l" rtl="0">
              <a:spcBef>
                <a:spcPts val="600"/>
              </a:spcBef>
              <a:spcAft>
                <a:spcPts val="0"/>
              </a:spcAft>
              <a:buClr>
                <a:srgbClr val="114454"/>
              </a:buClr>
              <a:buSzPts val="2800"/>
              <a:buNone/>
            </a:pPr>
            <a:r>
              <a:rPr lang="en-GB" sz="2000" dirty="0">
                <a:solidFill>
                  <a:srgbClr val="114454"/>
                </a:solidFill>
                <a:latin typeface="Roboto Slab"/>
                <a:ea typeface="Roboto Slab"/>
                <a:cs typeface="Roboto Slab"/>
                <a:sym typeface="Roboto Slab"/>
              </a:rPr>
              <a:t>Nitric acid</a:t>
            </a:r>
            <a:r>
              <a:rPr lang="cs-CZ" sz="2000" dirty="0">
                <a:solidFill>
                  <a:srgbClr val="114454"/>
                </a:solidFill>
                <a:latin typeface="Roboto Slab"/>
                <a:ea typeface="Roboto Slab"/>
                <a:cs typeface="Roboto Slab"/>
                <a:sym typeface="Roboto Slab"/>
              </a:rPr>
              <a:t>:      HNO</a:t>
            </a:r>
            <a:r>
              <a:rPr lang="cs-CZ" sz="2000" baseline="-25000" dirty="0">
                <a:solidFill>
                  <a:srgbClr val="114454"/>
                </a:solidFill>
                <a:latin typeface="Roboto Slab"/>
                <a:ea typeface="Roboto Slab"/>
                <a:cs typeface="Roboto Slab"/>
                <a:sym typeface="Roboto Slab"/>
              </a:rPr>
              <a:t>3</a:t>
            </a:r>
            <a:r>
              <a:rPr lang="cs-CZ" sz="2000" baseline="30000" dirty="0">
                <a:solidFill>
                  <a:srgbClr val="114454"/>
                </a:solidFill>
                <a:latin typeface="Roboto Slab"/>
                <a:ea typeface="Roboto Slab"/>
                <a:cs typeface="Roboto Slab"/>
                <a:sym typeface="Roboto Slab"/>
              </a:rPr>
              <a:t>  </a:t>
            </a:r>
            <a:endParaRPr sz="2000" b="1" baseline="30000" dirty="0">
              <a:solidFill>
                <a:srgbClr val="114454"/>
              </a:solidFill>
              <a:latin typeface="Roboto Slab"/>
              <a:ea typeface="Roboto Slab"/>
              <a:cs typeface="Roboto Slab"/>
              <a:sym typeface="Roboto Slab"/>
            </a:endParaRPr>
          </a:p>
          <a:p>
            <a:pPr marL="50800" lvl="0" indent="0" algn="l" rtl="0">
              <a:spcBef>
                <a:spcPts val="600"/>
              </a:spcBef>
              <a:spcAft>
                <a:spcPts val="0"/>
              </a:spcAft>
              <a:buClr>
                <a:srgbClr val="114454"/>
              </a:buClr>
              <a:buSzPts val="2800"/>
              <a:buNone/>
            </a:pPr>
            <a:r>
              <a:rPr lang="en-GB" dirty="0">
                <a:solidFill>
                  <a:srgbClr val="114454"/>
                </a:solidFill>
                <a:latin typeface="Roboto Slab"/>
                <a:ea typeface="Roboto Slab"/>
                <a:cs typeface="Roboto Slab"/>
                <a:sym typeface="Roboto Slab"/>
              </a:rPr>
              <a:t>Sodium nitrate</a:t>
            </a:r>
            <a:r>
              <a:rPr lang="cs-CZ" dirty="0">
                <a:solidFill>
                  <a:srgbClr val="114454"/>
                </a:solidFill>
                <a:latin typeface="Roboto Slab"/>
                <a:ea typeface="Roboto Slab"/>
                <a:cs typeface="Roboto Slab"/>
                <a:sym typeface="Roboto Slab"/>
              </a:rPr>
              <a:t>:       </a:t>
            </a:r>
            <a:r>
              <a:rPr lang="cs-CZ" dirty="0" err="1">
                <a:solidFill>
                  <a:srgbClr val="114454"/>
                </a:solidFill>
                <a:latin typeface="Roboto Slab"/>
                <a:ea typeface="Roboto Slab"/>
                <a:cs typeface="Roboto Slab"/>
                <a:sym typeface="Roboto Slab"/>
              </a:rPr>
              <a:t>Na</a:t>
            </a:r>
            <a:r>
              <a:rPr lang="cs-CZ" baseline="30000" dirty="0" err="1">
                <a:solidFill>
                  <a:srgbClr val="114454"/>
                </a:solidFill>
                <a:latin typeface="Roboto Slab"/>
                <a:ea typeface="Roboto Slab"/>
                <a:cs typeface="Roboto Slab"/>
                <a:sym typeface="Roboto Slab"/>
              </a:rPr>
              <a:t>I</a:t>
            </a:r>
            <a:r>
              <a:rPr lang="cs-CZ" dirty="0">
                <a:solidFill>
                  <a:srgbClr val="114454"/>
                </a:solidFill>
                <a:latin typeface="Roboto Slab"/>
                <a:ea typeface="Roboto Slab"/>
                <a:cs typeface="Roboto Slab"/>
                <a:sym typeface="Roboto Slab"/>
              </a:rPr>
              <a:t>     (NO</a:t>
            </a:r>
            <a:r>
              <a:rPr lang="cs-CZ" baseline="-25000" dirty="0">
                <a:solidFill>
                  <a:srgbClr val="114454"/>
                </a:solidFill>
                <a:latin typeface="Roboto Slab"/>
                <a:ea typeface="Roboto Slab"/>
                <a:cs typeface="Roboto Slab"/>
                <a:sym typeface="Roboto Slab"/>
              </a:rPr>
              <a:t>3</a:t>
            </a:r>
            <a:r>
              <a:rPr lang="cs-CZ" dirty="0">
                <a:solidFill>
                  <a:srgbClr val="114454"/>
                </a:solidFill>
                <a:latin typeface="Roboto Slab"/>
                <a:ea typeface="Roboto Slab"/>
                <a:cs typeface="Roboto Slab"/>
                <a:sym typeface="Roboto Slab"/>
              </a:rPr>
              <a:t>)</a:t>
            </a:r>
            <a:r>
              <a:rPr lang="cs-CZ" baseline="30000" dirty="0">
                <a:solidFill>
                  <a:srgbClr val="114454"/>
                </a:solidFill>
                <a:latin typeface="Roboto Slab"/>
                <a:ea typeface="Roboto Slab"/>
                <a:cs typeface="Roboto Slab"/>
                <a:sym typeface="Roboto Slab"/>
              </a:rPr>
              <a:t>-I</a:t>
            </a:r>
            <a:endParaRPr dirty="0"/>
          </a:p>
          <a:p>
            <a:pPr marL="50800" lvl="0" indent="0" algn="l" rtl="0">
              <a:spcBef>
                <a:spcPts val="600"/>
              </a:spcBef>
              <a:spcAft>
                <a:spcPts val="0"/>
              </a:spcAft>
              <a:buClr>
                <a:srgbClr val="114454"/>
              </a:buClr>
              <a:buSzPts val="2800"/>
              <a:buNone/>
            </a:pPr>
            <a:r>
              <a:rPr lang="cs-CZ" dirty="0">
                <a:solidFill>
                  <a:srgbClr val="114454"/>
                </a:solidFill>
                <a:latin typeface="Roboto Slab"/>
                <a:ea typeface="Roboto Slab"/>
                <a:cs typeface="Roboto Slab"/>
                <a:sym typeface="Roboto Slab"/>
              </a:rPr>
              <a:t>                                             </a:t>
            </a:r>
            <a:r>
              <a:rPr lang="cs-CZ" b="1" dirty="0">
                <a:solidFill>
                  <a:srgbClr val="114454"/>
                </a:solidFill>
                <a:latin typeface="Roboto Slab"/>
                <a:ea typeface="Roboto Slab"/>
                <a:cs typeface="Roboto Slab"/>
                <a:sym typeface="Roboto Slab"/>
              </a:rPr>
              <a:t>NaNO</a:t>
            </a:r>
            <a:r>
              <a:rPr lang="cs-CZ" b="1" baseline="-25000" dirty="0">
                <a:solidFill>
                  <a:srgbClr val="114454"/>
                </a:solidFill>
                <a:latin typeface="Roboto Slab"/>
                <a:ea typeface="Roboto Slab"/>
                <a:cs typeface="Roboto Slab"/>
                <a:sym typeface="Roboto Slab"/>
              </a:rPr>
              <a:t>3</a:t>
            </a:r>
            <a:endParaRPr dirty="0"/>
          </a:p>
          <a:p>
            <a:pPr marL="50800" lvl="0" indent="0" algn="l" rtl="0">
              <a:spcBef>
                <a:spcPts val="600"/>
              </a:spcBef>
              <a:spcAft>
                <a:spcPts val="0"/>
              </a:spcAft>
              <a:buClr>
                <a:srgbClr val="114454"/>
              </a:buClr>
              <a:buSzPts val="2800"/>
              <a:buNone/>
            </a:pPr>
            <a:endParaRPr b="1" baseline="-25000" dirty="0">
              <a:solidFill>
                <a:srgbClr val="114454"/>
              </a:solidFill>
              <a:latin typeface="Roboto Slab"/>
              <a:ea typeface="Roboto Slab"/>
              <a:cs typeface="Roboto Slab"/>
              <a:sym typeface="Roboto Slab"/>
            </a:endParaRPr>
          </a:p>
          <a:p>
            <a:pPr marL="50800" lvl="0" indent="0" algn="l" rtl="0">
              <a:spcBef>
                <a:spcPts val="600"/>
              </a:spcBef>
              <a:spcAft>
                <a:spcPts val="0"/>
              </a:spcAft>
              <a:buClr>
                <a:srgbClr val="114454"/>
              </a:buClr>
              <a:buSzPts val="2800"/>
              <a:buNone/>
            </a:pPr>
            <a:r>
              <a:rPr lang="en-GB" sz="2000" dirty="0">
                <a:solidFill>
                  <a:srgbClr val="114454"/>
                </a:solidFill>
                <a:latin typeface="Roboto Slab"/>
                <a:ea typeface="Roboto Slab"/>
                <a:cs typeface="Roboto Slab"/>
                <a:sym typeface="Roboto Slab"/>
              </a:rPr>
              <a:t>Sulphurous acid</a:t>
            </a:r>
            <a:r>
              <a:rPr lang="cs-CZ" sz="2000" dirty="0">
                <a:solidFill>
                  <a:srgbClr val="114454"/>
                </a:solidFill>
                <a:latin typeface="Roboto Slab"/>
                <a:ea typeface="Roboto Slab"/>
                <a:cs typeface="Roboto Slab"/>
                <a:sym typeface="Roboto Slab"/>
              </a:rPr>
              <a:t>:    H</a:t>
            </a:r>
            <a:r>
              <a:rPr lang="cs-CZ" sz="2000" baseline="-25000" dirty="0">
                <a:solidFill>
                  <a:srgbClr val="114454"/>
                </a:solidFill>
                <a:latin typeface="Roboto Slab"/>
                <a:ea typeface="Roboto Slab"/>
                <a:cs typeface="Roboto Slab"/>
                <a:sym typeface="Roboto Slab"/>
              </a:rPr>
              <a:t>2</a:t>
            </a:r>
            <a:r>
              <a:rPr lang="cs-CZ" sz="2000" dirty="0">
                <a:solidFill>
                  <a:srgbClr val="114454"/>
                </a:solidFill>
                <a:latin typeface="Roboto Slab"/>
                <a:ea typeface="Roboto Slab"/>
                <a:cs typeface="Roboto Slab"/>
                <a:sym typeface="Roboto Slab"/>
              </a:rPr>
              <a:t>SO</a:t>
            </a:r>
            <a:r>
              <a:rPr lang="cs-CZ" sz="2000" baseline="-25000" dirty="0">
                <a:solidFill>
                  <a:srgbClr val="114454"/>
                </a:solidFill>
                <a:latin typeface="Roboto Slab"/>
                <a:ea typeface="Roboto Slab"/>
                <a:cs typeface="Roboto Slab"/>
                <a:sym typeface="Roboto Slab"/>
              </a:rPr>
              <a:t>3</a:t>
            </a:r>
            <a:r>
              <a:rPr lang="cs-CZ" sz="2000" baseline="30000" dirty="0">
                <a:solidFill>
                  <a:srgbClr val="114454"/>
                </a:solidFill>
                <a:latin typeface="Roboto Slab"/>
                <a:ea typeface="Roboto Slab"/>
                <a:cs typeface="Roboto Slab"/>
                <a:sym typeface="Roboto Slab"/>
              </a:rPr>
              <a:t> </a:t>
            </a:r>
            <a:r>
              <a:rPr lang="cs-CZ" sz="2000" b="1" baseline="30000" dirty="0">
                <a:solidFill>
                  <a:srgbClr val="114454"/>
                </a:solidFill>
                <a:latin typeface="Roboto Slab"/>
                <a:ea typeface="Roboto Slab"/>
                <a:cs typeface="Roboto Slab"/>
                <a:sym typeface="Roboto Slab"/>
              </a:rPr>
              <a:t> </a:t>
            </a:r>
            <a:endParaRPr dirty="0"/>
          </a:p>
          <a:p>
            <a:pPr marL="50800" lvl="0" indent="0" algn="l" rtl="0">
              <a:spcBef>
                <a:spcPts val="600"/>
              </a:spcBef>
              <a:spcAft>
                <a:spcPts val="0"/>
              </a:spcAft>
              <a:buClr>
                <a:srgbClr val="114454"/>
              </a:buClr>
              <a:buSzPts val="2800"/>
              <a:buNone/>
            </a:pPr>
            <a:r>
              <a:rPr lang="en-GB" dirty="0">
                <a:solidFill>
                  <a:srgbClr val="114454"/>
                </a:solidFill>
                <a:latin typeface="Roboto Slab"/>
                <a:ea typeface="Roboto Slab"/>
                <a:cs typeface="Roboto Slab"/>
                <a:sym typeface="Roboto Slab"/>
              </a:rPr>
              <a:t>Calcium </a:t>
            </a:r>
            <a:r>
              <a:rPr lang="en-GB" dirty="0" err="1">
                <a:solidFill>
                  <a:srgbClr val="114454"/>
                </a:solidFill>
                <a:latin typeface="Roboto Slab"/>
                <a:ea typeface="Roboto Slab"/>
                <a:cs typeface="Roboto Slab"/>
                <a:sym typeface="Roboto Slab"/>
              </a:rPr>
              <a:t>sulfite</a:t>
            </a:r>
            <a:r>
              <a:rPr lang="cs-CZ" dirty="0">
                <a:solidFill>
                  <a:srgbClr val="114454"/>
                </a:solidFill>
                <a:latin typeface="Roboto Slab"/>
                <a:ea typeface="Roboto Slab"/>
                <a:cs typeface="Roboto Slab"/>
                <a:sym typeface="Roboto Slab"/>
              </a:rPr>
              <a:t>:</a:t>
            </a:r>
            <a:r>
              <a:rPr lang="en-GB" dirty="0">
                <a:solidFill>
                  <a:srgbClr val="114454"/>
                </a:solidFill>
                <a:latin typeface="Roboto Slab"/>
                <a:ea typeface="Roboto Slab"/>
                <a:cs typeface="Roboto Slab"/>
                <a:sym typeface="Roboto Slab"/>
              </a:rPr>
              <a:t>	    </a:t>
            </a:r>
            <a:r>
              <a:rPr lang="cs-CZ" dirty="0">
                <a:solidFill>
                  <a:srgbClr val="114454"/>
                </a:solidFill>
                <a:latin typeface="Roboto Slab"/>
                <a:ea typeface="Roboto Slab"/>
                <a:cs typeface="Roboto Slab"/>
                <a:sym typeface="Roboto Slab"/>
              </a:rPr>
              <a:t>       </a:t>
            </a:r>
            <a:r>
              <a:rPr lang="cs-CZ" dirty="0" err="1">
                <a:solidFill>
                  <a:srgbClr val="114454"/>
                </a:solidFill>
                <a:latin typeface="Roboto Slab"/>
                <a:ea typeface="Roboto Slab"/>
                <a:cs typeface="Roboto Slab"/>
                <a:sym typeface="Roboto Slab"/>
              </a:rPr>
              <a:t>Ca</a:t>
            </a:r>
            <a:r>
              <a:rPr lang="cs-CZ" baseline="30000" dirty="0" err="1">
                <a:solidFill>
                  <a:srgbClr val="114454"/>
                </a:solidFill>
                <a:latin typeface="Roboto Slab"/>
                <a:ea typeface="Roboto Slab"/>
                <a:cs typeface="Roboto Slab"/>
                <a:sym typeface="Roboto Slab"/>
              </a:rPr>
              <a:t>II</a:t>
            </a:r>
            <a:r>
              <a:rPr lang="cs-CZ" dirty="0">
                <a:solidFill>
                  <a:srgbClr val="114454"/>
                </a:solidFill>
                <a:latin typeface="Roboto Slab"/>
                <a:ea typeface="Roboto Slab"/>
                <a:cs typeface="Roboto Slab"/>
                <a:sym typeface="Roboto Slab"/>
              </a:rPr>
              <a:t>    (SO</a:t>
            </a:r>
            <a:r>
              <a:rPr lang="cs-CZ" baseline="-25000" dirty="0">
                <a:solidFill>
                  <a:srgbClr val="114454"/>
                </a:solidFill>
                <a:latin typeface="Roboto Slab"/>
                <a:ea typeface="Roboto Slab"/>
                <a:cs typeface="Roboto Slab"/>
                <a:sym typeface="Roboto Slab"/>
              </a:rPr>
              <a:t>3</a:t>
            </a:r>
            <a:r>
              <a:rPr lang="cs-CZ" dirty="0">
                <a:solidFill>
                  <a:srgbClr val="114454"/>
                </a:solidFill>
                <a:latin typeface="Roboto Slab"/>
                <a:ea typeface="Roboto Slab"/>
                <a:cs typeface="Roboto Slab"/>
                <a:sym typeface="Roboto Slab"/>
              </a:rPr>
              <a:t>)</a:t>
            </a:r>
            <a:r>
              <a:rPr lang="cs-CZ" baseline="30000" dirty="0">
                <a:solidFill>
                  <a:srgbClr val="114454"/>
                </a:solidFill>
                <a:latin typeface="Roboto Slab"/>
                <a:ea typeface="Roboto Slab"/>
                <a:cs typeface="Roboto Slab"/>
                <a:sym typeface="Roboto Slab"/>
              </a:rPr>
              <a:t>-II</a:t>
            </a:r>
            <a:endParaRPr dirty="0"/>
          </a:p>
          <a:p>
            <a:pPr marL="50800" lvl="0" indent="0" algn="l" rtl="0">
              <a:spcBef>
                <a:spcPts val="600"/>
              </a:spcBef>
              <a:spcAft>
                <a:spcPts val="0"/>
              </a:spcAft>
              <a:buClr>
                <a:srgbClr val="114454"/>
              </a:buClr>
              <a:buSzPts val="2800"/>
              <a:buNone/>
            </a:pPr>
            <a:r>
              <a:rPr lang="cs-CZ" dirty="0">
                <a:solidFill>
                  <a:srgbClr val="114454"/>
                </a:solidFill>
                <a:latin typeface="Roboto Slab"/>
                <a:ea typeface="Roboto Slab"/>
                <a:cs typeface="Roboto Slab"/>
                <a:sym typeface="Roboto Slab"/>
              </a:rPr>
              <a:t>                                             </a:t>
            </a:r>
            <a:r>
              <a:rPr lang="cs-CZ" b="1" dirty="0">
                <a:solidFill>
                  <a:srgbClr val="114454"/>
                </a:solidFill>
                <a:latin typeface="Roboto Slab"/>
                <a:ea typeface="Roboto Slab"/>
                <a:cs typeface="Roboto Slab"/>
                <a:sym typeface="Roboto Slab"/>
              </a:rPr>
              <a:t>CaSO</a:t>
            </a:r>
            <a:r>
              <a:rPr lang="cs-CZ" b="1" baseline="-25000" dirty="0">
                <a:solidFill>
                  <a:srgbClr val="114454"/>
                </a:solidFill>
                <a:latin typeface="Roboto Slab"/>
                <a:ea typeface="Roboto Slab"/>
                <a:cs typeface="Roboto Slab"/>
                <a:sym typeface="Roboto Slab"/>
              </a:rPr>
              <a:t>3</a:t>
            </a:r>
            <a:endParaRPr dirty="0">
              <a:solidFill>
                <a:srgbClr val="114454"/>
              </a:solidFill>
              <a:latin typeface="Roboto Slab"/>
              <a:ea typeface="Roboto Slab"/>
              <a:cs typeface="Roboto Slab"/>
              <a:sym typeface="Roboto Slab"/>
            </a:endParaRPr>
          </a:p>
          <a:p>
            <a:pPr marL="50800" lvl="0" indent="0" algn="l" rtl="0">
              <a:spcBef>
                <a:spcPts val="600"/>
              </a:spcBef>
              <a:spcAft>
                <a:spcPts val="0"/>
              </a:spcAft>
              <a:buClr>
                <a:srgbClr val="114454"/>
              </a:buClr>
              <a:buSzPts val="2800"/>
              <a:buNone/>
            </a:pPr>
            <a:r>
              <a:rPr lang="cs-CZ" dirty="0">
                <a:solidFill>
                  <a:srgbClr val="114454"/>
                </a:solidFill>
                <a:latin typeface="Roboto Slab"/>
                <a:ea typeface="Roboto Slab"/>
                <a:cs typeface="Roboto Slab"/>
                <a:sym typeface="Roboto Slab"/>
              </a:rPr>
              <a:t>                                     </a:t>
            </a:r>
            <a:endParaRPr baseline="30000" dirty="0">
              <a:solidFill>
                <a:srgbClr val="114454"/>
              </a:solidFill>
              <a:latin typeface="Roboto Slab"/>
              <a:ea typeface="Roboto Slab"/>
              <a:cs typeface="Roboto Slab"/>
              <a:sym typeface="Roboto Slab"/>
            </a:endParaRPr>
          </a:p>
        </p:txBody>
      </p:sp>
      <p:grpSp>
        <p:nvGrpSpPr>
          <p:cNvPr id="275" name="Google Shape;275;p13"/>
          <p:cNvGrpSpPr/>
          <p:nvPr/>
        </p:nvGrpSpPr>
        <p:grpSpPr>
          <a:xfrm>
            <a:off x="333375" y="862013"/>
            <a:ext cx="366713" cy="366712"/>
            <a:chOff x="1923675" y="1633650"/>
            <a:chExt cx="436000" cy="435975"/>
          </a:xfrm>
        </p:grpSpPr>
        <p:sp>
          <p:nvSpPr>
            <p:cNvPr id="276" name="Google Shape;276;p13"/>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77" name="Google Shape;277;p13"/>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78" name="Google Shape;278;p13"/>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79" name="Google Shape;279;p13"/>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80" name="Google Shape;280;p13"/>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81" name="Google Shape;281;p13"/>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grpSp>
      <p:sp>
        <p:nvSpPr>
          <p:cNvPr id="282" name="Google Shape;282;p13"/>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13</a:t>
            </a:fld>
            <a:endParaRPr sz="800">
              <a:solidFill>
                <a:srgbClr val="FFFFFF"/>
              </a:solidFill>
              <a:latin typeface="Roboto Slab"/>
              <a:ea typeface="Roboto Slab"/>
              <a:cs typeface="Roboto Slab"/>
              <a:sym typeface="Roboto Slab"/>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14"/>
          <p:cNvSpPr txBox="1">
            <a:spLocks noGrp="1"/>
          </p:cNvSpPr>
          <p:nvPr>
            <p:ph type="title"/>
          </p:nvPr>
        </p:nvSpPr>
        <p:spPr>
          <a:xfrm>
            <a:off x="1146175" y="530225"/>
            <a:ext cx="3208338" cy="102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FFFFFF"/>
              </a:buClr>
              <a:buSzPts val="1800"/>
              <a:buFont typeface="Roboto Slab"/>
              <a:buNone/>
            </a:pPr>
            <a:r>
              <a:rPr lang="en-GB" sz="1800" b="1" dirty="0">
                <a:solidFill>
                  <a:srgbClr val="FFFFFF"/>
                </a:solidFill>
                <a:latin typeface="Roboto Slab"/>
                <a:ea typeface="Roboto Slab"/>
                <a:cs typeface="Roboto Slab"/>
                <a:sym typeface="Roboto Slab"/>
              </a:rPr>
              <a:t>Tests to practise</a:t>
            </a:r>
            <a:r>
              <a:rPr lang="cs-CZ" sz="1800" b="1" dirty="0">
                <a:solidFill>
                  <a:srgbClr val="FFFFFF"/>
                </a:solidFill>
                <a:latin typeface="Roboto Slab"/>
                <a:ea typeface="Roboto Slab"/>
                <a:cs typeface="Roboto Slab"/>
                <a:sym typeface="Roboto Slab"/>
              </a:rPr>
              <a:t>:</a:t>
            </a:r>
            <a:endParaRPr dirty="0"/>
          </a:p>
        </p:txBody>
      </p:sp>
      <p:sp>
        <p:nvSpPr>
          <p:cNvPr id="288" name="Google Shape;288;p14"/>
          <p:cNvSpPr txBox="1">
            <a:spLocks noGrp="1"/>
          </p:cNvSpPr>
          <p:nvPr>
            <p:ph type="body" idx="2"/>
          </p:nvPr>
        </p:nvSpPr>
        <p:spPr>
          <a:xfrm>
            <a:off x="1043609" y="1558926"/>
            <a:ext cx="7643192" cy="3367088"/>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Clr>
                <a:srgbClr val="114454"/>
              </a:buClr>
              <a:buSzPts val="2000"/>
              <a:buFont typeface="Nixie One"/>
              <a:buNone/>
            </a:pPr>
            <a:r>
              <a:rPr lang="en-GB" dirty="0">
                <a:solidFill>
                  <a:srgbClr val="114454"/>
                </a:solidFill>
                <a:latin typeface="Roboto Slab"/>
                <a:ea typeface="Roboto Slab"/>
                <a:cs typeface="Roboto Slab"/>
                <a:sym typeface="Roboto Slab"/>
              </a:rPr>
              <a:t>To practice basic nomenclature, go to:</a:t>
            </a:r>
            <a:endParaRPr lang="cs-CZ" dirty="0">
              <a:solidFill>
                <a:srgbClr val="114454"/>
              </a:solidFill>
              <a:latin typeface="Roboto Slab"/>
              <a:ea typeface="Roboto Slab"/>
              <a:cs typeface="Roboto Slab"/>
              <a:sym typeface="Roboto Slab"/>
            </a:endParaRPr>
          </a:p>
          <a:p>
            <a:pPr marL="0" lvl="0" indent="0">
              <a:buClr>
                <a:srgbClr val="114454"/>
              </a:buClr>
              <a:buNone/>
            </a:pPr>
            <a:endParaRPr lang="cs-CZ" dirty="0">
              <a:solidFill>
                <a:srgbClr val="114454"/>
              </a:solidFill>
              <a:latin typeface="Roboto Slab"/>
              <a:ea typeface="Roboto Slab"/>
              <a:cs typeface="Roboto Slab"/>
              <a:sym typeface="Roboto Slab"/>
            </a:endParaRPr>
          </a:p>
          <a:p>
            <a:pPr marL="0" lvl="0" indent="0">
              <a:buClr>
                <a:srgbClr val="114454"/>
              </a:buClr>
              <a:buNone/>
            </a:pPr>
            <a:r>
              <a:rPr lang="cs-CZ" dirty="0" smtClean="0">
                <a:solidFill>
                  <a:srgbClr val="114454"/>
                </a:solidFill>
                <a:latin typeface="Roboto Slab"/>
                <a:ea typeface="Roboto Slab"/>
                <a:cs typeface="Roboto Slab"/>
                <a:sym typeface="Roboto Slab"/>
                <a:hlinkClick r:id="rId3"/>
              </a:rPr>
              <a:t>https://play.kahoot.it/v2/?quizId=e9adaa8c-a51f-4918-9b4d-c74c900c0c79</a:t>
            </a:r>
            <a:endParaRPr lang="cs-CZ" dirty="0" smtClean="0">
              <a:solidFill>
                <a:srgbClr val="114454"/>
              </a:solidFill>
              <a:latin typeface="Roboto Slab"/>
              <a:ea typeface="Roboto Slab"/>
              <a:cs typeface="Roboto Slab"/>
              <a:sym typeface="Roboto Slab"/>
            </a:endParaRPr>
          </a:p>
          <a:p>
            <a:pPr marL="0" lvl="0" indent="0">
              <a:buClr>
                <a:srgbClr val="114454"/>
              </a:buClr>
              <a:buNone/>
            </a:pPr>
            <a:endParaRPr lang="cs-CZ" dirty="0">
              <a:solidFill>
                <a:srgbClr val="114454"/>
              </a:solidFill>
              <a:latin typeface="Roboto Slab"/>
              <a:ea typeface="Roboto Slab"/>
              <a:cs typeface="Roboto Slab"/>
              <a:sym typeface="Roboto Slab"/>
            </a:endParaRPr>
          </a:p>
          <a:p>
            <a:pPr marL="0" lvl="0" indent="0">
              <a:buClr>
                <a:srgbClr val="114454"/>
              </a:buClr>
              <a:buNone/>
            </a:pPr>
            <a:endParaRPr lang="cs-CZ" dirty="0">
              <a:solidFill>
                <a:srgbClr val="114454"/>
              </a:solidFill>
              <a:latin typeface="Roboto Slab"/>
              <a:ea typeface="Roboto Slab"/>
              <a:cs typeface="Roboto Slab"/>
              <a:sym typeface="Roboto Slab"/>
              <a:hlinkClick r:id="rId4"/>
            </a:endParaRPr>
          </a:p>
          <a:p>
            <a:pPr marL="0" lvl="0" indent="0">
              <a:buClr>
                <a:srgbClr val="114454"/>
              </a:buClr>
              <a:buNone/>
            </a:pPr>
            <a:endParaRPr lang="cs-CZ" dirty="0">
              <a:solidFill>
                <a:srgbClr val="114454"/>
              </a:solidFill>
              <a:latin typeface="Roboto Slab"/>
              <a:ea typeface="Roboto Slab"/>
              <a:cs typeface="Roboto Slab"/>
              <a:sym typeface="Roboto Slab"/>
            </a:endParaRPr>
          </a:p>
          <a:p>
            <a:pPr marL="0" lvl="0" indent="0">
              <a:buClr>
                <a:srgbClr val="114454"/>
              </a:buClr>
              <a:buNone/>
            </a:pPr>
            <a:endParaRPr dirty="0">
              <a:solidFill>
                <a:srgbClr val="114454"/>
              </a:solidFill>
              <a:latin typeface="Roboto Slab"/>
              <a:ea typeface="Roboto Slab"/>
              <a:cs typeface="Roboto Slab"/>
              <a:sym typeface="Roboto Slab"/>
            </a:endParaRPr>
          </a:p>
          <a:p>
            <a:pPr marL="0" lvl="0" indent="0" algn="l" rtl="0">
              <a:spcBef>
                <a:spcPts val="600"/>
              </a:spcBef>
              <a:spcAft>
                <a:spcPts val="0"/>
              </a:spcAft>
              <a:buClr>
                <a:srgbClr val="114454"/>
              </a:buClr>
              <a:buSzPts val="2000"/>
              <a:buFont typeface="Nixie One"/>
              <a:buNone/>
            </a:pPr>
            <a:endParaRPr dirty="0">
              <a:solidFill>
                <a:srgbClr val="114454"/>
              </a:solidFill>
              <a:latin typeface="Roboto Slab"/>
              <a:ea typeface="Roboto Slab"/>
              <a:cs typeface="Roboto Slab"/>
              <a:sym typeface="Roboto Slab"/>
            </a:endParaRPr>
          </a:p>
          <a:p>
            <a:pPr marL="0" lvl="0" indent="0" algn="l" rtl="0">
              <a:spcBef>
                <a:spcPts val="600"/>
              </a:spcBef>
              <a:spcAft>
                <a:spcPts val="0"/>
              </a:spcAft>
              <a:buClr>
                <a:srgbClr val="114454"/>
              </a:buClr>
              <a:buSzPts val="2000"/>
              <a:buFont typeface="Nixie One"/>
              <a:buNone/>
            </a:pPr>
            <a:endParaRPr dirty="0">
              <a:solidFill>
                <a:srgbClr val="114454"/>
              </a:solidFill>
              <a:latin typeface="Roboto Slab"/>
              <a:ea typeface="Roboto Slab"/>
              <a:cs typeface="Roboto Slab"/>
              <a:sym typeface="Roboto Slab"/>
            </a:endParaRPr>
          </a:p>
        </p:txBody>
      </p:sp>
      <p:grpSp>
        <p:nvGrpSpPr>
          <p:cNvPr id="289" name="Google Shape;289;p14"/>
          <p:cNvGrpSpPr/>
          <p:nvPr/>
        </p:nvGrpSpPr>
        <p:grpSpPr>
          <a:xfrm>
            <a:off x="333375" y="862013"/>
            <a:ext cx="366713" cy="366712"/>
            <a:chOff x="1923675" y="1633650"/>
            <a:chExt cx="436000" cy="435975"/>
          </a:xfrm>
        </p:grpSpPr>
        <p:sp>
          <p:nvSpPr>
            <p:cNvPr id="290" name="Google Shape;290;p14"/>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91" name="Google Shape;291;p14"/>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92" name="Google Shape;292;p14"/>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93" name="Google Shape;293;p14"/>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94" name="Google Shape;294;p14"/>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95" name="Google Shape;295;p14"/>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grpSp>
      <p:sp>
        <p:nvSpPr>
          <p:cNvPr id="296" name="Google Shape;296;p14"/>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14</a:t>
            </a:fld>
            <a:endParaRPr sz="800">
              <a:solidFill>
                <a:srgbClr val="FFFFFF"/>
              </a:solidFill>
              <a:latin typeface="Roboto Slab"/>
              <a:ea typeface="Roboto Slab"/>
              <a:cs typeface="Roboto Slab"/>
              <a:sym typeface="Roboto Slab"/>
            </a:endParaRP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5"/>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SzPts val="1800"/>
              <a:buNone/>
            </a:pPr>
            <a:r>
              <a:rPr lang="en-GB" sz="2000" b="1">
                <a:solidFill>
                  <a:schemeClr val="lt1"/>
                </a:solidFill>
                <a:latin typeface="Roboto Slab"/>
                <a:ea typeface="Roboto Slab"/>
                <a:cs typeface="Roboto Slab"/>
                <a:sym typeface="Roboto Slab"/>
              </a:rPr>
              <a:t>Resources</a:t>
            </a:r>
            <a:r>
              <a:rPr lang="cs-CZ" sz="2000" b="1">
                <a:solidFill>
                  <a:schemeClr val="lt1"/>
                </a:solidFill>
                <a:latin typeface="Roboto Slab"/>
                <a:ea typeface="Roboto Slab"/>
                <a:cs typeface="Roboto Slab"/>
                <a:sym typeface="Roboto Slab"/>
              </a:rPr>
              <a:t>:</a:t>
            </a:r>
            <a:endParaRPr dirty="0"/>
          </a:p>
        </p:txBody>
      </p:sp>
      <p:sp>
        <p:nvSpPr>
          <p:cNvPr id="302" name="Google Shape;302;p15"/>
          <p:cNvSpPr txBox="1">
            <a:spLocks noGrp="1"/>
          </p:cNvSpPr>
          <p:nvPr>
            <p:ph type="body" idx="1"/>
          </p:nvPr>
        </p:nvSpPr>
        <p:spPr>
          <a:xfrm>
            <a:off x="539552" y="1767275"/>
            <a:ext cx="8280920" cy="3158700"/>
          </a:xfrm>
          <a:prstGeom prst="rect">
            <a:avLst/>
          </a:prstGeom>
          <a:noFill/>
          <a:ln>
            <a:noFill/>
          </a:ln>
        </p:spPr>
        <p:txBody>
          <a:bodyPr spcFirstLastPara="1" wrap="square" lIns="91425" tIns="91425" rIns="91425" bIns="91425" anchor="t" anchorCtr="0">
            <a:noAutofit/>
          </a:bodyPr>
          <a:lstStyle/>
          <a:p>
            <a:pPr marL="101600" lvl="0" indent="0" algn="l" rtl="0">
              <a:spcBef>
                <a:spcPts val="600"/>
              </a:spcBef>
              <a:spcAft>
                <a:spcPts val="0"/>
              </a:spcAft>
              <a:buSzPts val="2000"/>
              <a:buNone/>
            </a:pPr>
            <a:r>
              <a:rPr lang="cs-CZ"/>
              <a:t>1) Mareček A., Honza J.: Chemie pro čtyřletá gymnázia, 1. díl </a:t>
            </a:r>
            <a:endParaRPr/>
          </a:p>
          <a:p>
            <a:pPr marL="101600" lvl="0" indent="0" algn="l" rtl="0">
              <a:spcBef>
                <a:spcPts val="600"/>
              </a:spcBef>
              <a:spcAft>
                <a:spcPts val="0"/>
              </a:spcAft>
              <a:buSzPts val="2000"/>
              <a:buNone/>
            </a:pPr>
            <a:r>
              <a:rPr lang="cs-CZ"/>
              <a:t>2) Benešová M., Pfeiferová E., Satrapová H.: Odmaturuj z chemie</a:t>
            </a:r>
            <a:endParaRPr/>
          </a:p>
        </p:txBody>
      </p:sp>
      <p:sp>
        <p:nvSpPr>
          <p:cNvPr id="303" name="Google Shape;303;p15"/>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SzPts val="800"/>
              <a:buNone/>
            </a:pPr>
            <a:fld id="{00000000-1234-1234-1234-123412341234}" type="slidenum">
              <a:rPr lang="cs-CZ"/>
              <a:t>15</a:t>
            </a:fld>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16"/>
          <p:cNvSpPr txBox="1">
            <a:spLocks noGrp="1"/>
          </p:cNvSpPr>
          <p:nvPr>
            <p:ph type="subTitle" idx="4294967295"/>
          </p:nvPr>
        </p:nvSpPr>
        <p:spPr>
          <a:xfrm>
            <a:off x="309563" y="1312863"/>
            <a:ext cx="5500687" cy="11430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114454"/>
              </a:buClr>
              <a:buSzPts val="3000"/>
              <a:buFont typeface="Arial"/>
              <a:buNone/>
            </a:pPr>
            <a:r>
              <a:rPr lang="cs-CZ" sz="2400" b="1" i="0" u="none" strike="noStrike" cap="none">
                <a:solidFill>
                  <a:schemeClr val="lt1"/>
                </a:solidFill>
                <a:latin typeface="Roboto Slab"/>
                <a:ea typeface="Roboto Slab"/>
                <a:cs typeface="Roboto Slab"/>
                <a:sym typeface="Roboto Slab"/>
              </a:rPr>
              <a:t>2020-1-SK01-KA226-SCH-094350	DIGI SCHOOL</a:t>
            </a:r>
            <a:endParaRPr/>
          </a:p>
        </p:txBody>
      </p:sp>
      <p:sp>
        <p:nvSpPr>
          <p:cNvPr id="309" name="Google Shape;309;p16"/>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16</a:t>
            </a:fld>
            <a:endParaRPr sz="800">
              <a:solidFill>
                <a:srgbClr val="FFFFFF"/>
              </a:solidFill>
              <a:latin typeface="Roboto Slab"/>
              <a:ea typeface="Roboto Slab"/>
              <a:cs typeface="Roboto Slab"/>
              <a:sym typeface="Roboto Slab"/>
            </a:endParaRPr>
          </a:p>
        </p:txBody>
      </p:sp>
      <p:sp>
        <p:nvSpPr>
          <p:cNvPr id="310" name="Google Shape;310;p16"/>
          <p:cNvSpPr txBox="1"/>
          <p:nvPr/>
        </p:nvSpPr>
        <p:spPr>
          <a:xfrm>
            <a:off x="500063" y="4643438"/>
            <a:ext cx="2711450" cy="327025"/>
          </a:xfrm>
          <a:prstGeom prst="rect">
            <a:avLst/>
          </a:prstGeom>
          <a:solidFill>
            <a:srgbClr val="6E9C4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cs-CZ" sz="1000" b="1">
                <a:solidFill>
                  <a:srgbClr val="000000"/>
                </a:solidFill>
                <a:latin typeface="Arial"/>
                <a:ea typeface="Arial"/>
                <a:cs typeface="Arial"/>
                <a:sym typeface="Arial"/>
              </a:rPr>
              <a:t>2020-1-SK01-KA226-SCH-094350</a:t>
            </a:r>
            <a:endParaRPr/>
          </a:p>
          <a:p>
            <a:pPr marL="0" marR="0" lvl="0" indent="0" algn="l" rtl="0">
              <a:spcBef>
                <a:spcPts val="1000"/>
              </a:spcBef>
              <a:spcAft>
                <a:spcPts val="0"/>
              </a:spcAft>
              <a:buClr>
                <a:srgbClr val="000000"/>
              </a:buClr>
              <a:buSzPts val="1000"/>
              <a:buFont typeface="Arial"/>
              <a:buNone/>
            </a:pPr>
            <a:endParaRPr sz="1000" b="1">
              <a:solidFill>
                <a:srgbClr val="114454"/>
              </a:solidFill>
              <a:latin typeface="Arial"/>
              <a:ea typeface="Arial"/>
              <a:cs typeface="Arial"/>
              <a:sym typeface="Arial"/>
            </a:endParaRPr>
          </a:p>
          <a:p>
            <a:pPr marL="0" marR="0" lvl="0" indent="0" algn="l" rtl="0">
              <a:spcBef>
                <a:spcPts val="1000"/>
              </a:spcBef>
              <a:spcAft>
                <a:spcPts val="0"/>
              </a:spcAft>
              <a:buClr>
                <a:srgbClr val="000000"/>
              </a:buClr>
              <a:buSzPts val="1000"/>
              <a:buFont typeface="Arial"/>
              <a:buNone/>
            </a:pPr>
            <a:endParaRPr sz="1000" b="1">
              <a:solidFill>
                <a:srgbClr val="114454"/>
              </a:solidFill>
              <a:latin typeface="Nixie One"/>
              <a:ea typeface="Nixie One"/>
              <a:cs typeface="Nixie One"/>
              <a:sym typeface="Nixie One"/>
            </a:endParaRPr>
          </a:p>
        </p:txBody>
      </p:sp>
      <p:pic>
        <p:nvPicPr>
          <p:cNvPr id="311" name="Google Shape;311;p16" descr="Erasmus+ logo EN.jpg"/>
          <p:cNvPicPr preferRelativeResize="0"/>
          <p:nvPr/>
        </p:nvPicPr>
        <p:blipFill rotWithShape="1">
          <a:blip r:embed="rId3">
            <a:alphaModFix/>
          </a:blip>
          <a:srcRect/>
          <a:stretch/>
        </p:blipFill>
        <p:spPr>
          <a:xfrm>
            <a:off x="6550025" y="4398963"/>
            <a:ext cx="2593975" cy="571500"/>
          </a:xfrm>
          <a:prstGeom prst="rect">
            <a:avLst/>
          </a:prstGeom>
          <a:noFill/>
          <a:ln>
            <a:noFill/>
          </a:ln>
        </p:spPr>
      </p:pic>
      <p:pic>
        <p:nvPicPr>
          <p:cNvPr id="312" name="Google Shape;312;p16"/>
          <p:cNvPicPr preferRelativeResize="0"/>
          <p:nvPr/>
        </p:nvPicPr>
        <p:blipFill rotWithShape="1">
          <a:blip r:embed="rId4">
            <a:alphaModFix/>
          </a:blip>
          <a:srcRect/>
          <a:stretch/>
        </p:blipFill>
        <p:spPr>
          <a:xfrm>
            <a:off x="123825" y="193675"/>
            <a:ext cx="944491" cy="769938"/>
          </a:xfrm>
          <a:prstGeom prst="rect">
            <a:avLst/>
          </a:prstGeom>
          <a:noFill/>
          <a:ln>
            <a:noFill/>
          </a:ln>
        </p:spPr>
      </p:pic>
      <p:sp>
        <p:nvSpPr>
          <p:cNvPr id="314" name="Google Shape;314;p16"/>
          <p:cNvSpPr txBox="1"/>
          <p:nvPr/>
        </p:nvSpPr>
        <p:spPr>
          <a:xfrm>
            <a:off x="309563" y="2379663"/>
            <a:ext cx="8426450" cy="1384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lt1"/>
              </a:buClr>
              <a:buSzPts val="1400"/>
              <a:buFont typeface="Arial"/>
              <a:buNone/>
            </a:pPr>
            <a:r>
              <a:rPr lang="cs-CZ" sz="1400">
                <a:solidFill>
                  <a:schemeClr val="lt1"/>
                </a:solidFill>
                <a:latin typeface="Roboto Slab"/>
                <a:ea typeface="Roboto Slab"/>
                <a:cs typeface="Roboto Slab"/>
                <a:sym typeface="Roboto Slab"/>
              </a:rPr>
              <a:t>Délka projektu:  01. 03. 2021 – 28. 02. 2023</a:t>
            </a:r>
            <a:endParaRPr/>
          </a:p>
          <a:p>
            <a:pPr marL="0" marR="0" lvl="0" indent="0" algn="l" rtl="0">
              <a:spcBef>
                <a:spcPts val="0"/>
              </a:spcBef>
              <a:spcAft>
                <a:spcPts val="0"/>
              </a:spcAft>
              <a:buClr>
                <a:schemeClr val="lt1"/>
              </a:buClr>
              <a:buSzPts val="1400"/>
              <a:buFont typeface="Arial"/>
              <a:buNone/>
            </a:pPr>
            <a:r>
              <a:rPr lang="cs-CZ" sz="1400">
                <a:solidFill>
                  <a:schemeClr val="lt1"/>
                </a:solidFill>
                <a:latin typeface="Roboto Slab"/>
                <a:ea typeface="Roboto Slab"/>
                <a:cs typeface="Roboto Slab"/>
                <a:sym typeface="Roboto Slab"/>
              </a:rPr>
              <a:t>Rozpočet partnerství: 101.092,-€ </a:t>
            </a:r>
            <a:endParaRPr/>
          </a:p>
          <a:p>
            <a:pPr marL="0" marR="0" lvl="0" indent="0" algn="l" rtl="0">
              <a:spcBef>
                <a:spcPts val="0"/>
              </a:spcBef>
              <a:spcAft>
                <a:spcPts val="0"/>
              </a:spcAft>
              <a:buClr>
                <a:schemeClr val="lt1"/>
              </a:buClr>
              <a:buSzPts val="1400"/>
              <a:buFont typeface="Arial"/>
              <a:buNone/>
            </a:pPr>
            <a:r>
              <a:rPr lang="cs-CZ" sz="1400">
                <a:solidFill>
                  <a:schemeClr val="lt1"/>
                </a:solidFill>
                <a:latin typeface="Roboto Slab"/>
                <a:ea typeface="Roboto Slab"/>
                <a:cs typeface="Roboto Slab"/>
                <a:sym typeface="Roboto Slab"/>
              </a:rPr>
              <a:t>Rozpočet GJŠ Zlín: 20.829,- €</a:t>
            </a:r>
            <a:endParaRPr/>
          </a:p>
          <a:p>
            <a:pPr marL="0" marR="0" lvl="0" indent="0" algn="l" rtl="0">
              <a:spcBef>
                <a:spcPts val="0"/>
              </a:spcBef>
              <a:spcAft>
                <a:spcPts val="0"/>
              </a:spcAft>
              <a:buClr>
                <a:schemeClr val="lt1"/>
              </a:buClr>
              <a:buSzPts val="1400"/>
              <a:buFont typeface="Arial"/>
              <a:buNone/>
            </a:pPr>
            <a:r>
              <a:rPr lang="cs-CZ" sz="1400">
                <a:solidFill>
                  <a:schemeClr val="lt1"/>
                </a:solidFill>
                <a:latin typeface="Roboto Slab"/>
                <a:ea typeface="Roboto Slab"/>
                <a:cs typeface="Roboto Slab"/>
                <a:sym typeface="Roboto Slab"/>
              </a:rPr>
              <a:t>Intelektuální výstupy všech partnerů: ANJ, NEJ, FRJ,SPJ, DEJ, OBN, CHE, GEO, MAT, BIO, EKN, ITK, </a:t>
            </a:r>
            <a:endParaRPr/>
          </a:p>
          <a:p>
            <a:pPr marL="0" marR="0" lvl="0" indent="0" algn="l" rtl="0">
              <a:spcBef>
                <a:spcPts val="0"/>
              </a:spcBef>
              <a:spcAft>
                <a:spcPts val="0"/>
              </a:spcAft>
              <a:buClr>
                <a:schemeClr val="lt1"/>
              </a:buClr>
              <a:buSzPts val="1400"/>
              <a:buFont typeface="Arial"/>
              <a:buNone/>
            </a:pPr>
            <a:r>
              <a:rPr lang="cs-CZ" sz="1400">
                <a:solidFill>
                  <a:schemeClr val="lt1"/>
                </a:solidFill>
                <a:latin typeface="Roboto Slab"/>
                <a:ea typeface="Roboto Slab"/>
                <a:cs typeface="Roboto Slab"/>
                <a:sym typeface="Roboto Slab"/>
              </a:rPr>
              <a:t>HUV, ETV</a:t>
            </a:r>
            <a:endParaRPr/>
          </a:p>
          <a:p>
            <a:pPr marL="0" marR="0" lvl="0" indent="0" algn="l" rtl="0">
              <a:spcBef>
                <a:spcPts val="0"/>
              </a:spcBef>
              <a:spcAft>
                <a:spcPts val="0"/>
              </a:spcAft>
              <a:buClr>
                <a:schemeClr val="lt1"/>
              </a:buClr>
              <a:buSzPts val="1400"/>
              <a:buFont typeface="Arial"/>
              <a:buNone/>
            </a:pPr>
            <a:r>
              <a:rPr lang="cs-CZ" sz="1400">
                <a:solidFill>
                  <a:schemeClr val="lt1"/>
                </a:solidFill>
                <a:latin typeface="Roboto Slab"/>
                <a:ea typeface="Roboto Slab"/>
                <a:cs typeface="Roboto Slab"/>
                <a:sym typeface="Roboto Slab"/>
              </a:rPr>
              <a:t>Intelektuální výstupy GJŠ Zlín v předmětech MAT, GEO, CHE, SPJ</a:t>
            </a:r>
            <a:endParaRP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17"/>
          <p:cNvSpPr txBox="1">
            <a:spLocks noGrp="1"/>
          </p:cNvSpPr>
          <p:nvPr>
            <p:ph type="subTitle" idx="4294967295"/>
          </p:nvPr>
        </p:nvSpPr>
        <p:spPr>
          <a:xfrm>
            <a:off x="214313" y="1428750"/>
            <a:ext cx="5500687" cy="11430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114454"/>
              </a:buClr>
              <a:buSzPts val="3000"/>
              <a:buFont typeface="Arial"/>
              <a:buNone/>
            </a:pPr>
            <a:r>
              <a:rPr lang="cs-CZ" sz="1200" b="0" i="0" u="none" strike="noStrike" cap="none">
                <a:solidFill>
                  <a:schemeClr val="lt1"/>
                </a:solidFill>
                <a:latin typeface="Roboto Slab"/>
                <a:ea typeface="Roboto Slab"/>
                <a:cs typeface="Roboto Slab"/>
                <a:sym typeface="Roboto Slab"/>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sz="2400" b="1" i="0" u="none" strike="noStrike" cap="none">
              <a:solidFill>
                <a:schemeClr val="lt1"/>
              </a:solidFill>
              <a:latin typeface="Roboto Slab"/>
              <a:ea typeface="Roboto Slab"/>
              <a:cs typeface="Roboto Slab"/>
              <a:sym typeface="Roboto Slab"/>
            </a:endParaRPr>
          </a:p>
        </p:txBody>
      </p:sp>
      <p:sp>
        <p:nvSpPr>
          <p:cNvPr id="320" name="Google Shape;320;p17"/>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17</a:t>
            </a:fld>
            <a:endParaRPr sz="800">
              <a:solidFill>
                <a:srgbClr val="FFFFFF"/>
              </a:solidFill>
              <a:latin typeface="Roboto Slab"/>
              <a:ea typeface="Roboto Slab"/>
              <a:cs typeface="Roboto Slab"/>
              <a:sym typeface="Roboto Slab"/>
            </a:endParaRPr>
          </a:p>
        </p:txBody>
      </p:sp>
      <p:sp>
        <p:nvSpPr>
          <p:cNvPr id="321" name="Google Shape;321;p17"/>
          <p:cNvSpPr txBox="1"/>
          <p:nvPr/>
        </p:nvSpPr>
        <p:spPr>
          <a:xfrm>
            <a:off x="500063" y="4643438"/>
            <a:ext cx="2711450" cy="327025"/>
          </a:xfrm>
          <a:prstGeom prst="rect">
            <a:avLst/>
          </a:prstGeom>
          <a:solidFill>
            <a:srgbClr val="6E9C4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cs-CZ" sz="1000" b="1">
                <a:solidFill>
                  <a:srgbClr val="000000"/>
                </a:solidFill>
                <a:latin typeface="Arial"/>
                <a:ea typeface="Arial"/>
                <a:cs typeface="Arial"/>
                <a:sym typeface="Arial"/>
              </a:rPr>
              <a:t>2020-1-SK01-KA226-SCH-094350</a:t>
            </a:r>
            <a:endParaRPr/>
          </a:p>
          <a:p>
            <a:pPr marL="0" marR="0" lvl="0" indent="0" algn="l" rtl="0">
              <a:spcBef>
                <a:spcPts val="1000"/>
              </a:spcBef>
              <a:spcAft>
                <a:spcPts val="0"/>
              </a:spcAft>
              <a:buClr>
                <a:srgbClr val="000000"/>
              </a:buClr>
              <a:buSzPts val="1000"/>
              <a:buFont typeface="Arial"/>
              <a:buNone/>
            </a:pPr>
            <a:endParaRPr sz="1000" b="1">
              <a:solidFill>
                <a:srgbClr val="114454"/>
              </a:solidFill>
              <a:latin typeface="Arial"/>
              <a:ea typeface="Arial"/>
              <a:cs typeface="Arial"/>
              <a:sym typeface="Arial"/>
            </a:endParaRPr>
          </a:p>
          <a:p>
            <a:pPr marL="0" marR="0" lvl="0" indent="0" algn="l" rtl="0">
              <a:spcBef>
                <a:spcPts val="1000"/>
              </a:spcBef>
              <a:spcAft>
                <a:spcPts val="0"/>
              </a:spcAft>
              <a:buClr>
                <a:srgbClr val="000000"/>
              </a:buClr>
              <a:buSzPts val="1000"/>
              <a:buFont typeface="Arial"/>
              <a:buNone/>
            </a:pPr>
            <a:endParaRPr sz="1000" b="1">
              <a:solidFill>
                <a:srgbClr val="114454"/>
              </a:solidFill>
              <a:latin typeface="Nixie One"/>
              <a:ea typeface="Nixie One"/>
              <a:cs typeface="Nixie One"/>
              <a:sym typeface="Nixie One"/>
            </a:endParaRPr>
          </a:p>
        </p:txBody>
      </p:sp>
      <p:pic>
        <p:nvPicPr>
          <p:cNvPr id="322" name="Google Shape;322;p17" descr="Erasmus+ logo EN.jpg"/>
          <p:cNvPicPr preferRelativeResize="0"/>
          <p:nvPr/>
        </p:nvPicPr>
        <p:blipFill rotWithShape="1">
          <a:blip r:embed="rId3">
            <a:alphaModFix/>
          </a:blip>
          <a:srcRect/>
          <a:stretch/>
        </p:blipFill>
        <p:spPr>
          <a:xfrm>
            <a:off x="5976747" y="4410075"/>
            <a:ext cx="2593975" cy="571500"/>
          </a:xfrm>
          <a:prstGeom prst="rect">
            <a:avLst/>
          </a:prstGeom>
          <a:noFill/>
          <a:ln>
            <a:noFill/>
          </a:ln>
        </p:spPr>
      </p:pic>
      <p:sp>
        <p:nvSpPr>
          <p:cNvPr id="323" name="Google Shape;323;p17"/>
          <p:cNvSpPr txBox="1"/>
          <p:nvPr/>
        </p:nvSpPr>
        <p:spPr>
          <a:xfrm>
            <a:off x="214313" y="2643188"/>
            <a:ext cx="5143500" cy="6461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lt1"/>
              </a:buClr>
              <a:buSzPts val="1200"/>
              <a:buFont typeface="Arial"/>
              <a:buNone/>
            </a:pPr>
            <a:r>
              <a:rPr lang="cs-CZ" sz="1200">
                <a:solidFill>
                  <a:schemeClr val="lt1"/>
                </a:solidFill>
                <a:latin typeface="Roboto Slab"/>
                <a:ea typeface="Roboto Slab"/>
                <a:cs typeface="Roboto Slab"/>
                <a:sym typeface="Roboto Slab"/>
              </a:rPr>
              <a:t>ČR Podpora Evropské komise na zhotovení této práce nevyjadřuje názor Komise, obsah je názorem autora a Komise není zodpovědná za informace v práci obsažené. </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ctrTitle" idx="4294967295"/>
          </p:nvPr>
        </p:nvSpPr>
        <p:spPr>
          <a:xfrm>
            <a:off x="1760221" y="571500"/>
            <a:ext cx="7383780" cy="687388"/>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FFFFFF"/>
              </a:buClr>
              <a:buSzPts val="1800"/>
              <a:buFont typeface="Roboto Slab"/>
              <a:buNone/>
            </a:pPr>
            <a:r>
              <a:rPr lang="en-GB" sz="2400" b="1" i="0" u="none" strike="noStrike" cap="none" dirty="0">
                <a:solidFill>
                  <a:srgbClr val="FFFFFF"/>
                </a:solidFill>
                <a:latin typeface="Roboto Slab"/>
                <a:ea typeface="Roboto Slab"/>
                <a:cs typeface="Roboto Slab"/>
                <a:sym typeface="Roboto Slab"/>
              </a:rPr>
              <a:t>IUPAC Nomenclature in inorganic chemistry </a:t>
            </a:r>
            <a:r>
              <a:rPr lang="cs-CZ" sz="2400" b="1" i="0" u="none" strike="noStrike" cap="none" dirty="0">
                <a:solidFill>
                  <a:srgbClr val="FFFFFF"/>
                </a:solidFill>
                <a:latin typeface="Roboto Slab"/>
                <a:ea typeface="Roboto Slab"/>
                <a:cs typeface="Roboto Slab"/>
                <a:sym typeface="Roboto Slab"/>
              </a:rPr>
              <a:t>2. </a:t>
            </a:r>
            <a:endParaRPr dirty="0"/>
          </a:p>
        </p:txBody>
      </p:sp>
      <p:sp>
        <p:nvSpPr>
          <p:cNvPr id="80" name="Google Shape;80;p2"/>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2</a:t>
            </a:fld>
            <a:endParaRPr sz="800">
              <a:solidFill>
                <a:srgbClr val="FFFFFF"/>
              </a:solidFill>
              <a:latin typeface="Roboto Slab"/>
              <a:ea typeface="Roboto Slab"/>
              <a:cs typeface="Roboto Slab"/>
              <a:sym typeface="Roboto Slab"/>
            </a:endParaRPr>
          </a:p>
        </p:txBody>
      </p:sp>
      <p:sp>
        <p:nvSpPr>
          <p:cNvPr id="81" name="Google Shape;81;p2"/>
          <p:cNvSpPr txBox="1"/>
          <p:nvPr/>
        </p:nvSpPr>
        <p:spPr>
          <a:xfrm>
            <a:off x="500063" y="4643438"/>
            <a:ext cx="2711450" cy="327025"/>
          </a:xfrm>
          <a:prstGeom prst="rect">
            <a:avLst/>
          </a:prstGeom>
          <a:solidFill>
            <a:srgbClr val="6E9C4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cs-CZ" sz="900" b="1">
                <a:solidFill>
                  <a:srgbClr val="000000"/>
                </a:solidFill>
                <a:latin typeface="Arial"/>
                <a:ea typeface="Arial"/>
                <a:cs typeface="Arial"/>
                <a:sym typeface="Arial"/>
              </a:rPr>
              <a:t>2020-1-SK01-KA226-SCH-094350</a:t>
            </a:r>
            <a:endParaRPr/>
          </a:p>
          <a:p>
            <a:pPr marL="0" marR="0" lvl="0" indent="0" algn="l" rtl="0">
              <a:spcBef>
                <a:spcPts val="1000"/>
              </a:spcBef>
              <a:spcAft>
                <a:spcPts val="0"/>
              </a:spcAft>
              <a:buClr>
                <a:srgbClr val="000000"/>
              </a:buClr>
              <a:buSzPts val="900"/>
              <a:buFont typeface="Arial"/>
              <a:buNone/>
            </a:pPr>
            <a:endParaRPr sz="900" b="1">
              <a:solidFill>
                <a:srgbClr val="114454"/>
              </a:solidFill>
              <a:latin typeface="Nixie One"/>
              <a:ea typeface="Nixie One"/>
              <a:cs typeface="Nixie One"/>
              <a:sym typeface="Nixie One"/>
            </a:endParaRPr>
          </a:p>
          <a:p>
            <a:pPr marL="0" marR="0" lvl="0" indent="0" algn="l" rtl="0">
              <a:spcBef>
                <a:spcPts val="1000"/>
              </a:spcBef>
              <a:spcAft>
                <a:spcPts val="0"/>
              </a:spcAft>
              <a:buClr>
                <a:srgbClr val="000000"/>
              </a:buClr>
              <a:buSzPts val="900"/>
              <a:buFont typeface="Arial"/>
              <a:buNone/>
            </a:pPr>
            <a:endParaRPr sz="900" b="1">
              <a:solidFill>
                <a:srgbClr val="114454"/>
              </a:solidFill>
              <a:latin typeface="Nixie One"/>
              <a:ea typeface="Nixie One"/>
              <a:cs typeface="Nixie One"/>
              <a:sym typeface="Nixie One"/>
            </a:endParaRPr>
          </a:p>
        </p:txBody>
      </p:sp>
      <p:pic>
        <p:nvPicPr>
          <p:cNvPr id="82" name="Google Shape;82;p2" descr="Erasmus+ logo EN.jpg"/>
          <p:cNvPicPr preferRelativeResize="0"/>
          <p:nvPr/>
        </p:nvPicPr>
        <p:blipFill rotWithShape="1">
          <a:blip r:embed="rId3">
            <a:alphaModFix/>
          </a:blip>
          <a:srcRect/>
          <a:stretch/>
        </p:blipFill>
        <p:spPr>
          <a:xfrm>
            <a:off x="59055" y="53008"/>
            <a:ext cx="2593975" cy="571500"/>
          </a:xfrm>
          <a:prstGeom prst="rect">
            <a:avLst/>
          </a:prstGeom>
          <a:noFill/>
          <a:ln>
            <a:noFill/>
          </a:ln>
        </p:spPr>
      </p:pic>
      <p:sp>
        <p:nvSpPr>
          <p:cNvPr id="83" name="Google Shape;83;p2"/>
          <p:cNvSpPr txBox="1"/>
          <p:nvPr/>
        </p:nvSpPr>
        <p:spPr>
          <a:xfrm>
            <a:off x="395536" y="1491630"/>
            <a:ext cx="8143875" cy="2032000"/>
          </a:xfrm>
          <a:prstGeom prst="rect">
            <a:avLst/>
          </a:prstGeom>
          <a:noFill/>
          <a:ln>
            <a:noFill/>
          </a:ln>
        </p:spPr>
        <p:txBody>
          <a:bodyPr spcFirstLastPara="1" wrap="square" lIns="91425" tIns="45700" rIns="91425" bIns="45700" anchor="t" anchorCtr="0">
            <a:spAutoFit/>
          </a:bodyPr>
          <a:lstStyle/>
          <a:p>
            <a:pPr marL="0" marR="0" lvl="0" indent="-88900" algn="l" rtl="0">
              <a:lnSpc>
                <a:spcPct val="200000"/>
              </a:lnSpc>
              <a:spcBef>
                <a:spcPts val="0"/>
              </a:spcBef>
              <a:spcAft>
                <a:spcPts val="0"/>
              </a:spcAft>
              <a:buClr>
                <a:schemeClr val="lt1"/>
              </a:buClr>
              <a:buSzPts val="1400"/>
              <a:buFont typeface="Noto Sans Symbols"/>
              <a:buChar char="⮚"/>
            </a:pPr>
            <a:r>
              <a:rPr lang="cs-CZ" sz="1400" dirty="0">
                <a:solidFill>
                  <a:schemeClr val="lt1"/>
                </a:solidFill>
                <a:latin typeface="Roboto Slab"/>
                <a:ea typeface="Roboto Slab"/>
                <a:cs typeface="Roboto Slab"/>
                <a:sym typeface="Roboto Slab"/>
              </a:rPr>
              <a:t>SUBJECT: CHEMISTRY </a:t>
            </a:r>
            <a:endParaRPr dirty="0"/>
          </a:p>
          <a:p>
            <a:pPr marL="0" marR="0" lvl="0" indent="-88900" algn="l" rtl="0">
              <a:lnSpc>
                <a:spcPct val="200000"/>
              </a:lnSpc>
              <a:spcBef>
                <a:spcPts val="0"/>
              </a:spcBef>
              <a:spcAft>
                <a:spcPts val="0"/>
              </a:spcAft>
              <a:buClr>
                <a:schemeClr val="lt1"/>
              </a:buClr>
              <a:buSzPts val="1400"/>
              <a:buFont typeface="Noto Sans Symbols"/>
              <a:buChar char="⮚"/>
            </a:pPr>
            <a:r>
              <a:rPr lang="cs-CZ" sz="1400" dirty="0">
                <a:solidFill>
                  <a:schemeClr val="lt1"/>
                </a:solidFill>
                <a:latin typeface="Roboto Slab"/>
                <a:ea typeface="Roboto Slab"/>
                <a:cs typeface="Roboto Slab"/>
                <a:sym typeface="Roboto Slab"/>
              </a:rPr>
              <a:t>SPECIFICATION: </a:t>
            </a:r>
            <a:r>
              <a:rPr lang="cs-CZ" sz="1400" dirty="0" err="1" smtClean="0">
                <a:solidFill>
                  <a:schemeClr val="lt1"/>
                </a:solidFill>
                <a:latin typeface="Roboto Slab"/>
                <a:ea typeface="Roboto Slab"/>
                <a:cs typeface="Roboto Slab"/>
                <a:sym typeface="Roboto Slab"/>
              </a:rPr>
              <a:t>Chemistry</a:t>
            </a:r>
            <a:r>
              <a:rPr lang="cs-CZ" sz="1400" dirty="0" smtClean="0">
                <a:solidFill>
                  <a:schemeClr val="lt1"/>
                </a:solidFill>
                <a:latin typeface="Roboto Slab"/>
                <a:ea typeface="Roboto Slab"/>
                <a:cs typeface="Roboto Slab"/>
                <a:sym typeface="Roboto Slab"/>
              </a:rPr>
              <a:t>, </a:t>
            </a:r>
            <a:r>
              <a:rPr lang="cs-CZ" sz="1400" dirty="0">
                <a:solidFill>
                  <a:schemeClr val="lt1"/>
                </a:solidFill>
                <a:latin typeface="Roboto Slab"/>
                <a:ea typeface="Roboto Slab"/>
                <a:cs typeface="Roboto Slab"/>
                <a:sym typeface="Roboto Slab"/>
              </a:rPr>
              <a:t>tercie - kvarta</a:t>
            </a:r>
            <a:endParaRPr dirty="0"/>
          </a:p>
          <a:p>
            <a:pPr marL="0" marR="0" lvl="0" indent="-88900" algn="l" rtl="0">
              <a:lnSpc>
                <a:spcPct val="200000"/>
              </a:lnSpc>
              <a:spcBef>
                <a:spcPts val="0"/>
              </a:spcBef>
              <a:spcAft>
                <a:spcPts val="0"/>
              </a:spcAft>
              <a:buClr>
                <a:schemeClr val="lt1"/>
              </a:buClr>
              <a:buSzPts val="1400"/>
              <a:buFont typeface="Noto Sans Symbols"/>
              <a:buChar char="⮚"/>
            </a:pPr>
            <a:r>
              <a:rPr lang="cs-CZ" sz="1400" dirty="0">
                <a:solidFill>
                  <a:schemeClr val="lt1"/>
                </a:solidFill>
                <a:latin typeface="Roboto Slab"/>
                <a:ea typeface="Roboto Slab"/>
                <a:cs typeface="Roboto Slab"/>
                <a:sym typeface="Roboto Slab"/>
              </a:rPr>
              <a:t>AGE OF STUDENTS: 12 - 14</a:t>
            </a:r>
            <a:endParaRPr dirty="0"/>
          </a:p>
          <a:p>
            <a:pPr marL="0" marR="0" lvl="0" indent="-88900" algn="l" rtl="0">
              <a:lnSpc>
                <a:spcPct val="200000"/>
              </a:lnSpc>
              <a:spcBef>
                <a:spcPts val="0"/>
              </a:spcBef>
              <a:spcAft>
                <a:spcPts val="0"/>
              </a:spcAft>
              <a:buClr>
                <a:schemeClr val="lt1"/>
              </a:buClr>
              <a:buSzPts val="1400"/>
              <a:buFont typeface="Noto Sans Symbols"/>
              <a:buChar char="⮚"/>
            </a:pPr>
            <a:r>
              <a:rPr lang="cs-CZ" sz="1400" dirty="0">
                <a:solidFill>
                  <a:schemeClr val="lt1"/>
                </a:solidFill>
                <a:latin typeface="Roboto Slab"/>
                <a:ea typeface="Roboto Slab"/>
                <a:cs typeface="Roboto Slab"/>
                <a:sym typeface="Roboto Slab"/>
              </a:rPr>
              <a:t>1 LESSON : 45 min. </a:t>
            </a:r>
            <a:endParaRPr dirty="0"/>
          </a:p>
          <a:p>
            <a:pPr marL="0" marR="0" lvl="0" indent="0" algn="l" rtl="0">
              <a:spcBef>
                <a:spcPts val="0"/>
              </a:spcBef>
              <a:spcAft>
                <a:spcPts val="0"/>
              </a:spcAft>
              <a:buClr>
                <a:srgbClr val="000000"/>
              </a:buClr>
              <a:buSzPts val="1400"/>
              <a:buFont typeface="Arial"/>
              <a:buNone/>
            </a:pPr>
            <a:endParaRPr sz="1400" dirty="0">
              <a:solidFill>
                <a:srgbClr val="000000"/>
              </a:solidFill>
              <a:latin typeface="Arial"/>
              <a:ea typeface="Arial"/>
              <a:cs typeface="Arial"/>
              <a:sym typeface="Arial"/>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3"/>
          <p:cNvSpPr txBox="1">
            <a:spLocks noGrp="1"/>
          </p:cNvSpPr>
          <p:nvPr>
            <p:ph type="title" idx="4294967295"/>
          </p:nvPr>
        </p:nvSpPr>
        <p:spPr>
          <a:xfrm>
            <a:off x="500063" y="785813"/>
            <a:ext cx="2071687" cy="50006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FFFFFF"/>
              </a:buClr>
              <a:buSzPts val="1800"/>
              <a:buFont typeface="Roboto Slab"/>
              <a:buNone/>
            </a:pPr>
            <a:r>
              <a:rPr lang="cs-CZ" sz="1800" b="1">
                <a:solidFill>
                  <a:srgbClr val="124057"/>
                </a:solidFill>
                <a:latin typeface="Roboto Slab"/>
                <a:ea typeface="Roboto Slab"/>
                <a:cs typeface="Roboto Slab"/>
                <a:sym typeface="Roboto Slab"/>
              </a:rPr>
              <a:t>C O N T E N T </a:t>
            </a:r>
            <a:endParaRPr/>
          </a:p>
        </p:txBody>
      </p:sp>
      <p:sp>
        <p:nvSpPr>
          <p:cNvPr id="89" name="Google Shape;89;p3"/>
          <p:cNvSpPr/>
          <p:nvPr/>
        </p:nvSpPr>
        <p:spPr>
          <a:xfrm>
            <a:off x="3759198" y="3719329"/>
            <a:ext cx="3487737" cy="749300"/>
          </a:xfrm>
          <a:prstGeom prst="homePlate">
            <a:avLst>
              <a:gd name="adj" fmla="val 35448"/>
            </a:avLst>
          </a:prstGeom>
          <a:solidFill>
            <a:srgbClr val="124057"/>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00"/>
              </a:buClr>
              <a:buSzPts val="1100"/>
              <a:buFont typeface="Arial"/>
              <a:buNone/>
            </a:pPr>
            <a:endParaRPr sz="1400">
              <a:solidFill>
                <a:srgbClr val="000000"/>
              </a:solidFill>
              <a:latin typeface="Arial"/>
              <a:ea typeface="Arial"/>
              <a:cs typeface="Arial"/>
              <a:sym typeface="Arial"/>
            </a:endParaRPr>
          </a:p>
        </p:txBody>
      </p:sp>
      <p:sp>
        <p:nvSpPr>
          <p:cNvPr id="90" name="Google Shape;90;p3"/>
          <p:cNvSpPr/>
          <p:nvPr/>
        </p:nvSpPr>
        <p:spPr>
          <a:xfrm>
            <a:off x="3691183" y="2974976"/>
            <a:ext cx="3329090" cy="749300"/>
          </a:xfrm>
          <a:prstGeom prst="homePlate">
            <a:avLst>
              <a:gd name="adj" fmla="val 35449"/>
            </a:avLst>
          </a:prstGeom>
          <a:solidFill>
            <a:srgbClr val="3B8D6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00"/>
              </a:buClr>
              <a:buSzPts val="1100"/>
              <a:buFont typeface="Arial"/>
              <a:buNone/>
            </a:pPr>
            <a:endParaRPr sz="1400">
              <a:solidFill>
                <a:srgbClr val="000000"/>
              </a:solidFill>
              <a:latin typeface="Arial"/>
              <a:ea typeface="Arial"/>
              <a:cs typeface="Arial"/>
              <a:sym typeface="Arial"/>
            </a:endParaRPr>
          </a:p>
        </p:txBody>
      </p:sp>
      <p:sp>
        <p:nvSpPr>
          <p:cNvPr id="91" name="Google Shape;91;p3"/>
          <p:cNvSpPr/>
          <p:nvPr/>
        </p:nvSpPr>
        <p:spPr>
          <a:xfrm>
            <a:off x="3759201" y="2259013"/>
            <a:ext cx="2864066" cy="749300"/>
          </a:xfrm>
          <a:prstGeom prst="homePlate">
            <a:avLst>
              <a:gd name="adj" fmla="val 35449"/>
            </a:avLst>
          </a:prstGeom>
          <a:solidFill>
            <a:srgbClr val="16575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00"/>
              </a:buClr>
              <a:buSzPts val="1100"/>
              <a:buFont typeface="Arial"/>
              <a:buNone/>
            </a:pPr>
            <a:endParaRPr sz="1400">
              <a:solidFill>
                <a:srgbClr val="000000"/>
              </a:solidFill>
              <a:latin typeface="Arial"/>
              <a:ea typeface="Arial"/>
              <a:cs typeface="Arial"/>
              <a:sym typeface="Arial"/>
            </a:endParaRPr>
          </a:p>
        </p:txBody>
      </p:sp>
      <p:sp>
        <p:nvSpPr>
          <p:cNvPr id="92" name="Google Shape;92;p3"/>
          <p:cNvSpPr/>
          <p:nvPr/>
        </p:nvSpPr>
        <p:spPr>
          <a:xfrm>
            <a:off x="3759200" y="1508125"/>
            <a:ext cx="2252960" cy="750888"/>
          </a:xfrm>
          <a:prstGeom prst="homePlate">
            <a:avLst>
              <a:gd name="adj" fmla="val 35371"/>
            </a:avLst>
          </a:prstGeom>
          <a:solidFill>
            <a:srgbClr val="94BF6E"/>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00"/>
              </a:buClr>
              <a:buSzPts val="1100"/>
              <a:buFont typeface="Arial"/>
              <a:buNone/>
            </a:pPr>
            <a:endParaRPr sz="1400">
              <a:solidFill>
                <a:srgbClr val="000000"/>
              </a:solidFill>
              <a:latin typeface="Arial"/>
              <a:ea typeface="Arial"/>
              <a:cs typeface="Arial"/>
              <a:sym typeface="Arial"/>
            </a:endParaRPr>
          </a:p>
        </p:txBody>
      </p:sp>
      <p:sp>
        <p:nvSpPr>
          <p:cNvPr id="93" name="Google Shape;93;p3"/>
          <p:cNvSpPr/>
          <p:nvPr/>
        </p:nvSpPr>
        <p:spPr>
          <a:xfrm>
            <a:off x="2898775" y="1312863"/>
            <a:ext cx="882650" cy="954087"/>
          </a:xfrm>
          <a:custGeom>
            <a:avLst/>
            <a:gdLst/>
            <a:ahLst/>
            <a:cxnLst/>
            <a:rect l="l" t="t" r="r" b="b"/>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94" name="Google Shape;94;p3"/>
          <p:cNvSpPr/>
          <p:nvPr/>
        </p:nvSpPr>
        <p:spPr>
          <a:xfrm>
            <a:off x="2892425" y="2132013"/>
            <a:ext cx="889000" cy="879475"/>
          </a:xfrm>
          <a:custGeom>
            <a:avLst/>
            <a:gdLst/>
            <a:ahLst/>
            <a:cxnLst/>
            <a:rect l="l" t="t" r="r" b="b"/>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95" name="Google Shape;95;p3"/>
          <p:cNvSpPr/>
          <p:nvPr/>
        </p:nvSpPr>
        <p:spPr>
          <a:xfrm rot="10800000" flipH="1">
            <a:off x="2892425" y="3008313"/>
            <a:ext cx="889000" cy="874712"/>
          </a:xfrm>
          <a:custGeom>
            <a:avLst/>
            <a:gdLst/>
            <a:ahLst/>
            <a:cxnLst/>
            <a:rect l="l" t="t" r="r" b="b"/>
            <a:pathLst>
              <a:path w="120000" h="120000" extrusionOk="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96" name="Google Shape;96;p3"/>
          <p:cNvSpPr/>
          <p:nvPr/>
        </p:nvSpPr>
        <p:spPr>
          <a:xfrm rot="10800000" flipH="1">
            <a:off x="2894013" y="3751263"/>
            <a:ext cx="887412" cy="939800"/>
          </a:xfrm>
          <a:custGeom>
            <a:avLst/>
            <a:gdLst/>
            <a:ahLst/>
            <a:cxnLst/>
            <a:rect l="l" t="t" r="r" b="b"/>
            <a:pathLst>
              <a:path w="120000" h="120000" extrusionOk="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97" name="Google Shape;97;p3"/>
          <p:cNvSpPr/>
          <p:nvPr/>
        </p:nvSpPr>
        <p:spPr>
          <a:xfrm rot="10800000">
            <a:off x="2022475" y="3748088"/>
            <a:ext cx="877888" cy="941387"/>
          </a:xfrm>
          <a:custGeom>
            <a:avLst/>
            <a:gdLst/>
            <a:ahLst/>
            <a:cxnLst/>
            <a:rect l="l" t="t" r="r" b="b"/>
            <a:pathLst>
              <a:path w="120000" h="120000" extrusionOk="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98" name="Google Shape;98;p3"/>
          <p:cNvSpPr/>
          <p:nvPr/>
        </p:nvSpPr>
        <p:spPr>
          <a:xfrm flipH="1">
            <a:off x="2017713" y="2127250"/>
            <a:ext cx="884237" cy="876300"/>
          </a:xfrm>
          <a:custGeom>
            <a:avLst/>
            <a:gdLst/>
            <a:ahLst/>
            <a:cxnLst/>
            <a:rect l="l" t="t" r="r" b="b"/>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99" name="Google Shape;99;p3"/>
          <p:cNvSpPr/>
          <p:nvPr/>
        </p:nvSpPr>
        <p:spPr>
          <a:xfrm flipH="1">
            <a:off x="2016125" y="1314450"/>
            <a:ext cx="887413" cy="939800"/>
          </a:xfrm>
          <a:custGeom>
            <a:avLst/>
            <a:gdLst/>
            <a:ahLst/>
            <a:cxnLst/>
            <a:rect l="l" t="t" r="r" b="b"/>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100" name="Google Shape;100;p3"/>
          <p:cNvSpPr/>
          <p:nvPr/>
        </p:nvSpPr>
        <p:spPr>
          <a:xfrm rot="10800000">
            <a:off x="2020888" y="3003550"/>
            <a:ext cx="877887" cy="871538"/>
          </a:xfrm>
          <a:custGeom>
            <a:avLst/>
            <a:gdLst/>
            <a:ahLst/>
            <a:cxnLst/>
            <a:rect l="l" t="t" r="r" b="b"/>
            <a:pathLst>
              <a:path w="120000" h="120000" extrusionOk="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101" name="Google Shape;101;p3"/>
          <p:cNvSpPr/>
          <p:nvPr/>
        </p:nvSpPr>
        <p:spPr>
          <a:xfrm>
            <a:off x="1985963" y="1412875"/>
            <a:ext cx="477837" cy="3290888"/>
          </a:xfrm>
          <a:custGeom>
            <a:avLst/>
            <a:gdLst/>
            <a:ahLst/>
            <a:cxnLst/>
            <a:rect l="l" t="t" r="r" b="b"/>
            <a:pathLst>
              <a:path w="120000" h="120000" extrusionOk="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102" name="Google Shape;102;p3"/>
          <p:cNvSpPr txBox="1"/>
          <p:nvPr/>
        </p:nvSpPr>
        <p:spPr>
          <a:xfrm>
            <a:off x="3878263" y="1654175"/>
            <a:ext cx="596900" cy="44926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r>
              <a:rPr lang="cs-CZ" sz="2400" b="1">
                <a:solidFill>
                  <a:srgbClr val="FFFFFF"/>
                </a:solidFill>
                <a:latin typeface="Nixie One"/>
                <a:ea typeface="Nixie One"/>
                <a:cs typeface="Nixie One"/>
                <a:sym typeface="Nixie One"/>
              </a:rPr>
              <a:t>01</a:t>
            </a:r>
            <a:endParaRPr/>
          </a:p>
        </p:txBody>
      </p:sp>
      <p:cxnSp>
        <p:nvCxnSpPr>
          <p:cNvPr id="103" name="Google Shape;103;p3"/>
          <p:cNvCxnSpPr/>
          <p:nvPr/>
        </p:nvCxnSpPr>
        <p:spPr>
          <a:xfrm>
            <a:off x="4476750" y="1682750"/>
            <a:ext cx="0" cy="392113"/>
          </a:xfrm>
          <a:prstGeom prst="straightConnector1">
            <a:avLst/>
          </a:prstGeom>
          <a:noFill/>
          <a:ln w="9525" cap="rnd" cmpd="sng">
            <a:solidFill>
              <a:srgbClr val="FFFFFF"/>
            </a:solidFill>
            <a:prstDash val="solid"/>
            <a:round/>
            <a:headEnd type="none" w="sm" len="sm"/>
            <a:tailEnd type="none" w="sm" len="sm"/>
          </a:ln>
        </p:spPr>
      </p:cxnSp>
      <p:sp>
        <p:nvSpPr>
          <p:cNvPr id="104" name="Google Shape;104;p3"/>
          <p:cNvSpPr txBox="1"/>
          <p:nvPr/>
        </p:nvSpPr>
        <p:spPr>
          <a:xfrm>
            <a:off x="4532312" y="1666875"/>
            <a:ext cx="2775990" cy="44608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00"/>
              </a:buClr>
              <a:buSzPts val="1400"/>
              <a:buFont typeface="Arial"/>
              <a:buNone/>
            </a:pPr>
            <a:r>
              <a:rPr lang="en-GB" sz="1400" b="1" dirty="0">
                <a:solidFill>
                  <a:schemeClr val="lt1"/>
                </a:solidFill>
                <a:latin typeface="Roboto Slab"/>
                <a:ea typeface="Roboto Slab"/>
                <a:cs typeface="Roboto Slab"/>
                <a:sym typeface="Roboto Slab"/>
              </a:rPr>
              <a:t>Hydroxides</a:t>
            </a:r>
            <a:endParaRPr dirty="0"/>
          </a:p>
        </p:txBody>
      </p:sp>
      <p:sp>
        <p:nvSpPr>
          <p:cNvPr id="105" name="Google Shape;105;p3"/>
          <p:cNvSpPr txBox="1"/>
          <p:nvPr/>
        </p:nvSpPr>
        <p:spPr>
          <a:xfrm>
            <a:off x="3878263" y="2392363"/>
            <a:ext cx="596900" cy="4492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r>
              <a:rPr lang="cs-CZ" sz="2400" b="1">
                <a:solidFill>
                  <a:srgbClr val="FFFFFF"/>
                </a:solidFill>
                <a:latin typeface="Nixie One"/>
                <a:ea typeface="Nixie One"/>
                <a:cs typeface="Nixie One"/>
                <a:sym typeface="Nixie One"/>
              </a:rPr>
              <a:t>02</a:t>
            </a:r>
            <a:endParaRPr sz="2400" b="1">
              <a:solidFill>
                <a:srgbClr val="000000"/>
              </a:solidFill>
              <a:latin typeface="Nixie One"/>
              <a:ea typeface="Nixie One"/>
              <a:cs typeface="Nixie One"/>
              <a:sym typeface="Nixie One"/>
            </a:endParaRPr>
          </a:p>
        </p:txBody>
      </p:sp>
      <p:cxnSp>
        <p:nvCxnSpPr>
          <p:cNvPr id="106" name="Google Shape;106;p3"/>
          <p:cNvCxnSpPr/>
          <p:nvPr/>
        </p:nvCxnSpPr>
        <p:spPr>
          <a:xfrm>
            <a:off x="4476750" y="2420938"/>
            <a:ext cx="0" cy="392112"/>
          </a:xfrm>
          <a:prstGeom prst="straightConnector1">
            <a:avLst/>
          </a:prstGeom>
          <a:noFill/>
          <a:ln w="9525" cap="rnd" cmpd="sng">
            <a:solidFill>
              <a:srgbClr val="FFFFFF"/>
            </a:solidFill>
            <a:prstDash val="solid"/>
            <a:round/>
            <a:headEnd type="none" w="sm" len="sm"/>
            <a:tailEnd type="none" w="sm" len="sm"/>
          </a:ln>
        </p:spPr>
      </p:cxnSp>
      <p:sp>
        <p:nvSpPr>
          <p:cNvPr id="107" name="Google Shape;107;p3"/>
          <p:cNvSpPr txBox="1"/>
          <p:nvPr/>
        </p:nvSpPr>
        <p:spPr>
          <a:xfrm>
            <a:off x="4532312" y="2409825"/>
            <a:ext cx="1983904" cy="460375"/>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000000"/>
              </a:buClr>
              <a:buSzPts val="1400"/>
              <a:buFont typeface="Arial"/>
              <a:buNone/>
            </a:pPr>
            <a:r>
              <a:rPr lang="en-GB" sz="1400" b="1" dirty="0">
                <a:solidFill>
                  <a:srgbClr val="FFFFFF"/>
                </a:solidFill>
                <a:latin typeface="Roboto Slab"/>
                <a:ea typeface="Roboto Slab"/>
                <a:cs typeface="Roboto Slab"/>
                <a:sym typeface="Roboto Slab"/>
              </a:rPr>
              <a:t>Oxy acids</a:t>
            </a:r>
            <a:endParaRPr sz="1400" dirty="0">
              <a:solidFill>
                <a:srgbClr val="000000"/>
              </a:solidFill>
              <a:latin typeface="Roboto Slab"/>
              <a:ea typeface="Roboto Slab"/>
              <a:cs typeface="Roboto Slab"/>
              <a:sym typeface="Roboto Slab"/>
            </a:endParaRPr>
          </a:p>
        </p:txBody>
      </p:sp>
      <p:sp>
        <p:nvSpPr>
          <p:cNvPr id="108" name="Google Shape;108;p3"/>
          <p:cNvSpPr txBox="1"/>
          <p:nvPr/>
        </p:nvSpPr>
        <p:spPr>
          <a:xfrm>
            <a:off x="3878263" y="3151188"/>
            <a:ext cx="596900" cy="4492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r>
              <a:rPr lang="cs-CZ" sz="2400" b="1">
                <a:solidFill>
                  <a:srgbClr val="FFFFFF"/>
                </a:solidFill>
                <a:latin typeface="Nixie One"/>
                <a:ea typeface="Nixie One"/>
                <a:cs typeface="Nixie One"/>
                <a:sym typeface="Nixie One"/>
              </a:rPr>
              <a:t>03</a:t>
            </a:r>
            <a:endParaRPr/>
          </a:p>
        </p:txBody>
      </p:sp>
      <p:cxnSp>
        <p:nvCxnSpPr>
          <p:cNvPr id="109" name="Google Shape;109;p3"/>
          <p:cNvCxnSpPr/>
          <p:nvPr/>
        </p:nvCxnSpPr>
        <p:spPr>
          <a:xfrm>
            <a:off x="4476750" y="3179763"/>
            <a:ext cx="0" cy="392112"/>
          </a:xfrm>
          <a:prstGeom prst="straightConnector1">
            <a:avLst/>
          </a:prstGeom>
          <a:noFill/>
          <a:ln w="9525" cap="rnd" cmpd="sng">
            <a:solidFill>
              <a:srgbClr val="FFFFFF"/>
            </a:solidFill>
            <a:prstDash val="solid"/>
            <a:round/>
            <a:headEnd type="none" w="sm" len="sm"/>
            <a:tailEnd type="none" w="sm" len="sm"/>
          </a:ln>
        </p:spPr>
      </p:cxnSp>
      <p:sp>
        <p:nvSpPr>
          <p:cNvPr id="110" name="Google Shape;110;p3"/>
          <p:cNvSpPr txBox="1"/>
          <p:nvPr/>
        </p:nvSpPr>
        <p:spPr>
          <a:xfrm>
            <a:off x="4487464" y="3094831"/>
            <a:ext cx="3612925" cy="574675"/>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000000"/>
              </a:buClr>
              <a:buSzPts val="1400"/>
              <a:buFont typeface="Arial"/>
              <a:buNone/>
            </a:pPr>
            <a:r>
              <a:rPr lang="en-GB" sz="1400" b="1" dirty="0">
                <a:solidFill>
                  <a:srgbClr val="FFFFFF"/>
                </a:solidFill>
                <a:latin typeface="Roboto Slab"/>
                <a:ea typeface="Roboto Slab"/>
                <a:cs typeface="Roboto Slab"/>
                <a:sym typeface="Roboto Slab"/>
              </a:rPr>
              <a:t>Oxy acids salts</a:t>
            </a:r>
            <a:endParaRPr sz="1400" b="1" dirty="0">
              <a:solidFill>
                <a:srgbClr val="FFFFFF"/>
              </a:solidFill>
              <a:latin typeface="Roboto Slab"/>
              <a:ea typeface="Roboto Slab"/>
              <a:cs typeface="Roboto Slab"/>
              <a:sym typeface="Roboto Slab"/>
            </a:endParaRPr>
          </a:p>
        </p:txBody>
      </p:sp>
      <p:sp>
        <p:nvSpPr>
          <p:cNvPr id="111" name="Google Shape;111;p3"/>
          <p:cNvSpPr txBox="1"/>
          <p:nvPr/>
        </p:nvSpPr>
        <p:spPr>
          <a:xfrm>
            <a:off x="3878263" y="3881438"/>
            <a:ext cx="596900" cy="4492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2400"/>
              <a:buFont typeface="Arial"/>
              <a:buNone/>
            </a:pPr>
            <a:r>
              <a:rPr lang="cs-CZ" sz="2400" b="1">
                <a:solidFill>
                  <a:srgbClr val="FFFFFF"/>
                </a:solidFill>
                <a:latin typeface="Nixie One"/>
                <a:ea typeface="Nixie One"/>
                <a:cs typeface="Nixie One"/>
                <a:sym typeface="Nixie One"/>
              </a:rPr>
              <a:t>04</a:t>
            </a:r>
            <a:endParaRPr/>
          </a:p>
        </p:txBody>
      </p:sp>
      <p:cxnSp>
        <p:nvCxnSpPr>
          <p:cNvPr id="112" name="Google Shape;112;p3"/>
          <p:cNvCxnSpPr/>
          <p:nvPr/>
        </p:nvCxnSpPr>
        <p:spPr>
          <a:xfrm>
            <a:off x="4476750" y="3910013"/>
            <a:ext cx="0" cy="393700"/>
          </a:xfrm>
          <a:prstGeom prst="straightConnector1">
            <a:avLst/>
          </a:prstGeom>
          <a:noFill/>
          <a:ln w="9525" cap="rnd" cmpd="sng">
            <a:solidFill>
              <a:srgbClr val="FFFFFF"/>
            </a:solidFill>
            <a:prstDash val="solid"/>
            <a:round/>
            <a:headEnd type="none" w="sm" len="sm"/>
            <a:tailEnd type="none" w="sm" len="sm"/>
          </a:ln>
        </p:spPr>
      </p:cxnSp>
      <p:sp>
        <p:nvSpPr>
          <p:cNvPr id="113" name="Google Shape;113;p3"/>
          <p:cNvSpPr txBox="1"/>
          <p:nvPr/>
        </p:nvSpPr>
        <p:spPr>
          <a:xfrm>
            <a:off x="4532312" y="3825875"/>
            <a:ext cx="2199923" cy="574675"/>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000000"/>
              </a:buClr>
              <a:buSzPts val="1400"/>
              <a:buFont typeface="Arial"/>
              <a:buNone/>
            </a:pPr>
            <a:r>
              <a:rPr lang="en-GB" sz="1400" b="1" dirty="0">
                <a:solidFill>
                  <a:srgbClr val="FFFFFF"/>
                </a:solidFill>
                <a:latin typeface="Roboto Slab"/>
                <a:ea typeface="Roboto Slab"/>
                <a:cs typeface="Roboto Slab"/>
                <a:sym typeface="Roboto Slab"/>
              </a:rPr>
              <a:t>Test to practise</a:t>
            </a:r>
            <a:endParaRPr dirty="0"/>
          </a:p>
        </p:txBody>
      </p:sp>
      <p:sp>
        <p:nvSpPr>
          <p:cNvPr id="114" name="Google Shape;114;p3"/>
          <p:cNvSpPr/>
          <p:nvPr/>
        </p:nvSpPr>
        <p:spPr>
          <a:xfrm flipH="1">
            <a:off x="3787775" y="1509713"/>
            <a:ext cx="90488" cy="2978150"/>
          </a:xfrm>
          <a:custGeom>
            <a:avLst/>
            <a:gdLst/>
            <a:ahLst/>
            <a:cxnLst/>
            <a:rect l="l" t="t" r="r" b="b"/>
            <a:pathLst>
              <a:path w="120000" h="120000" extrusionOk="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115" name="Google Shape;115;p3"/>
          <p:cNvSpPr txBox="1"/>
          <p:nvPr/>
        </p:nvSpPr>
        <p:spPr>
          <a:xfrm>
            <a:off x="5362575" y="4487863"/>
            <a:ext cx="3711575" cy="517525"/>
          </a:xfrm>
          <a:prstGeom prst="rect">
            <a:avLst/>
          </a:prstGeom>
          <a:noFill/>
          <a:ln>
            <a:noFill/>
          </a:ln>
        </p:spPr>
        <p:txBody>
          <a:bodyPr spcFirstLastPara="1" wrap="square" lIns="91425" tIns="91425" rIns="91425" bIns="91425" anchor="ctr" anchorCtr="0">
            <a:noAutofit/>
          </a:bodyPr>
          <a:lstStyle/>
          <a:p>
            <a:pPr marL="0" marR="0" lvl="0" indent="0" algn="r" rtl="0">
              <a:spcBef>
                <a:spcPts val="0"/>
              </a:spcBef>
              <a:spcAft>
                <a:spcPts val="0"/>
              </a:spcAft>
              <a:buClr>
                <a:srgbClr val="000000"/>
              </a:buClr>
              <a:buSzPts val="1200"/>
              <a:buFont typeface="Arial"/>
              <a:buNone/>
            </a:pPr>
            <a:endParaRPr sz="1200" b="1">
              <a:solidFill>
                <a:srgbClr val="18637B"/>
              </a:solidFill>
              <a:latin typeface="Nixie One"/>
              <a:ea typeface="Nixie One"/>
              <a:cs typeface="Nixie One"/>
              <a:sym typeface="Nixie One"/>
            </a:endParaRPr>
          </a:p>
        </p:txBody>
      </p:sp>
      <p:sp>
        <p:nvSpPr>
          <p:cNvPr id="116" name="Google Shape;116;p3"/>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3</a:t>
            </a:fld>
            <a:endParaRPr sz="800">
              <a:solidFill>
                <a:srgbClr val="FFFFFF"/>
              </a:solidFill>
              <a:latin typeface="Roboto Slab"/>
              <a:ea typeface="Roboto Slab"/>
              <a:cs typeface="Roboto Slab"/>
              <a:sym typeface="Roboto Slab"/>
            </a:endParaRPr>
          </a:p>
        </p:txBody>
      </p:sp>
      <p:sp>
        <p:nvSpPr>
          <p:cNvPr id="117" name="Google Shape;117;p3"/>
          <p:cNvSpPr txBox="1"/>
          <p:nvPr/>
        </p:nvSpPr>
        <p:spPr>
          <a:xfrm>
            <a:off x="500063" y="4716462"/>
            <a:ext cx="2711450" cy="327025"/>
          </a:xfrm>
          <a:prstGeom prst="rect">
            <a:avLst/>
          </a:prstGeom>
          <a:solidFill>
            <a:srgbClr val="6E9C45"/>
          </a:solidFill>
          <a:ln>
            <a:noFill/>
          </a:ln>
        </p:spPr>
        <p:txBody>
          <a:bodyPr spcFirstLastPara="1" wrap="square" lIns="91425" tIns="91425" rIns="91425" bIns="91425" anchor="t" anchorCtr="0">
            <a:noAutofit/>
          </a:bodyPr>
          <a:lstStyle/>
          <a:p>
            <a:pPr marL="0" marR="0" lvl="0" indent="0" algn="ctr" rtl="0">
              <a:spcBef>
                <a:spcPts val="0"/>
              </a:spcBef>
              <a:spcAft>
                <a:spcPts val="0"/>
              </a:spcAft>
              <a:buNone/>
            </a:pPr>
            <a:r>
              <a:rPr lang="cs-CZ" sz="900" b="1">
                <a:solidFill>
                  <a:srgbClr val="000000"/>
                </a:solidFill>
                <a:latin typeface="Arial"/>
                <a:ea typeface="Arial"/>
                <a:cs typeface="Arial"/>
                <a:sym typeface="Arial"/>
              </a:rPr>
              <a:t>2020-1-SK01-KA226-SCH-094350</a:t>
            </a:r>
            <a:endParaRPr/>
          </a:p>
          <a:p>
            <a:pPr marL="0" marR="0" lvl="0" indent="0" algn="l" rtl="0">
              <a:spcBef>
                <a:spcPts val="1000"/>
              </a:spcBef>
              <a:spcAft>
                <a:spcPts val="0"/>
              </a:spcAft>
              <a:buClr>
                <a:srgbClr val="000000"/>
              </a:buClr>
              <a:buSzPts val="900"/>
              <a:buFont typeface="Arial"/>
              <a:buNone/>
            </a:pPr>
            <a:endParaRPr sz="900" b="1">
              <a:solidFill>
                <a:srgbClr val="114454"/>
              </a:solidFill>
              <a:latin typeface="Nixie One"/>
              <a:ea typeface="Nixie One"/>
              <a:cs typeface="Nixie One"/>
              <a:sym typeface="Nixie One"/>
            </a:endParaRPr>
          </a:p>
          <a:p>
            <a:pPr marL="0" marR="0" lvl="0" indent="0" algn="l" rtl="0">
              <a:spcBef>
                <a:spcPts val="1000"/>
              </a:spcBef>
              <a:spcAft>
                <a:spcPts val="0"/>
              </a:spcAft>
              <a:buClr>
                <a:srgbClr val="000000"/>
              </a:buClr>
              <a:buSzPts val="900"/>
              <a:buFont typeface="Arial"/>
              <a:buNone/>
            </a:pPr>
            <a:endParaRPr sz="900" b="1">
              <a:solidFill>
                <a:srgbClr val="114454"/>
              </a:solidFill>
              <a:latin typeface="Nixie One"/>
              <a:ea typeface="Nixie One"/>
              <a:cs typeface="Nixie One"/>
              <a:sym typeface="Nixie One"/>
            </a:endParaRPr>
          </a:p>
        </p:txBody>
      </p:sp>
      <p:pic>
        <p:nvPicPr>
          <p:cNvPr id="118" name="Google Shape;118;p3" descr="Erasmus+ logo EN.jpg"/>
          <p:cNvPicPr preferRelativeResize="0"/>
          <p:nvPr/>
        </p:nvPicPr>
        <p:blipFill rotWithShape="1">
          <a:blip r:embed="rId3">
            <a:alphaModFix/>
          </a:blip>
          <a:srcRect/>
          <a:stretch/>
        </p:blipFill>
        <p:spPr>
          <a:xfrm>
            <a:off x="285750" y="142875"/>
            <a:ext cx="2593975" cy="571500"/>
          </a:xfrm>
          <a:prstGeom prst="rect">
            <a:avLst/>
          </a:prstGeom>
          <a:noFill/>
          <a:ln>
            <a:noFill/>
          </a:ln>
        </p:spPr>
      </p:pic>
      <p:grpSp>
        <p:nvGrpSpPr>
          <p:cNvPr id="119" name="Google Shape;119;p3"/>
          <p:cNvGrpSpPr/>
          <p:nvPr/>
        </p:nvGrpSpPr>
        <p:grpSpPr>
          <a:xfrm>
            <a:off x="3182222" y="1734343"/>
            <a:ext cx="257175" cy="277813"/>
            <a:chOff x="616425" y="2329600"/>
            <a:chExt cx="361700" cy="388475"/>
          </a:xfrm>
        </p:grpSpPr>
        <p:sp>
          <p:nvSpPr>
            <p:cNvPr id="120" name="Google Shape;120;p3"/>
            <p:cNvSpPr/>
            <p:nvPr/>
          </p:nvSpPr>
          <p:spPr>
            <a:xfrm>
              <a:off x="616425" y="2329600"/>
              <a:ext cx="361700" cy="388475"/>
            </a:xfrm>
            <a:custGeom>
              <a:avLst/>
              <a:gdLst/>
              <a:ahLst/>
              <a:cxnLst/>
              <a:rect l="l" t="t" r="r" b="b"/>
              <a:pathLst>
                <a:path w="14468" h="15539" fill="none" extrusionOk="0">
                  <a:moveTo>
                    <a:pt x="14273" y="13030"/>
                  </a:moveTo>
                  <a:lnTo>
                    <a:pt x="9621" y="6479"/>
                  </a:lnTo>
                  <a:lnTo>
                    <a:pt x="9621" y="2338"/>
                  </a:lnTo>
                  <a:lnTo>
                    <a:pt x="10303" y="1656"/>
                  </a:lnTo>
                  <a:lnTo>
                    <a:pt x="10400" y="1559"/>
                  </a:lnTo>
                  <a:lnTo>
                    <a:pt x="10474" y="1437"/>
                  </a:lnTo>
                  <a:lnTo>
                    <a:pt x="10522" y="1291"/>
                  </a:lnTo>
                  <a:lnTo>
                    <a:pt x="10571" y="1169"/>
                  </a:lnTo>
                  <a:lnTo>
                    <a:pt x="10571" y="1023"/>
                  </a:lnTo>
                  <a:lnTo>
                    <a:pt x="10571" y="877"/>
                  </a:lnTo>
                  <a:lnTo>
                    <a:pt x="10547" y="731"/>
                  </a:lnTo>
                  <a:lnTo>
                    <a:pt x="10498" y="609"/>
                  </a:lnTo>
                  <a:lnTo>
                    <a:pt x="10449" y="463"/>
                  </a:lnTo>
                  <a:lnTo>
                    <a:pt x="10352" y="366"/>
                  </a:lnTo>
                  <a:lnTo>
                    <a:pt x="10254" y="244"/>
                  </a:lnTo>
                  <a:lnTo>
                    <a:pt x="10157" y="171"/>
                  </a:lnTo>
                  <a:lnTo>
                    <a:pt x="10035" y="98"/>
                  </a:lnTo>
                  <a:lnTo>
                    <a:pt x="9889" y="49"/>
                  </a:lnTo>
                  <a:lnTo>
                    <a:pt x="9767" y="25"/>
                  </a:lnTo>
                  <a:lnTo>
                    <a:pt x="9621" y="0"/>
                  </a:lnTo>
                  <a:lnTo>
                    <a:pt x="4848" y="0"/>
                  </a:lnTo>
                  <a:lnTo>
                    <a:pt x="4701" y="25"/>
                  </a:lnTo>
                  <a:lnTo>
                    <a:pt x="4580" y="49"/>
                  </a:lnTo>
                  <a:lnTo>
                    <a:pt x="4433" y="98"/>
                  </a:lnTo>
                  <a:lnTo>
                    <a:pt x="4312" y="171"/>
                  </a:lnTo>
                  <a:lnTo>
                    <a:pt x="4214" y="244"/>
                  </a:lnTo>
                  <a:lnTo>
                    <a:pt x="4117" y="366"/>
                  </a:lnTo>
                  <a:lnTo>
                    <a:pt x="4019" y="463"/>
                  </a:lnTo>
                  <a:lnTo>
                    <a:pt x="3971" y="609"/>
                  </a:lnTo>
                  <a:lnTo>
                    <a:pt x="3922" y="731"/>
                  </a:lnTo>
                  <a:lnTo>
                    <a:pt x="3898" y="877"/>
                  </a:lnTo>
                  <a:lnTo>
                    <a:pt x="3898" y="1023"/>
                  </a:lnTo>
                  <a:lnTo>
                    <a:pt x="3898" y="1169"/>
                  </a:lnTo>
                  <a:lnTo>
                    <a:pt x="3946" y="1291"/>
                  </a:lnTo>
                  <a:lnTo>
                    <a:pt x="3995" y="1437"/>
                  </a:lnTo>
                  <a:lnTo>
                    <a:pt x="4068" y="1559"/>
                  </a:lnTo>
                  <a:lnTo>
                    <a:pt x="4166" y="1656"/>
                  </a:lnTo>
                  <a:lnTo>
                    <a:pt x="4848" y="2338"/>
                  </a:lnTo>
                  <a:lnTo>
                    <a:pt x="4848" y="6479"/>
                  </a:lnTo>
                  <a:lnTo>
                    <a:pt x="196" y="13030"/>
                  </a:lnTo>
                  <a:lnTo>
                    <a:pt x="123" y="13152"/>
                  </a:lnTo>
                  <a:lnTo>
                    <a:pt x="50" y="13274"/>
                  </a:lnTo>
                  <a:lnTo>
                    <a:pt x="25" y="13395"/>
                  </a:lnTo>
                  <a:lnTo>
                    <a:pt x="1" y="13517"/>
                  </a:lnTo>
                  <a:lnTo>
                    <a:pt x="1" y="13639"/>
                  </a:lnTo>
                  <a:lnTo>
                    <a:pt x="25" y="13785"/>
                  </a:lnTo>
                  <a:lnTo>
                    <a:pt x="50" y="13907"/>
                  </a:lnTo>
                  <a:lnTo>
                    <a:pt x="98" y="14029"/>
                  </a:lnTo>
                  <a:lnTo>
                    <a:pt x="585" y="15003"/>
                  </a:lnTo>
                  <a:lnTo>
                    <a:pt x="658" y="15125"/>
                  </a:lnTo>
                  <a:lnTo>
                    <a:pt x="756" y="15222"/>
                  </a:lnTo>
                  <a:lnTo>
                    <a:pt x="829" y="15320"/>
                  </a:lnTo>
                  <a:lnTo>
                    <a:pt x="951" y="15393"/>
                  </a:lnTo>
                  <a:lnTo>
                    <a:pt x="1073" y="15441"/>
                  </a:lnTo>
                  <a:lnTo>
                    <a:pt x="1194" y="15490"/>
                  </a:lnTo>
                  <a:lnTo>
                    <a:pt x="1316" y="15539"/>
                  </a:lnTo>
                  <a:lnTo>
                    <a:pt x="1462" y="15539"/>
                  </a:lnTo>
                  <a:lnTo>
                    <a:pt x="13006" y="15539"/>
                  </a:lnTo>
                  <a:lnTo>
                    <a:pt x="13153" y="15539"/>
                  </a:lnTo>
                  <a:lnTo>
                    <a:pt x="13274" y="15490"/>
                  </a:lnTo>
                  <a:lnTo>
                    <a:pt x="13396" y="15441"/>
                  </a:lnTo>
                  <a:lnTo>
                    <a:pt x="13518" y="15393"/>
                  </a:lnTo>
                  <a:lnTo>
                    <a:pt x="13640" y="15320"/>
                  </a:lnTo>
                  <a:lnTo>
                    <a:pt x="13713" y="15222"/>
                  </a:lnTo>
                  <a:lnTo>
                    <a:pt x="13810" y="15125"/>
                  </a:lnTo>
                  <a:lnTo>
                    <a:pt x="13883" y="15003"/>
                  </a:lnTo>
                  <a:lnTo>
                    <a:pt x="14370" y="14029"/>
                  </a:lnTo>
                  <a:lnTo>
                    <a:pt x="14419" y="13907"/>
                  </a:lnTo>
                  <a:lnTo>
                    <a:pt x="14443" y="13785"/>
                  </a:lnTo>
                  <a:lnTo>
                    <a:pt x="14468" y="13639"/>
                  </a:lnTo>
                  <a:lnTo>
                    <a:pt x="14468" y="13517"/>
                  </a:lnTo>
                  <a:lnTo>
                    <a:pt x="14443" y="13395"/>
                  </a:lnTo>
                  <a:lnTo>
                    <a:pt x="14419" y="13274"/>
                  </a:lnTo>
                  <a:lnTo>
                    <a:pt x="14346" y="13152"/>
                  </a:lnTo>
                  <a:lnTo>
                    <a:pt x="14273" y="13030"/>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21" name="Google Shape;121;p3"/>
            <p:cNvSpPr/>
            <p:nvPr/>
          </p:nvSpPr>
          <p:spPr>
            <a:xfrm>
              <a:off x="704725" y="2545750"/>
              <a:ext cx="185125" cy="25"/>
            </a:xfrm>
            <a:custGeom>
              <a:avLst/>
              <a:gdLst/>
              <a:ahLst/>
              <a:cxnLst/>
              <a:rect l="l" t="t" r="r" b="b"/>
              <a:pathLst>
                <a:path w="7405" h="1" fill="none" extrusionOk="0">
                  <a:moveTo>
                    <a:pt x="7404" y="0"/>
                  </a:moveTo>
                  <a:lnTo>
                    <a:pt x="0" y="0"/>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22" name="Google Shape;122;p3"/>
            <p:cNvSpPr/>
            <p:nvPr/>
          </p:nvSpPr>
          <p:spPr>
            <a:xfrm>
              <a:off x="811875" y="2626125"/>
              <a:ext cx="31075" cy="31075"/>
            </a:xfrm>
            <a:custGeom>
              <a:avLst/>
              <a:gdLst/>
              <a:ahLst/>
              <a:cxnLst/>
              <a:rect l="l" t="t" r="r" b="b"/>
              <a:pathLst>
                <a:path w="1243" h="1243" fill="none" extrusionOk="0">
                  <a:moveTo>
                    <a:pt x="1" y="633"/>
                  </a:moveTo>
                  <a:lnTo>
                    <a:pt x="1" y="633"/>
                  </a:lnTo>
                  <a:lnTo>
                    <a:pt x="25" y="487"/>
                  </a:lnTo>
                  <a:lnTo>
                    <a:pt x="50" y="390"/>
                  </a:lnTo>
                  <a:lnTo>
                    <a:pt x="98" y="268"/>
                  </a:lnTo>
                  <a:lnTo>
                    <a:pt x="171" y="171"/>
                  </a:lnTo>
                  <a:lnTo>
                    <a:pt x="269" y="98"/>
                  </a:lnTo>
                  <a:lnTo>
                    <a:pt x="390" y="49"/>
                  </a:lnTo>
                  <a:lnTo>
                    <a:pt x="488" y="24"/>
                  </a:lnTo>
                  <a:lnTo>
                    <a:pt x="634" y="0"/>
                  </a:lnTo>
                  <a:lnTo>
                    <a:pt x="756" y="24"/>
                  </a:lnTo>
                  <a:lnTo>
                    <a:pt x="853" y="49"/>
                  </a:lnTo>
                  <a:lnTo>
                    <a:pt x="975" y="98"/>
                  </a:lnTo>
                  <a:lnTo>
                    <a:pt x="1072" y="171"/>
                  </a:lnTo>
                  <a:lnTo>
                    <a:pt x="1146" y="268"/>
                  </a:lnTo>
                  <a:lnTo>
                    <a:pt x="1194" y="390"/>
                  </a:lnTo>
                  <a:lnTo>
                    <a:pt x="1243" y="487"/>
                  </a:lnTo>
                  <a:lnTo>
                    <a:pt x="1243" y="633"/>
                  </a:lnTo>
                  <a:lnTo>
                    <a:pt x="1243" y="755"/>
                  </a:lnTo>
                  <a:lnTo>
                    <a:pt x="1194" y="853"/>
                  </a:lnTo>
                  <a:lnTo>
                    <a:pt x="1146" y="974"/>
                  </a:lnTo>
                  <a:lnTo>
                    <a:pt x="1072" y="1072"/>
                  </a:lnTo>
                  <a:lnTo>
                    <a:pt x="975" y="1145"/>
                  </a:lnTo>
                  <a:lnTo>
                    <a:pt x="853" y="1194"/>
                  </a:lnTo>
                  <a:lnTo>
                    <a:pt x="756" y="1242"/>
                  </a:lnTo>
                  <a:lnTo>
                    <a:pt x="634" y="1242"/>
                  </a:lnTo>
                  <a:lnTo>
                    <a:pt x="488" y="1242"/>
                  </a:lnTo>
                  <a:lnTo>
                    <a:pt x="390" y="1194"/>
                  </a:lnTo>
                  <a:lnTo>
                    <a:pt x="269" y="1145"/>
                  </a:lnTo>
                  <a:lnTo>
                    <a:pt x="171" y="1072"/>
                  </a:lnTo>
                  <a:lnTo>
                    <a:pt x="98" y="974"/>
                  </a:lnTo>
                  <a:lnTo>
                    <a:pt x="50" y="853"/>
                  </a:lnTo>
                  <a:lnTo>
                    <a:pt x="25" y="755"/>
                  </a:lnTo>
                  <a:lnTo>
                    <a:pt x="1" y="633"/>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23" name="Google Shape;123;p3"/>
            <p:cNvSpPr/>
            <p:nvPr/>
          </p:nvSpPr>
          <p:spPr>
            <a:xfrm>
              <a:off x="751000" y="2568275"/>
              <a:ext cx="54200" cy="53600"/>
            </a:xfrm>
            <a:custGeom>
              <a:avLst/>
              <a:gdLst/>
              <a:ahLst/>
              <a:cxnLst/>
              <a:rect l="l" t="t" r="r" b="b"/>
              <a:pathLst>
                <a:path w="2168" h="2144" fill="none" extrusionOk="0">
                  <a:moveTo>
                    <a:pt x="1096" y="2144"/>
                  </a:moveTo>
                  <a:lnTo>
                    <a:pt x="1096" y="2144"/>
                  </a:lnTo>
                  <a:lnTo>
                    <a:pt x="877" y="2119"/>
                  </a:lnTo>
                  <a:lnTo>
                    <a:pt x="658" y="2071"/>
                  </a:lnTo>
                  <a:lnTo>
                    <a:pt x="487" y="1973"/>
                  </a:lnTo>
                  <a:lnTo>
                    <a:pt x="317" y="1827"/>
                  </a:lnTo>
                  <a:lnTo>
                    <a:pt x="195" y="1681"/>
                  </a:lnTo>
                  <a:lnTo>
                    <a:pt x="98" y="1486"/>
                  </a:lnTo>
                  <a:lnTo>
                    <a:pt x="25" y="1291"/>
                  </a:lnTo>
                  <a:lnTo>
                    <a:pt x="0" y="1072"/>
                  </a:lnTo>
                  <a:lnTo>
                    <a:pt x="25" y="853"/>
                  </a:lnTo>
                  <a:lnTo>
                    <a:pt x="98" y="658"/>
                  </a:lnTo>
                  <a:lnTo>
                    <a:pt x="195" y="463"/>
                  </a:lnTo>
                  <a:lnTo>
                    <a:pt x="317" y="317"/>
                  </a:lnTo>
                  <a:lnTo>
                    <a:pt x="487" y="171"/>
                  </a:lnTo>
                  <a:lnTo>
                    <a:pt x="658" y="73"/>
                  </a:lnTo>
                  <a:lnTo>
                    <a:pt x="877" y="0"/>
                  </a:lnTo>
                  <a:lnTo>
                    <a:pt x="1096" y="0"/>
                  </a:lnTo>
                  <a:lnTo>
                    <a:pt x="1315" y="0"/>
                  </a:lnTo>
                  <a:lnTo>
                    <a:pt x="1510" y="73"/>
                  </a:lnTo>
                  <a:lnTo>
                    <a:pt x="1681" y="171"/>
                  </a:lnTo>
                  <a:lnTo>
                    <a:pt x="1851" y="317"/>
                  </a:lnTo>
                  <a:lnTo>
                    <a:pt x="1973" y="463"/>
                  </a:lnTo>
                  <a:lnTo>
                    <a:pt x="2070" y="658"/>
                  </a:lnTo>
                  <a:lnTo>
                    <a:pt x="2144" y="853"/>
                  </a:lnTo>
                  <a:lnTo>
                    <a:pt x="2168" y="1072"/>
                  </a:lnTo>
                  <a:lnTo>
                    <a:pt x="2144" y="1291"/>
                  </a:lnTo>
                  <a:lnTo>
                    <a:pt x="2070" y="1486"/>
                  </a:lnTo>
                  <a:lnTo>
                    <a:pt x="1973" y="1681"/>
                  </a:lnTo>
                  <a:lnTo>
                    <a:pt x="1851" y="1827"/>
                  </a:lnTo>
                  <a:lnTo>
                    <a:pt x="1681" y="1973"/>
                  </a:lnTo>
                  <a:lnTo>
                    <a:pt x="1510" y="2071"/>
                  </a:lnTo>
                  <a:lnTo>
                    <a:pt x="1315" y="2119"/>
                  </a:lnTo>
                  <a:lnTo>
                    <a:pt x="1096" y="2144"/>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24" name="Google Shape;124;p3"/>
            <p:cNvSpPr/>
            <p:nvPr/>
          </p:nvSpPr>
          <p:spPr>
            <a:xfrm>
              <a:off x="769875" y="2662650"/>
              <a:ext cx="23775" cy="23775"/>
            </a:xfrm>
            <a:custGeom>
              <a:avLst/>
              <a:gdLst/>
              <a:ahLst/>
              <a:cxnLst/>
              <a:rect l="l" t="t" r="r" b="b"/>
              <a:pathLst>
                <a:path w="951" h="951" fill="none" extrusionOk="0">
                  <a:moveTo>
                    <a:pt x="0" y="463"/>
                  </a:moveTo>
                  <a:lnTo>
                    <a:pt x="0" y="463"/>
                  </a:lnTo>
                  <a:lnTo>
                    <a:pt x="0" y="366"/>
                  </a:lnTo>
                  <a:lnTo>
                    <a:pt x="25" y="293"/>
                  </a:lnTo>
                  <a:lnTo>
                    <a:pt x="73" y="195"/>
                  </a:lnTo>
                  <a:lnTo>
                    <a:pt x="146" y="122"/>
                  </a:lnTo>
                  <a:lnTo>
                    <a:pt x="220" y="73"/>
                  </a:lnTo>
                  <a:lnTo>
                    <a:pt x="293" y="25"/>
                  </a:lnTo>
                  <a:lnTo>
                    <a:pt x="390" y="0"/>
                  </a:lnTo>
                  <a:lnTo>
                    <a:pt x="487" y="0"/>
                  </a:lnTo>
                  <a:lnTo>
                    <a:pt x="585" y="0"/>
                  </a:lnTo>
                  <a:lnTo>
                    <a:pt x="658" y="25"/>
                  </a:lnTo>
                  <a:lnTo>
                    <a:pt x="755" y="73"/>
                  </a:lnTo>
                  <a:lnTo>
                    <a:pt x="828" y="122"/>
                  </a:lnTo>
                  <a:lnTo>
                    <a:pt x="877" y="195"/>
                  </a:lnTo>
                  <a:lnTo>
                    <a:pt x="926" y="293"/>
                  </a:lnTo>
                  <a:lnTo>
                    <a:pt x="950" y="366"/>
                  </a:lnTo>
                  <a:lnTo>
                    <a:pt x="950" y="463"/>
                  </a:lnTo>
                  <a:lnTo>
                    <a:pt x="950" y="561"/>
                  </a:lnTo>
                  <a:lnTo>
                    <a:pt x="926" y="658"/>
                  </a:lnTo>
                  <a:lnTo>
                    <a:pt x="877" y="755"/>
                  </a:lnTo>
                  <a:lnTo>
                    <a:pt x="828" y="804"/>
                  </a:lnTo>
                  <a:lnTo>
                    <a:pt x="755" y="877"/>
                  </a:lnTo>
                  <a:lnTo>
                    <a:pt x="658" y="926"/>
                  </a:lnTo>
                  <a:lnTo>
                    <a:pt x="585" y="950"/>
                  </a:lnTo>
                  <a:lnTo>
                    <a:pt x="487" y="950"/>
                  </a:lnTo>
                  <a:lnTo>
                    <a:pt x="390" y="950"/>
                  </a:lnTo>
                  <a:lnTo>
                    <a:pt x="293" y="926"/>
                  </a:lnTo>
                  <a:lnTo>
                    <a:pt x="220" y="877"/>
                  </a:lnTo>
                  <a:lnTo>
                    <a:pt x="146" y="804"/>
                  </a:lnTo>
                  <a:lnTo>
                    <a:pt x="73" y="755"/>
                  </a:lnTo>
                  <a:lnTo>
                    <a:pt x="25" y="658"/>
                  </a:lnTo>
                  <a:lnTo>
                    <a:pt x="0" y="561"/>
                  </a:lnTo>
                  <a:lnTo>
                    <a:pt x="0" y="463"/>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25" name="Google Shape;125;p3"/>
            <p:cNvSpPr/>
            <p:nvPr/>
          </p:nvSpPr>
          <p:spPr>
            <a:xfrm>
              <a:off x="799700" y="2503125"/>
              <a:ext cx="24375" cy="23775"/>
            </a:xfrm>
            <a:custGeom>
              <a:avLst/>
              <a:gdLst/>
              <a:ahLst/>
              <a:cxnLst/>
              <a:rect l="l" t="t" r="r" b="b"/>
              <a:pathLst>
                <a:path w="975" h="951" fill="none" extrusionOk="0">
                  <a:moveTo>
                    <a:pt x="1" y="463"/>
                  </a:moveTo>
                  <a:lnTo>
                    <a:pt x="1" y="463"/>
                  </a:lnTo>
                  <a:lnTo>
                    <a:pt x="25" y="366"/>
                  </a:lnTo>
                  <a:lnTo>
                    <a:pt x="49" y="293"/>
                  </a:lnTo>
                  <a:lnTo>
                    <a:pt x="98" y="195"/>
                  </a:lnTo>
                  <a:lnTo>
                    <a:pt x="147" y="122"/>
                  </a:lnTo>
                  <a:lnTo>
                    <a:pt x="220" y="73"/>
                  </a:lnTo>
                  <a:lnTo>
                    <a:pt x="293" y="25"/>
                  </a:lnTo>
                  <a:lnTo>
                    <a:pt x="390" y="0"/>
                  </a:lnTo>
                  <a:lnTo>
                    <a:pt x="488" y="0"/>
                  </a:lnTo>
                  <a:lnTo>
                    <a:pt x="585" y="0"/>
                  </a:lnTo>
                  <a:lnTo>
                    <a:pt x="683" y="25"/>
                  </a:lnTo>
                  <a:lnTo>
                    <a:pt x="756" y="73"/>
                  </a:lnTo>
                  <a:lnTo>
                    <a:pt x="829" y="122"/>
                  </a:lnTo>
                  <a:lnTo>
                    <a:pt x="877" y="195"/>
                  </a:lnTo>
                  <a:lnTo>
                    <a:pt x="926" y="293"/>
                  </a:lnTo>
                  <a:lnTo>
                    <a:pt x="951" y="366"/>
                  </a:lnTo>
                  <a:lnTo>
                    <a:pt x="975" y="463"/>
                  </a:lnTo>
                  <a:lnTo>
                    <a:pt x="951" y="561"/>
                  </a:lnTo>
                  <a:lnTo>
                    <a:pt x="926" y="658"/>
                  </a:lnTo>
                  <a:lnTo>
                    <a:pt x="877" y="731"/>
                  </a:lnTo>
                  <a:lnTo>
                    <a:pt x="829" y="804"/>
                  </a:lnTo>
                  <a:lnTo>
                    <a:pt x="756" y="877"/>
                  </a:lnTo>
                  <a:lnTo>
                    <a:pt x="683" y="902"/>
                  </a:lnTo>
                  <a:lnTo>
                    <a:pt x="585" y="950"/>
                  </a:lnTo>
                  <a:lnTo>
                    <a:pt x="488" y="950"/>
                  </a:lnTo>
                  <a:lnTo>
                    <a:pt x="390" y="950"/>
                  </a:lnTo>
                  <a:lnTo>
                    <a:pt x="293" y="902"/>
                  </a:lnTo>
                  <a:lnTo>
                    <a:pt x="220" y="877"/>
                  </a:lnTo>
                  <a:lnTo>
                    <a:pt x="147" y="804"/>
                  </a:lnTo>
                  <a:lnTo>
                    <a:pt x="98" y="731"/>
                  </a:lnTo>
                  <a:lnTo>
                    <a:pt x="49" y="658"/>
                  </a:lnTo>
                  <a:lnTo>
                    <a:pt x="25" y="561"/>
                  </a:lnTo>
                  <a:lnTo>
                    <a:pt x="1" y="463"/>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26" name="Google Shape;126;p3"/>
            <p:cNvSpPr/>
            <p:nvPr/>
          </p:nvSpPr>
          <p:spPr>
            <a:xfrm>
              <a:off x="766825" y="2388050"/>
              <a:ext cx="60925" cy="25"/>
            </a:xfrm>
            <a:custGeom>
              <a:avLst/>
              <a:gdLst/>
              <a:ahLst/>
              <a:cxnLst/>
              <a:rect l="l" t="t" r="r" b="b"/>
              <a:pathLst>
                <a:path w="2437" h="1" fill="none" extrusionOk="0">
                  <a:moveTo>
                    <a:pt x="2436" y="0"/>
                  </a:moveTo>
                  <a:lnTo>
                    <a:pt x="1" y="0"/>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27" name="Google Shape;127;p3"/>
            <p:cNvSpPr/>
            <p:nvPr/>
          </p:nvSpPr>
          <p:spPr>
            <a:xfrm>
              <a:off x="769875" y="2456250"/>
              <a:ext cx="31075" cy="31075"/>
            </a:xfrm>
            <a:custGeom>
              <a:avLst/>
              <a:gdLst/>
              <a:ahLst/>
              <a:cxnLst/>
              <a:rect l="l" t="t" r="r" b="b"/>
              <a:pathLst>
                <a:path w="1243" h="1243" fill="none" extrusionOk="0">
                  <a:moveTo>
                    <a:pt x="0" y="633"/>
                  </a:moveTo>
                  <a:lnTo>
                    <a:pt x="0" y="633"/>
                  </a:lnTo>
                  <a:lnTo>
                    <a:pt x="0" y="512"/>
                  </a:lnTo>
                  <a:lnTo>
                    <a:pt x="49" y="390"/>
                  </a:lnTo>
                  <a:lnTo>
                    <a:pt x="98" y="268"/>
                  </a:lnTo>
                  <a:lnTo>
                    <a:pt x="171" y="195"/>
                  </a:lnTo>
                  <a:lnTo>
                    <a:pt x="268" y="122"/>
                  </a:lnTo>
                  <a:lnTo>
                    <a:pt x="366" y="49"/>
                  </a:lnTo>
                  <a:lnTo>
                    <a:pt x="487" y="24"/>
                  </a:lnTo>
                  <a:lnTo>
                    <a:pt x="609" y="0"/>
                  </a:lnTo>
                  <a:lnTo>
                    <a:pt x="731" y="24"/>
                  </a:lnTo>
                  <a:lnTo>
                    <a:pt x="853" y="49"/>
                  </a:lnTo>
                  <a:lnTo>
                    <a:pt x="975" y="122"/>
                  </a:lnTo>
                  <a:lnTo>
                    <a:pt x="1048" y="195"/>
                  </a:lnTo>
                  <a:lnTo>
                    <a:pt x="1145" y="268"/>
                  </a:lnTo>
                  <a:lnTo>
                    <a:pt x="1194" y="390"/>
                  </a:lnTo>
                  <a:lnTo>
                    <a:pt x="1218" y="512"/>
                  </a:lnTo>
                  <a:lnTo>
                    <a:pt x="1242" y="633"/>
                  </a:lnTo>
                  <a:lnTo>
                    <a:pt x="1218" y="755"/>
                  </a:lnTo>
                  <a:lnTo>
                    <a:pt x="1194" y="877"/>
                  </a:lnTo>
                  <a:lnTo>
                    <a:pt x="1145" y="974"/>
                  </a:lnTo>
                  <a:lnTo>
                    <a:pt x="1048" y="1072"/>
                  </a:lnTo>
                  <a:lnTo>
                    <a:pt x="975" y="1145"/>
                  </a:lnTo>
                  <a:lnTo>
                    <a:pt x="853" y="1193"/>
                  </a:lnTo>
                  <a:lnTo>
                    <a:pt x="731" y="1242"/>
                  </a:lnTo>
                  <a:lnTo>
                    <a:pt x="609" y="1242"/>
                  </a:lnTo>
                  <a:lnTo>
                    <a:pt x="487" y="1242"/>
                  </a:lnTo>
                  <a:lnTo>
                    <a:pt x="366" y="1193"/>
                  </a:lnTo>
                  <a:lnTo>
                    <a:pt x="268" y="1145"/>
                  </a:lnTo>
                  <a:lnTo>
                    <a:pt x="171" y="1072"/>
                  </a:lnTo>
                  <a:lnTo>
                    <a:pt x="98" y="974"/>
                  </a:lnTo>
                  <a:lnTo>
                    <a:pt x="49" y="877"/>
                  </a:lnTo>
                  <a:lnTo>
                    <a:pt x="0" y="755"/>
                  </a:lnTo>
                  <a:lnTo>
                    <a:pt x="0" y="633"/>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grpSp>
      <p:grpSp>
        <p:nvGrpSpPr>
          <p:cNvPr id="128" name="Google Shape;128;p3"/>
          <p:cNvGrpSpPr/>
          <p:nvPr/>
        </p:nvGrpSpPr>
        <p:grpSpPr>
          <a:xfrm>
            <a:off x="3183545" y="2483109"/>
            <a:ext cx="257175" cy="277813"/>
            <a:chOff x="616425" y="2329600"/>
            <a:chExt cx="361700" cy="388475"/>
          </a:xfrm>
        </p:grpSpPr>
        <p:sp>
          <p:nvSpPr>
            <p:cNvPr id="129" name="Google Shape;129;p3"/>
            <p:cNvSpPr/>
            <p:nvPr/>
          </p:nvSpPr>
          <p:spPr>
            <a:xfrm>
              <a:off x="616425" y="2329600"/>
              <a:ext cx="361700" cy="388475"/>
            </a:xfrm>
            <a:custGeom>
              <a:avLst/>
              <a:gdLst/>
              <a:ahLst/>
              <a:cxnLst/>
              <a:rect l="l" t="t" r="r" b="b"/>
              <a:pathLst>
                <a:path w="14468" h="15539" fill="none" extrusionOk="0">
                  <a:moveTo>
                    <a:pt x="14273" y="13030"/>
                  </a:moveTo>
                  <a:lnTo>
                    <a:pt x="9621" y="6479"/>
                  </a:lnTo>
                  <a:lnTo>
                    <a:pt x="9621" y="2338"/>
                  </a:lnTo>
                  <a:lnTo>
                    <a:pt x="10303" y="1656"/>
                  </a:lnTo>
                  <a:lnTo>
                    <a:pt x="10400" y="1559"/>
                  </a:lnTo>
                  <a:lnTo>
                    <a:pt x="10474" y="1437"/>
                  </a:lnTo>
                  <a:lnTo>
                    <a:pt x="10522" y="1291"/>
                  </a:lnTo>
                  <a:lnTo>
                    <a:pt x="10571" y="1169"/>
                  </a:lnTo>
                  <a:lnTo>
                    <a:pt x="10571" y="1023"/>
                  </a:lnTo>
                  <a:lnTo>
                    <a:pt x="10571" y="877"/>
                  </a:lnTo>
                  <a:lnTo>
                    <a:pt x="10547" y="731"/>
                  </a:lnTo>
                  <a:lnTo>
                    <a:pt x="10498" y="609"/>
                  </a:lnTo>
                  <a:lnTo>
                    <a:pt x="10449" y="463"/>
                  </a:lnTo>
                  <a:lnTo>
                    <a:pt x="10352" y="366"/>
                  </a:lnTo>
                  <a:lnTo>
                    <a:pt x="10254" y="244"/>
                  </a:lnTo>
                  <a:lnTo>
                    <a:pt x="10157" y="171"/>
                  </a:lnTo>
                  <a:lnTo>
                    <a:pt x="10035" y="98"/>
                  </a:lnTo>
                  <a:lnTo>
                    <a:pt x="9889" y="49"/>
                  </a:lnTo>
                  <a:lnTo>
                    <a:pt x="9767" y="25"/>
                  </a:lnTo>
                  <a:lnTo>
                    <a:pt x="9621" y="0"/>
                  </a:lnTo>
                  <a:lnTo>
                    <a:pt x="4848" y="0"/>
                  </a:lnTo>
                  <a:lnTo>
                    <a:pt x="4701" y="25"/>
                  </a:lnTo>
                  <a:lnTo>
                    <a:pt x="4580" y="49"/>
                  </a:lnTo>
                  <a:lnTo>
                    <a:pt x="4433" y="98"/>
                  </a:lnTo>
                  <a:lnTo>
                    <a:pt x="4312" y="171"/>
                  </a:lnTo>
                  <a:lnTo>
                    <a:pt x="4214" y="244"/>
                  </a:lnTo>
                  <a:lnTo>
                    <a:pt x="4117" y="366"/>
                  </a:lnTo>
                  <a:lnTo>
                    <a:pt x="4019" y="463"/>
                  </a:lnTo>
                  <a:lnTo>
                    <a:pt x="3971" y="609"/>
                  </a:lnTo>
                  <a:lnTo>
                    <a:pt x="3922" y="731"/>
                  </a:lnTo>
                  <a:lnTo>
                    <a:pt x="3898" y="877"/>
                  </a:lnTo>
                  <a:lnTo>
                    <a:pt x="3898" y="1023"/>
                  </a:lnTo>
                  <a:lnTo>
                    <a:pt x="3898" y="1169"/>
                  </a:lnTo>
                  <a:lnTo>
                    <a:pt x="3946" y="1291"/>
                  </a:lnTo>
                  <a:lnTo>
                    <a:pt x="3995" y="1437"/>
                  </a:lnTo>
                  <a:lnTo>
                    <a:pt x="4068" y="1559"/>
                  </a:lnTo>
                  <a:lnTo>
                    <a:pt x="4166" y="1656"/>
                  </a:lnTo>
                  <a:lnTo>
                    <a:pt x="4848" y="2338"/>
                  </a:lnTo>
                  <a:lnTo>
                    <a:pt x="4848" y="6479"/>
                  </a:lnTo>
                  <a:lnTo>
                    <a:pt x="196" y="13030"/>
                  </a:lnTo>
                  <a:lnTo>
                    <a:pt x="123" y="13152"/>
                  </a:lnTo>
                  <a:lnTo>
                    <a:pt x="50" y="13274"/>
                  </a:lnTo>
                  <a:lnTo>
                    <a:pt x="25" y="13395"/>
                  </a:lnTo>
                  <a:lnTo>
                    <a:pt x="1" y="13517"/>
                  </a:lnTo>
                  <a:lnTo>
                    <a:pt x="1" y="13639"/>
                  </a:lnTo>
                  <a:lnTo>
                    <a:pt x="25" y="13785"/>
                  </a:lnTo>
                  <a:lnTo>
                    <a:pt x="50" y="13907"/>
                  </a:lnTo>
                  <a:lnTo>
                    <a:pt x="98" y="14029"/>
                  </a:lnTo>
                  <a:lnTo>
                    <a:pt x="585" y="15003"/>
                  </a:lnTo>
                  <a:lnTo>
                    <a:pt x="658" y="15125"/>
                  </a:lnTo>
                  <a:lnTo>
                    <a:pt x="756" y="15222"/>
                  </a:lnTo>
                  <a:lnTo>
                    <a:pt x="829" y="15320"/>
                  </a:lnTo>
                  <a:lnTo>
                    <a:pt x="951" y="15393"/>
                  </a:lnTo>
                  <a:lnTo>
                    <a:pt x="1073" y="15441"/>
                  </a:lnTo>
                  <a:lnTo>
                    <a:pt x="1194" y="15490"/>
                  </a:lnTo>
                  <a:lnTo>
                    <a:pt x="1316" y="15539"/>
                  </a:lnTo>
                  <a:lnTo>
                    <a:pt x="1462" y="15539"/>
                  </a:lnTo>
                  <a:lnTo>
                    <a:pt x="13006" y="15539"/>
                  </a:lnTo>
                  <a:lnTo>
                    <a:pt x="13153" y="15539"/>
                  </a:lnTo>
                  <a:lnTo>
                    <a:pt x="13274" y="15490"/>
                  </a:lnTo>
                  <a:lnTo>
                    <a:pt x="13396" y="15441"/>
                  </a:lnTo>
                  <a:lnTo>
                    <a:pt x="13518" y="15393"/>
                  </a:lnTo>
                  <a:lnTo>
                    <a:pt x="13640" y="15320"/>
                  </a:lnTo>
                  <a:lnTo>
                    <a:pt x="13713" y="15222"/>
                  </a:lnTo>
                  <a:lnTo>
                    <a:pt x="13810" y="15125"/>
                  </a:lnTo>
                  <a:lnTo>
                    <a:pt x="13883" y="15003"/>
                  </a:lnTo>
                  <a:lnTo>
                    <a:pt x="14370" y="14029"/>
                  </a:lnTo>
                  <a:lnTo>
                    <a:pt x="14419" y="13907"/>
                  </a:lnTo>
                  <a:lnTo>
                    <a:pt x="14443" y="13785"/>
                  </a:lnTo>
                  <a:lnTo>
                    <a:pt x="14468" y="13639"/>
                  </a:lnTo>
                  <a:lnTo>
                    <a:pt x="14468" y="13517"/>
                  </a:lnTo>
                  <a:lnTo>
                    <a:pt x="14443" y="13395"/>
                  </a:lnTo>
                  <a:lnTo>
                    <a:pt x="14419" y="13274"/>
                  </a:lnTo>
                  <a:lnTo>
                    <a:pt x="14346" y="13152"/>
                  </a:lnTo>
                  <a:lnTo>
                    <a:pt x="14273" y="13030"/>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30" name="Google Shape;130;p3"/>
            <p:cNvSpPr/>
            <p:nvPr/>
          </p:nvSpPr>
          <p:spPr>
            <a:xfrm>
              <a:off x="704725" y="2545750"/>
              <a:ext cx="185125" cy="25"/>
            </a:xfrm>
            <a:custGeom>
              <a:avLst/>
              <a:gdLst/>
              <a:ahLst/>
              <a:cxnLst/>
              <a:rect l="l" t="t" r="r" b="b"/>
              <a:pathLst>
                <a:path w="7405" h="1" fill="none" extrusionOk="0">
                  <a:moveTo>
                    <a:pt x="7404" y="0"/>
                  </a:moveTo>
                  <a:lnTo>
                    <a:pt x="0" y="0"/>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31" name="Google Shape;131;p3"/>
            <p:cNvSpPr/>
            <p:nvPr/>
          </p:nvSpPr>
          <p:spPr>
            <a:xfrm>
              <a:off x="811875" y="2626125"/>
              <a:ext cx="31075" cy="31075"/>
            </a:xfrm>
            <a:custGeom>
              <a:avLst/>
              <a:gdLst/>
              <a:ahLst/>
              <a:cxnLst/>
              <a:rect l="l" t="t" r="r" b="b"/>
              <a:pathLst>
                <a:path w="1243" h="1243" fill="none" extrusionOk="0">
                  <a:moveTo>
                    <a:pt x="1" y="633"/>
                  </a:moveTo>
                  <a:lnTo>
                    <a:pt x="1" y="633"/>
                  </a:lnTo>
                  <a:lnTo>
                    <a:pt x="25" y="487"/>
                  </a:lnTo>
                  <a:lnTo>
                    <a:pt x="50" y="390"/>
                  </a:lnTo>
                  <a:lnTo>
                    <a:pt x="98" y="268"/>
                  </a:lnTo>
                  <a:lnTo>
                    <a:pt x="171" y="171"/>
                  </a:lnTo>
                  <a:lnTo>
                    <a:pt x="269" y="98"/>
                  </a:lnTo>
                  <a:lnTo>
                    <a:pt x="390" y="49"/>
                  </a:lnTo>
                  <a:lnTo>
                    <a:pt x="488" y="24"/>
                  </a:lnTo>
                  <a:lnTo>
                    <a:pt x="634" y="0"/>
                  </a:lnTo>
                  <a:lnTo>
                    <a:pt x="756" y="24"/>
                  </a:lnTo>
                  <a:lnTo>
                    <a:pt x="853" y="49"/>
                  </a:lnTo>
                  <a:lnTo>
                    <a:pt x="975" y="98"/>
                  </a:lnTo>
                  <a:lnTo>
                    <a:pt x="1072" y="171"/>
                  </a:lnTo>
                  <a:lnTo>
                    <a:pt x="1146" y="268"/>
                  </a:lnTo>
                  <a:lnTo>
                    <a:pt x="1194" y="390"/>
                  </a:lnTo>
                  <a:lnTo>
                    <a:pt x="1243" y="487"/>
                  </a:lnTo>
                  <a:lnTo>
                    <a:pt x="1243" y="633"/>
                  </a:lnTo>
                  <a:lnTo>
                    <a:pt x="1243" y="755"/>
                  </a:lnTo>
                  <a:lnTo>
                    <a:pt x="1194" y="853"/>
                  </a:lnTo>
                  <a:lnTo>
                    <a:pt x="1146" y="974"/>
                  </a:lnTo>
                  <a:lnTo>
                    <a:pt x="1072" y="1072"/>
                  </a:lnTo>
                  <a:lnTo>
                    <a:pt x="975" y="1145"/>
                  </a:lnTo>
                  <a:lnTo>
                    <a:pt x="853" y="1194"/>
                  </a:lnTo>
                  <a:lnTo>
                    <a:pt x="756" y="1242"/>
                  </a:lnTo>
                  <a:lnTo>
                    <a:pt x="634" y="1242"/>
                  </a:lnTo>
                  <a:lnTo>
                    <a:pt x="488" y="1242"/>
                  </a:lnTo>
                  <a:lnTo>
                    <a:pt x="390" y="1194"/>
                  </a:lnTo>
                  <a:lnTo>
                    <a:pt x="269" y="1145"/>
                  </a:lnTo>
                  <a:lnTo>
                    <a:pt x="171" y="1072"/>
                  </a:lnTo>
                  <a:lnTo>
                    <a:pt x="98" y="974"/>
                  </a:lnTo>
                  <a:lnTo>
                    <a:pt x="50" y="853"/>
                  </a:lnTo>
                  <a:lnTo>
                    <a:pt x="25" y="755"/>
                  </a:lnTo>
                  <a:lnTo>
                    <a:pt x="1" y="633"/>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32" name="Google Shape;132;p3"/>
            <p:cNvSpPr/>
            <p:nvPr/>
          </p:nvSpPr>
          <p:spPr>
            <a:xfrm>
              <a:off x="751000" y="2568275"/>
              <a:ext cx="54200" cy="53600"/>
            </a:xfrm>
            <a:custGeom>
              <a:avLst/>
              <a:gdLst/>
              <a:ahLst/>
              <a:cxnLst/>
              <a:rect l="l" t="t" r="r" b="b"/>
              <a:pathLst>
                <a:path w="2168" h="2144" fill="none" extrusionOk="0">
                  <a:moveTo>
                    <a:pt x="1096" y="2144"/>
                  </a:moveTo>
                  <a:lnTo>
                    <a:pt x="1096" y="2144"/>
                  </a:lnTo>
                  <a:lnTo>
                    <a:pt x="877" y="2119"/>
                  </a:lnTo>
                  <a:lnTo>
                    <a:pt x="658" y="2071"/>
                  </a:lnTo>
                  <a:lnTo>
                    <a:pt x="487" y="1973"/>
                  </a:lnTo>
                  <a:lnTo>
                    <a:pt x="317" y="1827"/>
                  </a:lnTo>
                  <a:lnTo>
                    <a:pt x="195" y="1681"/>
                  </a:lnTo>
                  <a:lnTo>
                    <a:pt x="98" y="1486"/>
                  </a:lnTo>
                  <a:lnTo>
                    <a:pt x="25" y="1291"/>
                  </a:lnTo>
                  <a:lnTo>
                    <a:pt x="0" y="1072"/>
                  </a:lnTo>
                  <a:lnTo>
                    <a:pt x="25" y="853"/>
                  </a:lnTo>
                  <a:lnTo>
                    <a:pt x="98" y="658"/>
                  </a:lnTo>
                  <a:lnTo>
                    <a:pt x="195" y="463"/>
                  </a:lnTo>
                  <a:lnTo>
                    <a:pt x="317" y="317"/>
                  </a:lnTo>
                  <a:lnTo>
                    <a:pt x="487" y="171"/>
                  </a:lnTo>
                  <a:lnTo>
                    <a:pt x="658" y="73"/>
                  </a:lnTo>
                  <a:lnTo>
                    <a:pt x="877" y="0"/>
                  </a:lnTo>
                  <a:lnTo>
                    <a:pt x="1096" y="0"/>
                  </a:lnTo>
                  <a:lnTo>
                    <a:pt x="1315" y="0"/>
                  </a:lnTo>
                  <a:lnTo>
                    <a:pt x="1510" y="73"/>
                  </a:lnTo>
                  <a:lnTo>
                    <a:pt x="1681" y="171"/>
                  </a:lnTo>
                  <a:lnTo>
                    <a:pt x="1851" y="317"/>
                  </a:lnTo>
                  <a:lnTo>
                    <a:pt x="1973" y="463"/>
                  </a:lnTo>
                  <a:lnTo>
                    <a:pt x="2070" y="658"/>
                  </a:lnTo>
                  <a:lnTo>
                    <a:pt x="2144" y="853"/>
                  </a:lnTo>
                  <a:lnTo>
                    <a:pt x="2168" y="1072"/>
                  </a:lnTo>
                  <a:lnTo>
                    <a:pt x="2144" y="1291"/>
                  </a:lnTo>
                  <a:lnTo>
                    <a:pt x="2070" y="1486"/>
                  </a:lnTo>
                  <a:lnTo>
                    <a:pt x="1973" y="1681"/>
                  </a:lnTo>
                  <a:lnTo>
                    <a:pt x="1851" y="1827"/>
                  </a:lnTo>
                  <a:lnTo>
                    <a:pt x="1681" y="1973"/>
                  </a:lnTo>
                  <a:lnTo>
                    <a:pt x="1510" y="2071"/>
                  </a:lnTo>
                  <a:lnTo>
                    <a:pt x="1315" y="2119"/>
                  </a:lnTo>
                  <a:lnTo>
                    <a:pt x="1096" y="2144"/>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33" name="Google Shape;133;p3"/>
            <p:cNvSpPr/>
            <p:nvPr/>
          </p:nvSpPr>
          <p:spPr>
            <a:xfrm>
              <a:off x="769875" y="2662650"/>
              <a:ext cx="23775" cy="23775"/>
            </a:xfrm>
            <a:custGeom>
              <a:avLst/>
              <a:gdLst/>
              <a:ahLst/>
              <a:cxnLst/>
              <a:rect l="l" t="t" r="r" b="b"/>
              <a:pathLst>
                <a:path w="951" h="951" fill="none" extrusionOk="0">
                  <a:moveTo>
                    <a:pt x="0" y="463"/>
                  </a:moveTo>
                  <a:lnTo>
                    <a:pt x="0" y="463"/>
                  </a:lnTo>
                  <a:lnTo>
                    <a:pt x="0" y="366"/>
                  </a:lnTo>
                  <a:lnTo>
                    <a:pt x="25" y="293"/>
                  </a:lnTo>
                  <a:lnTo>
                    <a:pt x="73" y="195"/>
                  </a:lnTo>
                  <a:lnTo>
                    <a:pt x="146" y="122"/>
                  </a:lnTo>
                  <a:lnTo>
                    <a:pt x="220" y="73"/>
                  </a:lnTo>
                  <a:lnTo>
                    <a:pt x="293" y="25"/>
                  </a:lnTo>
                  <a:lnTo>
                    <a:pt x="390" y="0"/>
                  </a:lnTo>
                  <a:lnTo>
                    <a:pt x="487" y="0"/>
                  </a:lnTo>
                  <a:lnTo>
                    <a:pt x="585" y="0"/>
                  </a:lnTo>
                  <a:lnTo>
                    <a:pt x="658" y="25"/>
                  </a:lnTo>
                  <a:lnTo>
                    <a:pt x="755" y="73"/>
                  </a:lnTo>
                  <a:lnTo>
                    <a:pt x="828" y="122"/>
                  </a:lnTo>
                  <a:lnTo>
                    <a:pt x="877" y="195"/>
                  </a:lnTo>
                  <a:lnTo>
                    <a:pt x="926" y="293"/>
                  </a:lnTo>
                  <a:lnTo>
                    <a:pt x="950" y="366"/>
                  </a:lnTo>
                  <a:lnTo>
                    <a:pt x="950" y="463"/>
                  </a:lnTo>
                  <a:lnTo>
                    <a:pt x="950" y="561"/>
                  </a:lnTo>
                  <a:lnTo>
                    <a:pt x="926" y="658"/>
                  </a:lnTo>
                  <a:lnTo>
                    <a:pt x="877" y="755"/>
                  </a:lnTo>
                  <a:lnTo>
                    <a:pt x="828" y="804"/>
                  </a:lnTo>
                  <a:lnTo>
                    <a:pt x="755" y="877"/>
                  </a:lnTo>
                  <a:lnTo>
                    <a:pt x="658" y="926"/>
                  </a:lnTo>
                  <a:lnTo>
                    <a:pt x="585" y="950"/>
                  </a:lnTo>
                  <a:lnTo>
                    <a:pt x="487" y="950"/>
                  </a:lnTo>
                  <a:lnTo>
                    <a:pt x="390" y="950"/>
                  </a:lnTo>
                  <a:lnTo>
                    <a:pt x="293" y="926"/>
                  </a:lnTo>
                  <a:lnTo>
                    <a:pt x="220" y="877"/>
                  </a:lnTo>
                  <a:lnTo>
                    <a:pt x="146" y="804"/>
                  </a:lnTo>
                  <a:lnTo>
                    <a:pt x="73" y="755"/>
                  </a:lnTo>
                  <a:lnTo>
                    <a:pt x="25" y="658"/>
                  </a:lnTo>
                  <a:lnTo>
                    <a:pt x="0" y="561"/>
                  </a:lnTo>
                  <a:lnTo>
                    <a:pt x="0" y="463"/>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34" name="Google Shape;134;p3"/>
            <p:cNvSpPr/>
            <p:nvPr/>
          </p:nvSpPr>
          <p:spPr>
            <a:xfrm>
              <a:off x="799700" y="2503125"/>
              <a:ext cx="24375" cy="23775"/>
            </a:xfrm>
            <a:custGeom>
              <a:avLst/>
              <a:gdLst/>
              <a:ahLst/>
              <a:cxnLst/>
              <a:rect l="l" t="t" r="r" b="b"/>
              <a:pathLst>
                <a:path w="975" h="951" fill="none" extrusionOk="0">
                  <a:moveTo>
                    <a:pt x="1" y="463"/>
                  </a:moveTo>
                  <a:lnTo>
                    <a:pt x="1" y="463"/>
                  </a:lnTo>
                  <a:lnTo>
                    <a:pt x="25" y="366"/>
                  </a:lnTo>
                  <a:lnTo>
                    <a:pt x="49" y="293"/>
                  </a:lnTo>
                  <a:lnTo>
                    <a:pt x="98" y="195"/>
                  </a:lnTo>
                  <a:lnTo>
                    <a:pt x="147" y="122"/>
                  </a:lnTo>
                  <a:lnTo>
                    <a:pt x="220" y="73"/>
                  </a:lnTo>
                  <a:lnTo>
                    <a:pt x="293" y="25"/>
                  </a:lnTo>
                  <a:lnTo>
                    <a:pt x="390" y="0"/>
                  </a:lnTo>
                  <a:lnTo>
                    <a:pt x="488" y="0"/>
                  </a:lnTo>
                  <a:lnTo>
                    <a:pt x="585" y="0"/>
                  </a:lnTo>
                  <a:lnTo>
                    <a:pt x="683" y="25"/>
                  </a:lnTo>
                  <a:lnTo>
                    <a:pt x="756" y="73"/>
                  </a:lnTo>
                  <a:lnTo>
                    <a:pt x="829" y="122"/>
                  </a:lnTo>
                  <a:lnTo>
                    <a:pt x="877" y="195"/>
                  </a:lnTo>
                  <a:lnTo>
                    <a:pt x="926" y="293"/>
                  </a:lnTo>
                  <a:lnTo>
                    <a:pt x="951" y="366"/>
                  </a:lnTo>
                  <a:lnTo>
                    <a:pt x="975" y="463"/>
                  </a:lnTo>
                  <a:lnTo>
                    <a:pt x="951" y="561"/>
                  </a:lnTo>
                  <a:lnTo>
                    <a:pt x="926" y="658"/>
                  </a:lnTo>
                  <a:lnTo>
                    <a:pt x="877" y="731"/>
                  </a:lnTo>
                  <a:lnTo>
                    <a:pt x="829" y="804"/>
                  </a:lnTo>
                  <a:lnTo>
                    <a:pt x="756" y="877"/>
                  </a:lnTo>
                  <a:lnTo>
                    <a:pt x="683" y="902"/>
                  </a:lnTo>
                  <a:lnTo>
                    <a:pt x="585" y="950"/>
                  </a:lnTo>
                  <a:lnTo>
                    <a:pt x="488" y="950"/>
                  </a:lnTo>
                  <a:lnTo>
                    <a:pt x="390" y="950"/>
                  </a:lnTo>
                  <a:lnTo>
                    <a:pt x="293" y="902"/>
                  </a:lnTo>
                  <a:lnTo>
                    <a:pt x="220" y="877"/>
                  </a:lnTo>
                  <a:lnTo>
                    <a:pt x="147" y="804"/>
                  </a:lnTo>
                  <a:lnTo>
                    <a:pt x="98" y="731"/>
                  </a:lnTo>
                  <a:lnTo>
                    <a:pt x="49" y="658"/>
                  </a:lnTo>
                  <a:lnTo>
                    <a:pt x="25" y="561"/>
                  </a:lnTo>
                  <a:lnTo>
                    <a:pt x="1" y="463"/>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35" name="Google Shape;135;p3"/>
            <p:cNvSpPr/>
            <p:nvPr/>
          </p:nvSpPr>
          <p:spPr>
            <a:xfrm>
              <a:off x="766825" y="2388050"/>
              <a:ext cx="60925" cy="25"/>
            </a:xfrm>
            <a:custGeom>
              <a:avLst/>
              <a:gdLst/>
              <a:ahLst/>
              <a:cxnLst/>
              <a:rect l="l" t="t" r="r" b="b"/>
              <a:pathLst>
                <a:path w="2437" h="1" fill="none" extrusionOk="0">
                  <a:moveTo>
                    <a:pt x="2436" y="0"/>
                  </a:moveTo>
                  <a:lnTo>
                    <a:pt x="1" y="0"/>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36" name="Google Shape;136;p3"/>
            <p:cNvSpPr/>
            <p:nvPr/>
          </p:nvSpPr>
          <p:spPr>
            <a:xfrm>
              <a:off x="769875" y="2456250"/>
              <a:ext cx="31075" cy="31075"/>
            </a:xfrm>
            <a:custGeom>
              <a:avLst/>
              <a:gdLst/>
              <a:ahLst/>
              <a:cxnLst/>
              <a:rect l="l" t="t" r="r" b="b"/>
              <a:pathLst>
                <a:path w="1243" h="1243" fill="none" extrusionOk="0">
                  <a:moveTo>
                    <a:pt x="0" y="633"/>
                  </a:moveTo>
                  <a:lnTo>
                    <a:pt x="0" y="633"/>
                  </a:lnTo>
                  <a:lnTo>
                    <a:pt x="0" y="512"/>
                  </a:lnTo>
                  <a:lnTo>
                    <a:pt x="49" y="390"/>
                  </a:lnTo>
                  <a:lnTo>
                    <a:pt x="98" y="268"/>
                  </a:lnTo>
                  <a:lnTo>
                    <a:pt x="171" y="195"/>
                  </a:lnTo>
                  <a:lnTo>
                    <a:pt x="268" y="122"/>
                  </a:lnTo>
                  <a:lnTo>
                    <a:pt x="366" y="49"/>
                  </a:lnTo>
                  <a:lnTo>
                    <a:pt x="487" y="24"/>
                  </a:lnTo>
                  <a:lnTo>
                    <a:pt x="609" y="0"/>
                  </a:lnTo>
                  <a:lnTo>
                    <a:pt x="731" y="24"/>
                  </a:lnTo>
                  <a:lnTo>
                    <a:pt x="853" y="49"/>
                  </a:lnTo>
                  <a:lnTo>
                    <a:pt x="975" y="122"/>
                  </a:lnTo>
                  <a:lnTo>
                    <a:pt x="1048" y="195"/>
                  </a:lnTo>
                  <a:lnTo>
                    <a:pt x="1145" y="268"/>
                  </a:lnTo>
                  <a:lnTo>
                    <a:pt x="1194" y="390"/>
                  </a:lnTo>
                  <a:lnTo>
                    <a:pt x="1218" y="512"/>
                  </a:lnTo>
                  <a:lnTo>
                    <a:pt x="1242" y="633"/>
                  </a:lnTo>
                  <a:lnTo>
                    <a:pt x="1218" y="755"/>
                  </a:lnTo>
                  <a:lnTo>
                    <a:pt x="1194" y="877"/>
                  </a:lnTo>
                  <a:lnTo>
                    <a:pt x="1145" y="974"/>
                  </a:lnTo>
                  <a:lnTo>
                    <a:pt x="1048" y="1072"/>
                  </a:lnTo>
                  <a:lnTo>
                    <a:pt x="975" y="1145"/>
                  </a:lnTo>
                  <a:lnTo>
                    <a:pt x="853" y="1193"/>
                  </a:lnTo>
                  <a:lnTo>
                    <a:pt x="731" y="1242"/>
                  </a:lnTo>
                  <a:lnTo>
                    <a:pt x="609" y="1242"/>
                  </a:lnTo>
                  <a:lnTo>
                    <a:pt x="487" y="1242"/>
                  </a:lnTo>
                  <a:lnTo>
                    <a:pt x="366" y="1193"/>
                  </a:lnTo>
                  <a:lnTo>
                    <a:pt x="268" y="1145"/>
                  </a:lnTo>
                  <a:lnTo>
                    <a:pt x="171" y="1072"/>
                  </a:lnTo>
                  <a:lnTo>
                    <a:pt x="98" y="974"/>
                  </a:lnTo>
                  <a:lnTo>
                    <a:pt x="49" y="877"/>
                  </a:lnTo>
                  <a:lnTo>
                    <a:pt x="0" y="755"/>
                  </a:lnTo>
                  <a:lnTo>
                    <a:pt x="0" y="633"/>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grpSp>
      <p:grpSp>
        <p:nvGrpSpPr>
          <p:cNvPr id="137" name="Google Shape;137;p3"/>
          <p:cNvGrpSpPr/>
          <p:nvPr/>
        </p:nvGrpSpPr>
        <p:grpSpPr>
          <a:xfrm>
            <a:off x="3211513" y="3265209"/>
            <a:ext cx="257175" cy="277813"/>
            <a:chOff x="616425" y="2329600"/>
            <a:chExt cx="361700" cy="388475"/>
          </a:xfrm>
        </p:grpSpPr>
        <p:sp>
          <p:nvSpPr>
            <p:cNvPr id="138" name="Google Shape;138;p3"/>
            <p:cNvSpPr/>
            <p:nvPr/>
          </p:nvSpPr>
          <p:spPr>
            <a:xfrm>
              <a:off x="616425" y="2329600"/>
              <a:ext cx="361700" cy="388475"/>
            </a:xfrm>
            <a:custGeom>
              <a:avLst/>
              <a:gdLst/>
              <a:ahLst/>
              <a:cxnLst/>
              <a:rect l="l" t="t" r="r" b="b"/>
              <a:pathLst>
                <a:path w="14468" h="15539" fill="none" extrusionOk="0">
                  <a:moveTo>
                    <a:pt x="14273" y="13030"/>
                  </a:moveTo>
                  <a:lnTo>
                    <a:pt x="9621" y="6479"/>
                  </a:lnTo>
                  <a:lnTo>
                    <a:pt x="9621" y="2338"/>
                  </a:lnTo>
                  <a:lnTo>
                    <a:pt x="10303" y="1656"/>
                  </a:lnTo>
                  <a:lnTo>
                    <a:pt x="10400" y="1559"/>
                  </a:lnTo>
                  <a:lnTo>
                    <a:pt x="10474" y="1437"/>
                  </a:lnTo>
                  <a:lnTo>
                    <a:pt x="10522" y="1291"/>
                  </a:lnTo>
                  <a:lnTo>
                    <a:pt x="10571" y="1169"/>
                  </a:lnTo>
                  <a:lnTo>
                    <a:pt x="10571" y="1023"/>
                  </a:lnTo>
                  <a:lnTo>
                    <a:pt x="10571" y="877"/>
                  </a:lnTo>
                  <a:lnTo>
                    <a:pt x="10547" y="731"/>
                  </a:lnTo>
                  <a:lnTo>
                    <a:pt x="10498" y="609"/>
                  </a:lnTo>
                  <a:lnTo>
                    <a:pt x="10449" y="463"/>
                  </a:lnTo>
                  <a:lnTo>
                    <a:pt x="10352" y="366"/>
                  </a:lnTo>
                  <a:lnTo>
                    <a:pt x="10254" y="244"/>
                  </a:lnTo>
                  <a:lnTo>
                    <a:pt x="10157" y="171"/>
                  </a:lnTo>
                  <a:lnTo>
                    <a:pt x="10035" y="98"/>
                  </a:lnTo>
                  <a:lnTo>
                    <a:pt x="9889" y="49"/>
                  </a:lnTo>
                  <a:lnTo>
                    <a:pt x="9767" y="25"/>
                  </a:lnTo>
                  <a:lnTo>
                    <a:pt x="9621" y="0"/>
                  </a:lnTo>
                  <a:lnTo>
                    <a:pt x="4848" y="0"/>
                  </a:lnTo>
                  <a:lnTo>
                    <a:pt x="4701" y="25"/>
                  </a:lnTo>
                  <a:lnTo>
                    <a:pt x="4580" y="49"/>
                  </a:lnTo>
                  <a:lnTo>
                    <a:pt x="4433" y="98"/>
                  </a:lnTo>
                  <a:lnTo>
                    <a:pt x="4312" y="171"/>
                  </a:lnTo>
                  <a:lnTo>
                    <a:pt x="4214" y="244"/>
                  </a:lnTo>
                  <a:lnTo>
                    <a:pt x="4117" y="366"/>
                  </a:lnTo>
                  <a:lnTo>
                    <a:pt x="4019" y="463"/>
                  </a:lnTo>
                  <a:lnTo>
                    <a:pt x="3971" y="609"/>
                  </a:lnTo>
                  <a:lnTo>
                    <a:pt x="3922" y="731"/>
                  </a:lnTo>
                  <a:lnTo>
                    <a:pt x="3898" y="877"/>
                  </a:lnTo>
                  <a:lnTo>
                    <a:pt x="3898" y="1023"/>
                  </a:lnTo>
                  <a:lnTo>
                    <a:pt x="3898" y="1169"/>
                  </a:lnTo>
                  <a:lnTo>
                    <a:pt x="3946" y="1291"/>
                  </a:lnTo>
                  <a:lnTo>
                    <a:pt x="3995" y="1437"/>
                  </a:lnTo>
                  <a:lnTo>
                    <a:pt x="4068" y="1559"/>
                  </a:lnTo>
                  <a:lnTo>
                    <a:pt x="4166" y="1656"/>
                  </a:lnTo>
                  <a:lnTo>
                    <a:pt x="4848" y="2338"/>
                  </a:lnTo>
                  <a:lnTo>
                    <a:pt x="4848" y="6479"/>
                  </a:lnTo>
                  <a:lnTo>
                    <a:pt x="196" y="13030"/>
                  </a:lnTo>
                  <a:lnTo>
                    <a:pt x="123" y="13152"/>
                  </a:lnTo>
                  <a:lnTo>
                    <a:pt x="50" y="13274"/>
                  </a:lnTo>
                  <a:lnTo>
                    <a:pt x="25" y="13395"/>
                  </a:lnTo>
                  <a:lnTo>
                    <a:pt x="1" y="13517"/>
                  </a:lnTo>
                  <a:lnTo>
                    <a:pt x="1" y="13639"/>
                  </a:lnTo>
                  <a:lnTo>
                    <a:pt x="25" y="13785"/>
                  </a:lnTo>
                  <a:lnTo>
                    <a:pt x="50" y="13907"/>
                  </a:lnTo>
                  <a:lnTo>
                    <a:pt x="98" y="14029"/>
                  </a:lnTo>
                  <a:lnTo>
                    <a:pt x="585" y="15003"/>
                  </a:lnTo>
                  <a:lnTo>
                    <a:pt x="658" y="15125"/>
                  </a:lnTo>
                  <a:lnTo>
                    <a:pt x="756" y="15222"/>
                  </a:lnTo>
                  <a:lnTo>
                    <a:pt x="829" y="15320"/>
                  </a:lnTo>
                  <a:lnTo>
                    <a:pt x="951" y="15393"/>
                  </a:lnTo>
                  <a:lnTo>
                    <a:pt x="1073" y="15441"/>
                  </a:lnTo>
                  <a:lnTo>
                    <a:pt x="1194" y="15490"/>
                  </a:lnTo>
                  <a:lnTo>
                    <a:pt x="1316" y="15539"/>
                  </a:lnTo>
                  <a:lnTo>
                    <a:pt x="1462" y="15539"/>
                  </a:lnTo>
                  <a:lnTo>
                    <a:pt x="13006" y="15539"/>
                  </a:lnTo>
                  <a:lnTo>
                    <a:pt x="13153" y="15539"/>
                  </a:lnTo>
                  <a:lnTo>
                    <a:pt x="13274" y="15490"/>
                  </a:lnTo>
                  <a:lnTo>
                    <a:pt x="13396" y="15441"/>
                  </a:lnTo>
                  <a:lnTo>
                    <a:pt x="13518" y="15393"/>
                  </a:lnTo>
                  <a:lnTo>
                    <a:pt x="13640" y="15320"/>
                  </a:lnTo>
                  <a:lnTo>
                    <a:pt x="13713" y="15222"/>
                  </a:lnTo>
                  <a:lnTo>
                    <a:pt x="13810" y="15125"/>
                  </a:lnTo>
                  <a:lnTo>
                    <a:pt x="13883" y="15003"/>
                  </a:lnTo>
                  <a:lnTo>
                    <a:pt x="14370" y="14029"/>
                  </a:lnTo>
                  <a:lnTo>
                    <a:pt x="14419" y="13907"/>
                  </a:lnTo>
                  <a:lnTo>
                    <a:pt x="14443" y="13785"/>
                  </a:lnTo>
                  <a:lnTo>
                    <a:pt x="14468" y="13639"/>
                  </a:lnTo>
                  <a:lnTo>
                    <a:pt x="14468" y="13517"/>
                  </a:lnTo>
                  <a:lnTo>
                    <a:pt x="14443" y="13395"/>
                  </a:lnTo>
                  <a:lnTo>
                    <a:pt x="14419" y="13274"/>
                  </a:lnTo>
                  <a:lnTo>
                    <a:pt x="14346" y="13152"/>
                  </a:lnTo>
                  <a:lnTo>
                    <a:pt x="14273" y="13030"/>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39" name="Google Shape;139;p3"/>
            <p:cNvSpPr/>
            <p:nvPr/>
          </p:nvSpPr>
          <p:spPr>
            <a:xfrm>
              <a:off x="704725" y="2545750"/>
              <a:ext cx="185125" cy="25"/>
            </a:xfrm>
            <a:custGeom>
              <a:avLst/>
              <a:gdLst/>
              <a:ahLst/>
              <a:cxnLst/>
              <a:rect l="l" t="t" r="r" b="b"/>
              <a:pathLst>
                <a:path w="7405" h="1" fill="none" extrusionOk="0">
                  <a:moveTo>
                    <a:pt x="7404" y="0"/>
                  </a:moveTo>
                  <a:lnTo>
                    <a:pt x="0" y="0"/>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40" name="Google Shape;140;p3"/>
            <p:cNvSpPr/>
            <p:nvPr/>
          </p:nvSpPr>
          <p:spPr>
            <a:xfrm>
              <a:off x="811875" y="2626125"/>
              <a:ext cx="31075" cy="31075"/>
            </a:xfrm>
            <a:custGeom>
              <a:avLst/>
              <a:gdLst/>
              <a:ahLst/>
              <a:cxnLst/>
              <a:rect l="l" t="t" r="r" b="b"/>
              <a:pathLst>
                <a:path w="1243" h="1243" fill="none" extrusionOk="0">
                  <a:moveTo>
                    <a:pt x="1" y="633"/>
                  </a:moveTo>
                  <a:lnTo>
                    <a:pt x="1" y="633"/>
                  </a:lnTo>
                  <a:lnTo>
                    <a:pt x="25" y="487"/>
                  </a:lnTo>
                  <a:lnTo>
                    <a:pt x="50" y="390"/>
                  </a:lnTo>
                  <a:lnTo>
                    <a:pt x="98" y="268"/>
                  </a:lnTo>
                  <a:lnTo>
                    <a:pt x="171" y="171"/>
                  </a:lnTo>
                  <a:lnTo>
                    <a:pt x="269" y="98"/>
                  </a:lnTo>
                  <a:lnTo>
                    <a:pt x="390" y="49"/>
                  </a:lnTo>
                  <a:lnTo>
                    <a:pt x="488" y="24"/>
                  </a:lnTo>
                  <a:lnTo>
                    <a:pt x="634" y="0"/>
                  </a:lnTo>
                  <a:lnTo>
                    <a:pt x="756" y="24"/>
                  </a:lnTo>
                  <a:lnTo>
                    <a:pt x="853" y="49"/>
                  </a:lnTo>
                  <a:lnTo>
                    <a:pt x="975" y="98"/>
                  </a:lnTo>
                  <a:lnTo>
                    <a:pt x="1072" y="171"/>
                  </a:lnTo>
                  <a:lnTo>
                    <a:pt x="1146" y="268"/>
                  </a:lnTo>
                  <a:lnTo>
                    <a:pt x="1194" y="390"/>
                  </a:lnTo>
                  <a:lnTo>
                    <a:pt x="1243" y="487"/>
                  </a:lnTo>
                  <a:lnTo>
                    <a:pt x="1243" y="633"/>
                  </a:lnTo>
                  <a:lnTo>
                    <a:pt x="1243" y="755"/>
                  </a:lnTo>
                  <a:lnTo>
                    <a:pt x="1194" y="853"/>
                  </a:lnTo>
                  <a:lnTo>
                    <a:pt x="1146" y="974"/>
                  </a:lnTo>
                  <a:lnTo>
                    <a:pt x="1072" y="1072"/>
                  </a:lnTo>
                  <a:lnTo>
                    <a:pt x="975" y="1145"/>
                  </a:lnTo>
                  <a:lnTo>
                    <a:pt x="853" y="1194"/>
                  </a:lnTo>
                  <a:lnTo>
                    <a:pt x="756" y="1242"/>
                  </a:lnTo>
                  <a:lnTo>
                    <a:pt x="634" y="1242"/>
                  </a:lnTo>
                  <a:lnTo>
                    <a:pt x="488" y="1242"/>
                  </a:lnTo>
                  <a:lnTo>
                    <a:pt x="390" y="1194"/>
                  </a:lnTo>
                  <a:lnTo>
                    <a:pt x="269" y="1145"/>
                  </a:lnTo>
                  <a:lnTo>
                    <a:pt x="171" y="1072"/>
                  </a:lnTo>
                  <a:lnTo>
                    <a:pt x="98" y="974"/>
                  </a:lnTo>
                  <a:lnTo>
                    <a:pt x="50" y="853"/>
                  </a:lnTo>
                  <a:lnTo>
                    <a:pt x="25" y="755"/>
                  </a:lnTo>
                  <a:lnTo>
                    <a:pt x="1" y="633"/>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41" name="Google Shape;141;p3"/>
            <p:cNvSpPr/>
            <p:nvPr/>
          </p:nvSpPr>
          <p:spPr>
            <a:xfrm>
              <a:off x="751000" y="2568275"/>
              <a:ext cx="54200" cy="53600"/>
            </a:xfrm>
            <a:custGeom>
              <a:avLst/>
              <a:gdLst/>
              <a:ahLst/>
              <a:cxnLst/>
              <a:rect l="l" t="t" r="r" b="b"/>
              <a:pathLst>
                <a:path w="2168" h="2144" fill="none" extrusionOk="0">
                  <a:moveTo>
                    <a:pt x="1096" y="2144"/>
                  </a:moveTo>
                  <a:lnTo>
                    <a:pt x="1096" y="2144"/>
                  </a:lnTo>
                  <a:lnTo>
                    <a:pt x="877" y="2119"/>
                  </a:lnTo>
                  <a:lnTo>
                    <a:pt x="658" y="2071"/>
                  </a:lnTo>
                  <a:lnTo>
                    <a:pt x="487" y="1973"/>
                  </a:lnTo>
                  <a:lnTo>
                    <a:pt x="317" y="1827"/>
                  </a:lnTo>
                  <a:lnTo>
                    <a:pt x="195" y="1681"/>
                  </a:lnTo>
                  <a:lnTo>
                    <a:pt x="98" y="1486"/>
                  </a:lnTo>
                  <a:lnTo>
                    <a:pt x="25" y="1291"/>
                  </a:lnTo>
                  <a:lnTo>
                    <a:pt x="0" y="1072"/>
                  </a:lnTo>
                  <a:lnTo>
                    <a:pt x="25" y="853"/>
                  </a:lnTo>
                  <a:lnTo>
                    <a:pt x="98" y="658"/>
                  </a:lnTo>
                  <a:lnTo>
                    <a:pt x="195" y="463"/>
                  </a:lnTo>
                  <a:lnTo>
                    <a:pt x="317" y="317"/>
                  </a:lnTo>
                  <a:lnTo>
                    <a:pt x="487" y="171"/>
                  </a:lnTo>
                  <a:lnTo>
                    <a:pt x="658" y="73"/>
                  </a:lnTo>
                  <a:lnTo>
                    <a:pt x="877" y="0"/>
                  </a:lnTo>
                  <a:lnTo>
                    <a:pt x="1096" y="0"/>
                  </a:lnTo>
                  <a:lnTo>
                    <a:pt x="1315" y="0"/>
                  </a:lnTo>
                  <a:lnTo>
                    <a:pt x="1510" y="73"/>
                  </a:lnTo>
                  <a:lnTo>
                    <a:pt x="1681" y="171"/>
                  </a:lnTo>
                  <a:lnTo>
                    <a:pt x="1851" y="317"/>
                  </a:lnTo>
                  <a:lnTo>
                    <a:pt x="1973" y="463"/>
                  </a:lnTo>
                  <a:lnTo>
                    <a:pt x="2070" y="658"/>
                  </a:lnTo>
                  <a:lnTo>
                    <a:pt x="2144" y="853"/>
                  </a:lnTo>
                  <a:lnTo>
                    <a:pt x="2168" y="1072"/>
                  </a:lnTo>
                  <a:lnTo>
                    <a:pt x="2144" y="1291"/>
                  </a:lnTo>
                  <a:lnTo>
                    <a:pt x="2070" y="1486"/>
                  </a:lnTo>
                  <a:lnTo>
                    <a:pt x="1973" y="1681"/>
                  </a:lnTo>
                  <a:lnTo>
                    <a:pt x="1851" y="1827"/>
                  </a:lnTo>
                  <a:lnTo>
                    <a:pt x="1681" y="1973"/>
                  </a:lnTo>
                  <a:lnTo>
                    <a:pt x="1510" y="2071"/>
                  </a:lnTo>
                  <a:lnTo>
                    <a:pt x="1315" y="2119"/>
                  </a:lnTo>
                  <a:lnTo>
                    <a:pt x="1096" y="2144"/>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42" name="Google Shape;142;p3"/>
            <p:cNvSpPr/>
            <p:nvPr/>
          </p:nvSpPr>
          <p:spPr>
            <a:xfrm>
              <a:off x="769875" y="2662650"/>
              <a:ext cx="23775" cy="23775"/>
            </a:xfrm>
            <a:custGeom>
              <a:avLst/>
              <a:gdLst/>
              <a:ahLst/>
              <a:cxnLst/>
              <a:rect l="l" t="t" r="r" b="b"/>
              <a:pathLst>
                <a:path w="951" h="951" fill="none" extrusionOk="0">
                  <a:moveTo>
                    <a:pt x="0" y="463"/>
                  </a:moveTo>
                  <a:lnTo>
                    <a:pt x="0" y="463"/>
                  </a:lnTo>
                  <a:lnTo>
                    <a:pt x="0" y="366"/>
                  </a:lnTo>
                  <a:lnTo>
                    <a:pt x="25" y="293"/>
                  </a:lnTo>
                  <a:lnTo>
                    <a:pt x="73" y="195"/>
                  </a:lnTo>
                  <a:lnTo>
                    <a:pt x="146" y="122"/>
                  </a:lnTo>
                  <a:lnTo>
                    <a:pt x="220" y="73"/>
                  </a:lnTo>
                  <a:lnTo>
                    <a:pt x="293" y="25"/>
                  </a:lnTo>
                  <a:lnTo>
                    <a:pt x="390" y="0"/>
                  </a:lnTo>
                  <a:lnTo>
                    <a:pt x="487" y="0"/>
                  </a:lnTo>
                  <a:lnTo>
                    <a:pt x="585" y="0"/>
                  </a:lnTo>
                  <a:lnTo>
                    <a:pt x="658" y="25"/>
                  </a:lnTo>
                  <a:lnTo>
                    <a:pt x="755" y="73"/>
                  </a:lnTo>
                  <a:lnTo>
                    <a:pt x="828" y="122"/>
                  </a:lnTo>
                  <a:lnTo>
                    <a:pt x="877" y="195"/>
                  </a:lnTo>
                  <a:lnTo>
                    <a:pt x="926" y="293"/>
                  </a:lnTo>
                  <a:lnTo>
                    <a:pt x="950" y="366"/>
                  </a:lnTo>
                  <a:lnTo>
                    <a:pt x="950" y="463"/>
                  </a:lnTo>
                  <a:lnTo>
                    <a:pt x="950" y="561"/>
                  </a:lnTo>
                  <a:lnTo>
                    <a:pt x="926" y="658"/>
                  </a:lnTo>
                  <a:lnTo>
                    <a:pt x="877" y="755"/>
                  </a:lnTo>
                  <a:lnTo>
                    <a:pt x="828" y="804"/>
                  </a:lnTo>
                  <a:lnTo>
                    <a:pt x="755" y="877"/>
                  </a:lnTo>
                  <a:lnTo>
                    <a:pt x="658" y="926"/>
                  </a:lnTo>
                  <a:lnTo>
                    <a:pt x="585" y="950"/>
                  </a:lnTo>
                  <a:lnTo>
                    <a:pt x="487" y="950"/>
                  </a:lnTo>
                  <a:lnTo>
                    <a:pt x="390" y="950"/>
                  </a:lnTo>
                  <a:lnTo>
                    <a:pt x="293" y="926"/>
                  </a:lnTo>
                  <a:lnTo>
                    <a:pt x="220" y="877"/>
                  </a:lnTo>
                  <a:lnTo>
                    <a:pt x="146" y="804"/>
                  </a:lnTo>
                  <a:lnTo>
                    <a:pt x="73" y="755"/>
                  </a:lnTo>
                  <a:lnTo>
                    <a:pt x="25" y="658"/>
                  </a:lnTo>
                  <a:lnTo>
                    <a:pt x="0" y="561"/>
                  </a:lnTo>
                  <a:lnTo>
                    <a:pt x="0" y="463"/>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43" name="Google Shape;143;p3"/>
            <p:cNvSpPr/>
            <p:nvPr/>
          </p:nvSpPr>
          <p:spPr>
            <a:xfrm>
              <a:off x="799700" y="2503125"/>
              <a:ext cx="24375" cy="23775"/>
            </a:xfrm>
            <a:custGeom>
              <a:avLst/>
              <a:gdLst/>
              <a:ahLst/>
              <a:cxnLst/>
              <a:rect l="l" t="t" r="r" b="b"/>
              <a:pathLst>
                <a:path w="975" h="951" fill="none" extrusionOk="0">
                  <a:moveTo>
                    <a:pt x="1" y="463"/>
                  </a:moveTo>
                  <a:lnTo>
                    <a:pt x="1" y="463"/>
                  </a:lnTo>
                  <a:lnTo>
                    <a:pt x="25" y="366"/>
                  </a:lnTo>
                  <a:lnTo>
                    <a:pt x="49" y="293"/>
                  </a:lnTo>
                  <a:lnTo>
                    <a:pt x="98" y="195"/>
                  </a:lnTo>
                  <a:lnTo>
                    <a:pt x="147" y="122"/>
                  </a:lnTo>
                  <a:lnTo>
                    <a:pt x="220" y="73"/>
                  </a:lnTo>
                  <a:lnTo>
                    <a:pt x="293" y="25"/>
                  </a:lnTo>
                  <a:lnTo>
                    <a:pt x="390" y="0"/>
                  </a:lnTo>
                  <a:lnTo>
                    <a:pt x="488" y="0"/>
                  </a:lnTo>
                  <a:lnTo>
                    <a:pt x="585" y="0"/>
                  </a:lnTo>
                  <a:lnTo>
                    <a:pt x="683" y="25"/>
                  </a:lnTo>
                  <a:lnTo>
                    <a:pt x="756" y="73"/>
                  </a:lnTo>
                  <a:lnTo>
                    <a:pt x="829" y="122"/>
                  </a:lnTo>
                  <a:lnTo>
                    <a:pt x="877" y="195"/>
                  </a:lnTo>
                  <a:lnTo>
                    <a:pt x="926" y="293"/>
                  </a:lnTo>
                  <a:lnTo>
                    <a:pt x="951" y="366"/>
                  </a:lnTo>
                  <a:lnTo>
                    <a:pt x="975" y="463"/>
                  </a:lnTo>
                  <a:lnTo>
                    <a:pt x="951" y="561"/>
                  </a:lnTo>
                  <a:lnTo>
                    <a:pt x="926" y="658"/>
                  </a:lnTo>
                  <a:lnTo>
                    <a:pt x="877" y="731"/>
                  </a:lnTo>
                  <a:lnTo>
                    <a:pt x="829" y="804"/>
                  </a:lnTo>
                  <a:lnTo>
                    <a:pt x="756" y="877"/>
                  </a:lnTo>
                  <a:lnTo>
                    <a:pt x="683" y="902"/>
                  </a:lnTo>
                  <a:lnTo>
                    <a:pt x="585" y="950"/>
                  </a:lnTo>
                  <a:lnTo>
                    <a:pt x="488" y="950"/>
                  </a:lnTo>
                  <a:lnTo>
                    <a:pt x="390" y="950"/>
                  </a:lnTo>
                  <a:lnTo>
                    <a:pt x="293" y="902"/>
                  </a:lnTo>
                  <a:lnTo>
                    <a:pt x="220" y="877"/>
                  </a:lnTo>
                  <a:lnTo>
                    <a:pt x="147" y="804"/>
                  </a:lnTo>
                  <a:lnTo>
                    <a:pt x="98" y="731"/>
                  </a:lnTo>
                  <a:lnTo>
                    <a:pt x="49" y="658"/>
                  </a:lnTo>
                  <a:lnTo>
                    <a:pt x="25" y="561"/>
                  </a:lnTo>
                  <a:lnTo>
                    <a:pt x="1" y="463"/>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44" name="Google Shape;144;p3"/>
            <p:cNvSpPr/>
            <p:nvPr/>
          </p:nvSpPr>
          <p:spPr>
            <a:xfrm>
              <a:off x="766825" y="2388050"/>
              <a:ext cx="60925" cy="25"/>
            </a:xfrm>
            <a:custGeom>
              <a:avLst/>
              <a:gdLst/>
              <a:ahLst/>
              <a:cxnLst/>
              <a:rect l="l" t="t" r="r" b="b"/>
              <a:pathLst>
                <a:path w="2437" h="1" fill="none" extrusionOk="0">
                  <a:moveTo>
                    <a:pt x="2436" y="0"/>
                  </a:moveTo>
                  <a:lnTo>
                    <a:pt x="1" y="0"/>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45" name="Google Shape;145;p3"/>
            <p:cNvSpPr/>
            <p:nvPr/>
          </p:nvSpPr>
          <p:spPr>
            <a:xfrm>
              <a:off x="769875" y="2456250"/>
              <a:ext cx="31075" cy="31075"/>
            </a:xfrm>
            <a:custGeom>
              <a:avLst/>
              <a:gdLst/>
              <a:ahLst/>
              <a:cxnLst/>
              <a:rect l="l" t="t" r="r" b="b"/>
              <a:pathLst>
                <a:path w="1243" h="1243" fill="none" extrusionOk="0">
                  <a:moveTo>
                    <a:pt x="0" y="633"/>
                  </a:moveTo>
                  <a:lnTo>
                    <a:pt x="0" y="633"/>
                  </a:lnTo>
                  <a:lnTo>
                    <a:pt x="0" y="512"/>
                  </a:lnTo>
                  <a:lnTo>
                    <a:pt x="49" y="390"/>
                  </a:lnTo>
                  <a:lnTo>
                    <a:pt x="98" y="268"/>
                  </a:lnTo>
                  <a:lnTo>
                    <a:pt x="171" y="195"/>
                  </a:lnTo>
                  <a:lnTo>
                    <a:pt x="268" y="122"/>
                  </a:lnTo>
                  <a:lnTo>
                    <a:pt x="366" y="49"/>
                  </a:lnTo>
                  <a:lnTo>
                    <a:pt x="487" y="24"/>
                  </a:lnTo>
                  <a:lnTo>
                    <a:pt x="609" y="0"/>
                  </a:lnTo>
                  <a:lnTo>
                    <a:pt x="731" y="24"/>
                  </a:lnTo>
                  <a:lnTo>
                    <a:pt x="853" y="49"/>
                  </a:lnTo>
                  <a:lnTo>
                    <a:pt x="975" y="122"/>
                  </a:lnTo>
                  <a:lnTo>
                    <a:pt x="1048" y="195"/>
                  </a:lnTo>
                  <a:lnTo>
                    <a:pt x="1145" y="268"/>
                  </a:lnTo>
                  <a:lnTo>
                    <a:pt x="1194" y="390"/>
                  </a:lnTo>
                  <a:lnTo>
                    <a:pt x="1218" y="512"/>
                  </a:lnTo>
                  <a:lnTo>
                    <a:pt x="1242" y="633"/>
                  </a:lnTo>
                  <a:lnTo>
                    <a:pt x="1218" y="755"/>
                  </a:lnTo>
                  <a:lnTo>
                    <a:pt x="1194" y="877"/>
                  </a:lnTo>
                  <a:lnTo>
                    <a:pt x="1145" y="974"/>
                  </a:lnTo>
                  <a:lnTo>
                    <a:pt x="1048" y="1072"/>
                  </a:lnTo>
                  <a:lnTo>
                    <a:pt x="975" y="1145"/>
                  </a:lnTo>
                  <a:lnTo>
                    <a:pt x="853" y="1193"/>
                  </a:lnTo>
                  <a:lnTo>
                    <a:pt x="731" y="1242"/>
                  </a:lnTo>
                  <a:lnTo>
                    <a:pt x="609" y="1242"/>
                  </a:lnTo>
                  <a:lnTo>
                    <a:pt x="487" y="1242"/>
                  </a:lnTo>
                  <a:lnTo>
                    <a:pt x="366" y="1193"/>
                  </a:lnTo>
                  <a:lnTo>
                    <a:pt x="268" y="1145"/>
                  </a:lnTo>
                  <a:lnTo>
                    <a:pt x="171" y="1072"/>
                  </a:lnTo>
                  <a:lnTo>
                    <a:pt x="98" y="974"/>
                  </a:lnTo>
                  <a:lnTo>
                    <a:pt x="49" y="877"/>
                  </a:lnTo>
                  <a:lnTo>
                    <a:pt x="0" y="755"/>
                  </a:lnTo>
                  <a:lnTo>
                    <a:pt x="0" y="633"/>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grpSp>
      <p:grpSp>
        <p:nvGrpSpPr>
          <p:cNvPr id="146" name="Google Shape;146;p3"/>
          <p:cNvGrpSpPr/>
          <p:nvPr/>
        </p:nvGrpSpPr>
        <p:grpSpPr>
          <a:xfrm>
            <a:off x="3227388" y="4054474"/>
            <a:ext cx="257175" cy="277813"/>
            <a:chOff x="616425" y="2329600"/>
            <a:chExt cx="361700" cy="388475"/>
          </a:xfrm>
        </p:grpSpPr>
        <p:sp>
          <p:nvSpPr>
            <p:cNvPr id="147" name="Google Shape;147;p3"/>
            <p:cNvSpPr/>
            <p:nvPr/>
          </p:nvSpPr>
          <p:spPr>
            <a:xfrm>
              <a:off x="616425" y="2329600"/>
              <a:ext cx="361700" cy="388475"/>
            </a:xfrm>
            <a:custGeom>
              <a:avLst/>
              <a:gdLst/>
              <a:ahLst/>
              <a:cxnLst/>
              <a:rect l="l" t="t" r="r" b="b"/>
              <a:pathLst>
                <a:path w="14468" h="15539" fill="none" extrusionOk="0">
                  <a:moveTo>
                    <a:pt x="14273" y="13030"/>
                  </a:moveTo>
                  <a:lnTo>
                    <a:pt x="9621" y="6479"/>
                  </a:lnTo>
                  <a:lnTo>
                    <a:pt x="9621" y="2338"/>
                  </a:lnTo>
                  <a:lnTo>
                    <a:pt x="10303" y="1656"/>
                  </a:lnTo>
                  <a:lnTo>
                    <a:pt x="10400" y="1559"/>
                  </a:lnTo>
                  <a:lnTo>
                    <a:pt x="10474" y="1437"/>
                  </a:lnTo>
                  <a:lnTo>
                    <a:pt x="10522" y="1291"/>
                  </a:lnTo>
                  <a:lnTo>
                    <a:pt x="10571" y="1169"/>
                  </a:lnTo>
                  <a:lnTo>
                    <a:pt x="10571" y="1023"/>
                  </a:lnTo>
                  <a:lnTo>
                    <a:pt x="10571" y="877"/>
                  </a:lnTo>
                  <a:lnTo>
                    <a:pt x="10547" y="731"/>
                  </a:lnTo>
                  <a:lnTo>
                    <a:pt x="10498" y="609"/>
                  </a:lnTo>
                  <a:lnTo>
                    <a:pt x="10449" y="463"/>
                  </a:lnTo>
                  <a:lnTo>
                    <a:pt x="10352" y="366"/>
                  </a:lnTo>
                  <a:lnTo>
                    <a:pt x="10254" y="244"/>
                  </a:lnTo>
                  <a:lnTo>
                    <a:pt x="10157" y="171"/>
                  </a:lnTo>
                  <a:lnTo>
                    <a:pt x="10035" y="98"/>
                  </a:lnTo>
                  <a:lnTo>
                    <a:pt x="9889" y="49"/>
                  </a:lnTo>
                  <a:lnTo>
                    <a:pt x="9767" y="25"/>
                  </a:lnTo>
                  <a:lnTo>
                    <a:pt x="9621" y="0"/>
                  </a:lnTo>
                  <a:lnTo>
                    <a:pt x="4848" y="0"/>
                  </a:lnTo>
                  <a:lnTo>
                    <a:pt x="4701" y="25"/>
                  </a:lnTo>
                  <a:lnTo>
                    <a:pt x="4580" y="49"/>
                  </a:lnTo>
                  <a:lnTo>
                    <a:pt x="4433" y="98"/>
                  </a:lnTo>
                  <a:lnTo>
                    <a:pt x="4312" y="171"/>
                  </a:lnTo>
                  <a:lnTo>
                    <a:pt x="4214" y="244"/>
                  </a:lnTo>
                  <a:lnTo>
                    <a:pt x="4117" y="366"/>
                  </a:lnTo>
                  <a:lnTo>
                    <a:pt x="4019" y="463"/>
                  </a:lnTo>
                  <a:lnTo>
                    <a:pt x="3971" y="609"/>
                  </a:lnTo>
                  <a:lnTo>
                    <a:pt x="3922" y="731"/>
                  </a:lnTo>
                  <a:lnTo>
                    <a:pt x="3898" y="877"/>
                  </a:lnTo>
                  <a:lnTo>
                    <a:pt x="3898" y="1023"/>
                  </a:lnTo>
                  <a:lnTo>
                    <a:pt x="3898" y="1169"/>
                  </a:lnTo>
                  <a:lnTo>
                    <a:pt x="3946" y="1291"/>
                  </a:lnTo>
                  <a:lnTo>
                    <a:pt x="3995" y="1437"/>
                  </a:lnTo>
                  <a:lnTo>
                    <a:pt x="4068" y="1559"/>
                  </a:lnTo>
                  <a:lnTo>
                    <a:pt x="4166" y="1656"/>
                  </a:lnTo>
                  <a:lnTo>
                    <a:pt x="4848" y="2338"/>
                  </a:lnTo>
                  <a:lnTo>
                    <a:pt x="4848" y="6479"/>
                  </a:lnTo>
                  <a:lnTo>
                    <a:pt x="196" y="13030"/>
                  </a:lnTo>
                  <a:lnTo>
                    <a:pt x="123" y="13152"/>
                  </a:lnTo>
                  <a:lnTo>
                    <a:pt x="50" y="13274"/>
                  </a:lnTo>
                  <a:lnTo>
                    <a:pt x="25" y="13395"/>
                  </a:lnTo>
                  <a:lnTo>
                    <a:pt x="1" y="13517"/>
                  </a:lnTo>
                  <a:lnTo>
                    <a:pt x="1" y="13639"/>
                  </a:lnTo>
                  <a:lnTo>
                    <a:pt x="25" y="13785"/>
                  </a:lnTo>
                  <a:lnTo>
                    <a:pt x="50" y="13907"/>
                  </a:lnTo>
                  <a:lnTo>
                    <a:pt x="98" y="14029"/>
                  </a:lnTo>
                  <a:lnTo>
                    <a:pt x="585" y="15003"/>
                  </a:lnTo>
                  <a:lnTo>
                    <a:pt x="658" y="15125"/>
                  </a:lnTo>
                  <a:lnTo>
                    <a:pt x="756" y="15222"/>
                  </a:lnTo>
                  <a:lnTo>
                    <a:pt x="829" y="15320"/>
                  </a:lnTo>
                  <a:lnTo>
                    <a:pt x="951" y="15393"/>
                  </a:lnTo>
                  <a:lnTo>
                    <a:pt x="1073" y="15441"/>
                  </a:lnTo>
                  <a:lnTo>
                    <a:pt x="1194" y="15490"/>
                  </a:lnTo>
                  <a:lnTo>
                    <a:pt x="1316" y="15539"/>
                  </a:lnTo>
                  <a:lnTo>
                    <a:pt x="1462" y="15539"/>
                  </a:lnTo>
                  <a:lnTo>
                    <a:pt x="13006" y="15539"/>
                  </a:lnTo>
                  <a:lnTo>
                    <a:pt x="13153" y="15539"/>
                  </a:lnTo>
                  <a:lnTo>
                    <a:pt x="13274" y="15490"/>
                  </a:lnTo>
                  <a:lnTo>
                    <a:pt x="13396" y="15441"/>
                  </a:lnTo>
                  <a:lnTo>
                    <a:pt x="13518" y="15393"/>
                  </a:lnTo>
                  <a:lnTo>
                    <a:pt x="13640" y="15320"/>
                  </a:lnTo>
                  <a:lnTo>
                    <a:pt x="13713" y="15222"/>
                  </a:lnTo>
                  <a:lnTo>
                    <a:pt x="13810" y="15125"/>
                  </a:lnTo>
                  <a:lnTo>
                    <a:pt x="13883" y="15003"/>
                  </a:lnTo>
                  <a:lnTo>
                    <a:pt x="14370" y="14029"/>
                  </a:lnTo>
                  <a:lnTo>
                    <a:pt x="14419" y="13907"/>
                  </a:lnTo>
                  <a:lnTo>
                    <a:pt x="14443" y="13785"/>
                  </a:lnTo>
                  <a:lnTo>
                    <a:pt x="14468" y="13639"/>
                  </a:lnTo>
                  <a:lnTo>
                    <a:pt x="14468" y="13517"/>
                  </a:lnTo>
                  <a:lnTo>
                    <a:pt x="14443" y="13395"/>
                  </a:lnTo>
                  <a:lnTo>
                    <a:pt x="14419" y="13274"/>
                  </a:lnTo>
                  <a:lnTo>
                    <a:pt x="14346" y="13152"/>
                  </a:lnTo>
                  <a:lnTo>
                    <a:pt x="14273" y="13030"/>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48" name="Google Shape;148;p3"/>
            <p:cNvSpPr/>
            <p:nvPr/>
          </p:nvSpPr>
          <p:spPr>
            <a:xfrm>
              <a:off x="704725" y="2545750"/>
              <a:ext cx="185125" cy="25"/>
            </a:xfrm>
            <a:custGeom>
              <a:avLst/>
              <a:gdLst/>
              <a:ahLst/>
              <a:cxnLst/>
              <a:rect l="l" t="t" r="r" b="b"/>
              <a:pathLst>
                <a:path w="7405" h="1" fill="none" extrusionOk="0">
                  <a:moveTo>
                    <a:pt x="7404" y="0"/>
                  </a:moveTo>
                  <a:lnTo>
                    <a:pt x="0" y="0"/>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49" name="Google Shape;149;p3"/>
            <p:cNvSpPr/>
            <p:nvPr/>
          </p:nvSpPr>
          <p:spPr>
            <a:xfrm>
              <a:off x="811875" y="2626125"/>
              <a:ext cx="31075" cy="31075"/>
            </a:xfrm>
            <a:custGeom>
              <a:avLst/>
              <a:gdLst/>
              <a:ahLst/>
              <a:cxnLst/>
              <a:rect l="l" t="t" r="r" b="b"/>
              <a:pathLst>
                <a:path w="1243" h="1243" fill="none" extrusionOk="0">
                  <a:moveTo>
                    <a:pt x="1" y="633"/>
                  </a:moveTo>
                  <a:lnTo>
                    <a:pt x="1" y="633"/>
                  </a:lnTo>
                  <a:lnTo>
                    <a:pt x="25" y="487"/>
                  </a:lnTo>
                  <a:lnTo>
                    <a:pt x="50" y="390"/>
                  </a:lnTo>
                  <a:lnTo>
                    <a:pt x="98" y="268"/>
                  </a:lnTo>
                  <a:lnTo>
                    <a:pt x="171" y="171"/>
                  </a:lnTo>
                  <a:lnTo>
                    <a:pt x="269" y="98"/>
                  </a:lnTo>
                  <a:lnTo>
                    <a:pt x="390" y="49"/>
                  </a:lnTo>
                  <a:lnTo>
                    <a:pt x="488" y="24"/>
                  </a:lnTo>
                  <a:lnTo>
                    <a:pt x="634" y="0"/>
                  </a:lnTo>
                  <a:lnTo>
                    <a:pt x="756" y="24"/>
                  </a:lnTo>
                  <a:lnTo>
                    <a:pt x="853" y="49"/>
                  </a:lnTo>
                  <a:lnTo>
                    <a:pt x="975" y="98"/>
                  </a:lnTo>
                  <a:lnTo>
                    <a:pt x="1072" y="171"/>
                  </a:lnTo>
                  <a:lnTo>
                    <a:pt x="1146" y="268"/>
                  </a:lnTo>
                  <a:lnTo>
                    <a:pt x="1194" y="390"/>
                  </a:lnTo>
                  <a:lnTo>
                    <a:pt x="1243" y="487"/>
                  </a:lnTo>
                  <a:lnTo>
                    <a:pt x="1243" y="633"/>
                  </a:lnTo>
                  <a:lnTo>
                    <a:pt x="1243" y="755"/>
                  </a:lnTo>
                  <a:lnTo>
                    <a:pt x="1194" y="853"/>
                  </a:lnTo>
                  <a:lnTo>
                    <a:pt x="1146" y="974"/>
                  </a:lnTo>
                  <a:lnTo>
                    <a:pt x="1072" y="1072"/>
                  </a:lnTo>
                  <a:lnTo>
                    <a:pt x="975" y="1145"/>
                  </a:lnTo>
                  <a:lnTo>
                    <a:pt x="853" y="1194"/>
                  </a:lnTo>
                  <a:lnTo>
                    <a:pt x="756" y="1242"/>
                  </a:lnTo>
                  <a:lnTo>
                    <a:pt x="634" y="1242"/>
                  </a:lnTo>
                  <a:lnTo>
                    <a:pt x="488" y="1242"/>
                  </a:lnTo>
                  <a:lnTo>
                    <a:pt x="390" y="1194"/>
                  </a:lnTo>
                  <a:lnTo>
                    <a:pt x="269" y="1145"/>
                  </a:lnTo>
                  <a:lnTo>
                    <a:pt x="171" y="1072"/>
                  </a:lnTo>
                  <a:lnTo>
                    <a:pt x="98" y="974"/>
                  </a:lnTo>
                  <a:lnTo>
                    <a:pt x="50" y="853"/>
                  </a:lnTo>
                  <a:lnTo>
                    <a:pt x="25" y="755"/>
                  </a:lnTo>
                  <a:lnTo>
                    <a:pt x="1" y="633"/>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50" name="Google Shape;150;p3"/>
            <p:cNvSpPr/>
            <p:nvPr/>
          </p:nvSpPr>
          <p:spPr>
            <a:xfrm>
              <a:off x="751000" y="2568275"/>
              <a:ext cx="54200" cy="53600"/>
            </a:xfrm>
            <a:custGeom>
              <a:avLst/>
              <a:gdLst/>
              <a:ahLst/>
              <a:cxnLst/>
              <a:rect l="l" t="t" r="r" b="b"/>
              <a:pathLst>
                <a:path w="2168" h="2144" fill="none" extrusionOk="0">
                  <a:moveTo>
                    <a:pt x="1096" y="2144"/>
                  </a:moveTo>
                  <a:lnTo>
                    <a:pt x="1096" y="2144"/>
                  </a:lnTo>
                  <a:lnTo>
                    <a:pt x="877" y="2119"/>
                  </a:lnTo>
                  <a:lnTo>
                    <a:pt x="658" y="2071"/>
                  </a:lnTo>
                  <a:lnTo>
                    <a:pt x="487" y="1973"/>
                  </a:lnTo>
                  <a:lnTo>
                    <a:pt x="317" y="1827"/>
                  </a:lnTo>
                  <a:lnTo>
                    <a:pt x="195" y="1681"/>
                  </a:lnTo>
                  <a:lnTo>
                    <a:pt x="98" y="1486"/>
                  </a:lnTo>
                  <a:lnTo>
                    <a:pt x="25" y="1291"/>
                  </a:lnTo>
                  <a:lnTo>
                    <a:pt x="0" y="1072"/>
                  </a:lnTo>
                  <a:lnTo>
                    <a:pt x="25" y="853"/>
                  </a:lnTo>
                  <a:lnTo>
                    <a:pt x="98" y="658"/>
                  </a:lnTo>
                  <a:lnTo>
                    <a:pt x="195" y="463"/>
                  </a:lnTo>
                  <a:lnTo>
                    <a:pt x="317" y="317"/>
                  </a:lnTo>
                  <a:lnTo>
                    <a:pt x="487" y="171"/>
                  </a:lnTo>
                  <a:lnTo>
                    <a:pt x="658" y="73"/>
                  </a:lnTo>
                  <a:lnTo>
                    <a:pt x="877" y="0"/>
                  </a:lnTo>
                  <a:lnTo>
                    <a:pt x="1096" y="0"/>
                  </a:lnTo>
                  <a:lnTo>
                    <a:pt x="1315" y="0"/>
                  </a:lnTo>
                  <a:lnTo>
                    <a:pt x="1510" y="73"/>
                  </a:lnTo>
                  <a:lnTo>
                    <a:pt x="1681" y="171"/>
                  </a:lnTo>
                  <a:lnTo>
                    <a:pt x="1851" y="317"/>
                  </a:lnTo>
                  <a:lnTo>
                    <a:pt x="1973" y="463"/>
                  </a:lnTo>
                  <a:lnTo>
                    <a:pt x="2070" y="658"/>
                  </a:lnTo>
                  <a:lnTo>
                    <a:pt x="2144" y="853"/>
                  </a:lnTo>
                  <a:lnTo>
                    <a:pt x="2168" y="1072"/>
                  </a:lnTo>
                  <a:lnTo>
                    <a:pt x="2144" y="1291"/>
                  </a:lnTo>
                  <a:lnTo>
                    <a:pt x="2070" y="1486"/>
                  </a:lnTo>
                  <a:lnTo>
                    <a:pt x="1973" y="1681"/>
                  </a:lnTo>
                  <a:lnTo>
                    <a:pt x="1851" y="1827"/>
                  </a:lnTo>
                  <a:lnTo>
                    <a:pt x="1681" y="1973"/>
                  </a:lnTo>
                  <a:lnTo>
                    <a:pt x="1510" y="2071"/>
                  </a:lnTo>
                  <a:lnTo>
                    <a:pt x="1315" y="2119"/>
                  </a:lnTo>
                  <a:lnTo>
                    <a:pt x="1096" y="2144"/>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51" name="Google Shape;151;p3"/>
            <p:cNvSpPr/>
            <p:nvPr/>
          </p:nvSpPr>
          <p:spPr>
            <a:xfrm>
              <a:off x="769875" y="2662650"/>
              <a:ext cx="23775" cy="23775"/>
            </a:xfrm>
            <a:custGeom>
              <a:avLst/>
              <a:gdLst/>
              <a:ahLst/>
              <a:cxnLst/>
              <a:rect l="l" t="t" r="r" b="b"/>
              <a:pathLst>
                <a:path w="951" h="951" fill="none" extrusionOk="0">
                  <a:moveTo>
                    <a:pt x="0" y="463"/>
                  </a:moveTo>
                  <a:lnTo>
                    <a:pt x="0" y="463"/>
                  </a:lnTo>
                  <a:lnTo>
                    <a:pt x="0" y="366"/>
                  </a:lnTo>
                  <a:lnTo>
                    <a:pt x="25" y="293"/>
                  </a:lnTo>
                  <a:lnTo>
                    <a:pt x="73" y="195"/>
                  </a:lnTo>
                  <a:lnTo>
                    <a:pt x="146" y="122"/>
                  </a:lnTo>
                  <a:lnTo>
                    <a:pt x="220" y="73"/>
                  </a:lnTo>
                  <a:lnTo>
                    <a:pt x="293" y="25"/>
                  </a:lnTo>
                  <a:lnTo>
                    <a:pt x="390" y="0"/>
                  </a:lnTo>
                  <a:lnTo>
                    <a:pt x="487" y="0"/>
                  </a:lnTo>
                  <a:lnTo>
                    <a:pt x="585" y="0"/>
                  </a:lnTo>
                  <a:lnTo>
                    <a:pt x="658" y="25"/>
                  </a:lnTo>
                  <a:lnTo>
                    <a:pt x="755" y="73"/>
                  </a:lnTo>
                  <a:lnTo>
                    <a:pt x="828" y="122"/>
                  </a:lnTo>
                  <a:lnTo>
                    <a:pt x="877" y="195"/>
                  </a:lnTo>
                  <a:lnTo>
                    <a:pt x="926" y="293"/>
                  </a:lnTo>
                  <a:lnTo>
                    <a:pt x="950" y="366"/>
                  </a:lnTo>
                  <a:lnTo>
                    <a:pt x="950" y="463"/>
                  </a:lnTo>
                  <a:lnTo>
                    <a:pt x="950" y="561"/>
                  </a:lnTo>
                  <a:lnTo>
                    <a:pt x="926" y="658"/>
                  </a:lnTo>
                  <a:lnTo>
                    <a:pt x="877" y="755"/>
                  </a:lnTo>
                  <a:lnTo>
                    <a:pt x="828" y="804"/>
                  </a:lnTo>
                  <a:lnTo>
                    <a:pt x="755" y="877"/>
                  </a:lnTo>
                  <a:lnTo>
                    <a:pt x="658" y="926"/>
                  </a:lnTo>
                  <a:lnTo>
                    <a:pt x="585" y="950"/>
                  </a:lnTo>
                  <a:lnTo>
                    <a:pt x="487" y="950"/>
                  </a:lnTo>
                  <a:lnTo>
                    <a:pt x="390" y="950"/>
                  </a:lnTo>
                  <a:lnTo>
                    <a:pt x="293" y="926"/>
                  </a:lnTo>
                  <a:lnTo>
                    <a:pt x="220" y="877"/>
                  </a:lnTo>
                  <a:lnTo>
                    <a:pt x="146" y="804"/>
                  </a:lnTo>
                  <a:lnTo>
                    <a:pt x="73" y="755"/>
                  </a:lnTo>
                  <a:lnTo>
                    <a:pt x="25" y="658"/>
                  </a:lnTo>
                  <a:lnTo>
                    <a:pt x="0" y="561"/>
                  </a:lnTo>
                  <a:lnTo>
                    <a:pt x="0" y="463"/>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52" name="Google Shape;152;p3"/>
            <p:cNvSpPr/>
            <p:nvPr/>
          </p:nvSpPr>
          <p:spPr>
            <a:xfrm>
              <a:off x="799700" y="2503125"/>
              <a:ext cx="24375" cy="23775"/>
            </a:xfrm>
            <a:custGeom>
              <a:avLst/>
              <a:gdLst/>
              <a:ahLst/>
              <a:cxnLst/>
              <a:rect l="l" t="t" r="r" b="b"/>
              <a:pathLst>
                <a:path w="975" h="951" fill="none" extrusionOk="0">
                  <a:moveTo>
                    <a:pt x="1" y="463"/>
                  </a:moveTo>
                  <a:lnTo>
                    <a:pt x="1" y="463"/>
                  </a:lnTo>
                  <a:lnTo>
                    <a:pt x="25" y="366"/>
                  </a:lnTo>
                  <a:lnTo>
                    <a:pt x="49" y="293"/>
                  </a:lnTo>
                  <a:lnTo>
                    <a:pt x="98" y="195"/>
                  </a:lnTo>
                  <a:lnTo>
                    <a:pt x="147" y="122"/>
                  </a:lnTo>
                  <a:lnTo>
                    <a:pt x="220" y="73"/>
                  </a:lnTo>
                  <a:lnTo>
                    <a:pt x="293" y="25"/>
                  </a:lnTo>
                  <a:lnTo>
                    <a:pt x="390" y="0"/>
                  </a:lnTo>
                  <a:lnTo>
                    <a:pt x="488" y="0"/>
                  </a:lnTo>
                  <a:lnTo>
                    <a:pt x="585" y="0"/>
                  </a:lnTo>
                  <a:lnTo>
                    <a:pt x="683" y="25"/>
                  </a:lnTo>
                  <a:lnTo>
                    <a:pt x="756" y="73"/>
                  </a:lnTo>
                  <a:lnTo>
                    <a:pt x="829" y="122"/>
                  </a:lnTo>
                  <a:lnTo>
                    <a:pt x="877" y="195"/>
                  </a:lnTo>
                  <a:lnTo>
                    <a:pt x="926" y="293"/>
                  </a:lnTo>
                  <a:lnTo>
                    <a:pt x="951" y="366"/>
                  </a:lnTo>
                  <a:lnTo>
                    <a:pt x="975" y="463"/>
                  </a:lnTo>
                  <a:lnTo>
                    <a:pt x="951" y="561"/>
                  </a:lnTo>
                  <a:lnTo>
                    <a:pt x="926" y="658"/>
                  </a:lnTo>
                  <a:lnTo>
                    <a:pt x="877" y="731"/>
                  </a:lnTo>
                  <a:lnTo>
                    <a:pt x="829" y="804"/>
                  </a:lnTo>
                  <a:lnTo>
                    <a:pt x="756" y="877"/>
                  </a:lnTo>
                  <a:lnTo>
                    <a:pt x="683" y="902"/>
                  </a:lnTo>
                  <a:lnTo>
                    <a:pt x="585" y="950"/>
                  </a:lnTo>
                  <a:lnTo>
                    <a:pt x="488" y="950"/>
                  </a:lnTo>
                  <a:lnTo>
                    <a:pt x="390" y="950"/>
                  </a:lnTo>
                  <a:lnTo>
                    <a:pt x="293" y="902"/>
                  </a:lnTo>
                  <a:lnTo>
                    <a:pt x="220" y="877"/>
                  </a:lnTo>
                  <a:lnTo>
                    <a:pt x="147" y="804"/>
                  </a:lnTo>
                  <a:lnTo>
                    <a:pt x="98" y="731"/>
                  </a:lnTo>
                  <a:lnTo>
                    <a:pt x="49" y="658"/>
                  </a:lnTo>
                  <a:lnTo>
                    <a:pt x="25" y="561"/>
                  </a:lnTo>
                  <a:lnTo>
                    <a:pt x="1" y="463"/>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53" name="Google Shape;153;p3"/>
            <p:cNvSpPr/>
            <p:nvPr/>
          </p:nvSpPr>
          <p:spPr>
            <a:xfrm>
              <a:off x="766825" y="2388050"/>
              <a:ext cx="60925" cy="25"/>
            </a:xfrm>
            <a:custGeom>
              <a:avLst/>
              <a:gdLst/>
              <a:ahLst/>
              <a:cxnLst/>
              <a:rect l="l" t="t" r="r" b="b"/>
              <a:pathLst>
                <a:path w="2437" h="1" fill="none" extrusionOk="0">
                  <a:moveTo>
                    <a:pt x="2436" y="0"/>
                  </a:moveTo>
                  <a:lnTo>
                    <a:pt x="1" y="0"/>
                  </a:lnTo>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54" name="Google Shape;154;p3"/>
            <p:cNvSpPr/>
            <p:nvPr/>
          </p:nvSpPr>
          <p:spPr>
            <a:xfrm>
              <a:off x="769875" y="2456250"/>
              <a:ext cx="31075" cy="31075"/>
            </a:xfrm>
            <a:custGeom>
              <a:avLst/>
              <a:gdLst/>
              <a:ahLst/>
              <a:cxnLst/>
              <a:rect l="l" t="t" r="r" b="b"/>
              <a:pathLst>
                <a:path w="1243" h="1243" fill="none" extrusionOk="0">
                  <a:moveTo>
                    <a:pt x="0" y="633"/>
                  </a:moveTo>
                  <a:lnTo>
                    <a:pt x="0" y="633"/>
                  </a:lnTo>
                  <a:lnTo>
                    <a:pt x="0" y="512"/>
                  </a:lnTo>
                  <a:lnTo>
                    <a:pt x="49" y="390"/>
                  </a:lnTo>
                  <a:lnTo>
                    <a:pt x="98" y="268"/>
                  </a:lnTo>
                  <a:lnTo>
                    <a:pt x="171" y="195"/>
                  </a:lnTo>
                  <a:lnTo>
                    <a:pt x="268" y="122"/>
                  </a:lnTo>
                  <a:lnTo>
                    <a:pt x="366" y="49"/>
                  </a:lnTo>
                  <a:lnTo>
                    <a:pt x="487" y="24"/>
                  </a:lnTo>
                  <a:lnTo>
                    <a:pt x="609" y="0"/>
                  </a:lnTo>
                  <a:lnTo>
                    <a:pt x="731" y="24"/>
                  </a:lnTo>
                  <a:lnTo>
                    <a:pt x="853" y="49"/>
                  </a:lnTo>
                  <a:lnTo>
                    <a:pt x="975" y="122"/>
                  </a:lnTo>
                  <a:lnTo>
                    <a:pt x="1048" y="195"/>
                  </a:lnTo>
                  <a:lnTo>
                    <a:pt x="1145" y="268"/>
                  </a:lnTo>
                  <a:lnTo>
                    <a:pt x="1194" y="390"/>
                  </a:lnTo>
                  <a:lnTo>
                    <a:pt x="1218" y="512"/>
                  </a:lnTo>
                  <a:lnTo>
                    <a:pt x="1242" y="633"/>
                  </a:lnTo>
                  <a:lnTo>
                    <a:pt x="1218" y="755"/>
                  </a:lnTo>
                  <a:lnTo>
                    <a:pt x="1194" y="877"/>
                  </a:lnTo>
                  <a:lnTo>
                    <a:pt x="1145" y="974"/>
                  </a:lnTo>
                  <a:lnTo>
                    <a:pt x="1048" y="1072"/>
                  </a:lnTo>
                  <a:lnTo>
                    <a:pt x="975" y="1145"/>
                  </a:lnTo>
                  <a:lnTo>
                    <a:pt x="853" y="1193"/>
                  </a:lnTo>
                  <a:lnTo>
                    <a:pt x="731" y="1242"/>
                  </a:lnTo>
                  <a:lnTo>
                    <a:pt x="609" y="1242"/>
                  </a:lnTo>
                  <a:lnTo>
                    <a:pt x="487" y="1242"/>
                  </a:lnTo>
                  <a:lnTo>
                    <a:pt x="366" y="1193"/>
                  </a:lnTo>
                  <a:lnTo>
                    <a:pt x="268" y="1145"/>
                  </a:lnTo>
                  <a:lnTo>
                    <a:pt x="171" y="1072"/>
                  </a:lnTo>
                  <a:lnTo>
                    <a:pt x="98" y="974"/>
                  </a:lnTo>
                  <a:lnTo>
                    <a:pt x="49" y="877"/>
                  </a:lnTo>
                  <a:lnTo>
                    <a:pt x="0" y="755"/>
                  </a:lnTo>
                  <a:lnTo>
                    <a:pt x="0" y="633"/>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gr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4"/>
          <p:cNvSpPr txBox="1">
            <a:spLocks noGrp="1"/>
          </p:cNvSpPr>
          <p:nvPr>
            <p:ph type="ctrTitle"/>
          </p:nvPr>
        </p:nvSpPr>
        <p:spPr>
          <a:xfrm>
            <a:off x="4113213" y="2878138"/>
            <a:ext cx="4505325" cy="1160462"/>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SzPts val="4800"/>
              <a:buFont typeface="Roboto Slab"/>
              <a:buNone/>
            </a:pPr>
            <a:r>
              <a:rPr lang="en-GB" b="1" dirty="0">
                <a:latin typeface="Roboto Slab"/>
                <a:ea typeface="Roboto Slab"/>
                <a:sym typeface="Roboto Slab"/>
              </a:rPr>
              <a:t>Hydroxides</a:t>
            </a:r>
            <a:endParaRPr dirty="0"/>
          </a:p>
        </p:txBody>
      </p:sp>
      <p:sp>
        <p:nvSpPr>
          <p:cNvPr id="160" name="Google Shape;160;p4"/>
          <p:cNvSpPr txBox="1">
            <a:spLocks noGrp="1"/>
          </p:cNvSpPr>
          <p:nvPr>
            <p:ph type="subTitle" idx="1"/>
          </p:nvPr>
        </p:nvSpPr>
        <p:spPr>
          <a:xfrm>
            <a:off x="4113213" y="3983038"/>
            <a:ext cx="4505325" cy="78422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800"/>
              <a:buFont typeface="Nixie One"/>
              <a:buNone/>
            </a:pPr>
            <a:r>
              <a:rPr lang="en-GB" dirty="0">
                <a:latin typeface="Roboto Slab"/>
                <a:ea typeface="Roboto Slab"/>
                <a:cs typeface="Roboto Slab"/>
                <a:sym typeface="Roboto Slab"/>
              </a:rPr>
              <a:t>Hydroxides nomenclature</a:t>
            </a:r>
            <a:endParaRPr dirty="0">
              <a:latin typeface="Roboto Slab"/>
              <a:ea typeface="Roboto Slab"/>
              <a:cs typeface="Roboto Slab"/>
              <a:sym typeface="Roboto Slab"/>
            </a:endParaRPr>
          </a:p>
        </p:txBody>
      </p:sp>
      <p:sp>
        <p:nvSpPr>
          <p:cNvPr id="161" name="Google Shape;161;p4"/>
          <p:cNvSpPr txBox="1"/>
          <p:nvPr/>
        </p:nvSpPr>
        <p:spPr>
          <a:xfrm>
            <a:off x="0" y="503238"/>
            <a:ext cx="3471863" cy="3819525"/>
          </a:xfrm>
          <a:prstGeom prst="rect">
            <a:avLst/>
          </a:prstGeom>
          <a:noFill/>
          <a:ln>
            <a:noFill/>
          </a:ln>
        </p:spPr>
        <p:txBody>
          <a:bodyPr spcFirstLastPara="1" wrap="square" lIns="91425" tIns="91425" rIns="91425" bIns="91425" anchor="ctr" anchorCtr="0">
            <a:noAutofit/>
          </a:bodyPr>
          <a:lstStyle/>
          <a:p>
            <a:pPr marL="0" marR="0" lvl="0" indent="0" algn="ctr" rtl="0">
              <a:spcBef>
                <a:spcPts val="0"/>
              </a:spcBef>
              <a:spcAft>
                <a:spcPts val="0"/>
              </a:spcAft>
              <a:buClr>
                <a:srgbClr val="000000"/>
              </a:buClr>
              <a:buSzPts val="20000"/>
              <a:buFont typeface="Arial"/>
              <a:buNone/>
            </a:pPr>
            <a:r>
              <a:rPr lang="cs-CZ" sz="20000">
                <a:solidFill>
                  <a:srgbClr val="18637B"/>
                </a:solidFill>
                <a:latin typeface="Roboto Slab"/>
                <a:ea typeface="Roboto Slab"/>
                <a:cs typeface="Roboto Slab"/>
                <a:sym typeface="Roboto Slab"/>
              </a:rPr>
              <a:t>1</a:t>
            </a:r>
            <a:endParaRPr/>
          </a:p>
        </p:txBody>
      </p:sp>
      <p:sp>
        <p:nvSpPr>
          <p:cNvPr id="162" name="Google Shape;162;p4"/>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4</a:t>
            </a:fld>
            <a:endParaRPr sz="800">
              <a:solidFill>
                <a:srgbClr val="FFFFFF"/>
              </a:solidFill>
              <a:latin typeface="Roboto Slab"/>
              <a:ea typeface="Roboto Slab"/>
              <a:cs typeface="Roboto Slab"/>
              <a:sym typeface="Roboto Slab"/>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5"/>
          <p:cNvSpPr txBox="1">
            <a:spLocks noGrp="1"/>
          </p:cNvSpPr>
          <p:nvPr>
            <p:ph type="title"/>
          </p:nvPr>
        </p:nvSpPr>
        <p:spPr>
          <a:xfrm>
            <a:off x="1146175" y="530225"/>
            <a:ext cx="3208338" cy="102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FFFFFF"/>
              </a:buClr>
              <a:buSzPts val="1800"/>
              <a:buFont typeface="Roboto Slab"/>
              <a:buNone/>
            </a:pPr>
            <a:r>
              <a:rPr lang="en-GB" sz="1800" b="1" dirty="0">
                <a:solidFill>
                  <a:srgbClr val="FFFFFF"/>
                </a:solidFill>
                <a:latin typeface="Roboto Slab"/>
                <a:ea typeface="Roboto Slab"/>
                <a:cs typeface="Roboto Slab"/>
                <a:sym typeface="Roboto Slab"/>
              </a:rPr>
              <a:t>Hydroxides</a:t>
            </a:r>
            <a:endParaRPr dirty="0"/>
          </a:p>
        </p:txBody>
      </p:sp>
      <p:sp>
        <p:nvSpPr>
          <p:cNvPr id="168" name="Google Shape;168;p5"/>
          <p:cNvSpPr txBox="1">
            <a:spLocks noGrp="1"/>
          </p:cNvSpPr>
          <p:nvPr>
            <p:ph type="body" idx="1"/>
          </p:nvPr>
        </p:nvSpPr>
        <p:spPr>
          <a:xfrm>
            <a:off x="1146175" y="1558926"/>
            <a:ext cx="7540625" cy="3367088"/>
          </a:xfrm>
          <a:prstGeom prst="rect">
            <a:avLst/>
          </a:prstGeom>
          <a:noFill/>
          <a:ln>
            <a:noFill/>
          </a:ln>
        </p:spPr>
        <p:txBody>
          <a:bodyPr spcFirstLastPara="1" wrap="square" lIns="91425" tIns="91425" rIns="91425" bIns="91425" anchor="t" anchorCtr="0">
            <a:noAutofit/>
          </a:bodyPr>
          <a:lstStyle/>
          <a:p>
            <a:pPr marL="457200" lvl="0" indent="-406400" algn="l" rtl="0">
              <a:spcBef>
                <a:spcPts val="600"/>
              </a:spcBef>
              <a:spcAft>
                <a:spcPts val="0"/>
              </a:spcAft>
              <a:buClr>
                <a:srgbClr val="114454"/>
              </a:buClr>
              <a:buSzPts val="2800"/>
              <a:buFont typeface="Nixie One"/>
              <a:buChar char="▪"/>
            </a:pPr>
            <a:r>
              <a:rPr lang="en-GB" dirty="0">
                <a:solidFill>
                  <a:srgbClr val="114454"/>
                </a:solidFill>
                <a:latin typeface="Roboto Slab"/>
                <a:ea typeface="Roboto Slab"/>
                <a:cs typeface="Roboto Slab"/>
                <a:sym typeface="Roboto Slab"/>
              </a:rPr>
              <a:t>Are compounds formed by a cation with an oxidation number from I to V and a hydroxide anion -</a:t>
            </a:r>
            <a:r>
              <a:rPr lang="cs-CZ" dirty="0">
                <a:solidFill>
                  <a:srgbClr val="114454"/>
                </a:solidFill>
                <a:latin typeface="Roboto Slab"/>
                <a:ea typeface="Roboto Slab"/>
                <a:cs typeface="Roboto Slab"/>
                <a:sym typeface="Roboto Slab"/>
              </a:rPr>
              <a:t>I. </a:t>
            </a:r>
            <a:endParaRPr dirty="0"/>
          </a:p>
          <a:p>
            <a:pPr marL="457200" lvl="0" indent="-406400" algn="l" rtl="0">
              <a:spcBef>
                <a:spcPts val="600"/>
              </a:spcBef>
              <a:spcAft>
                <a:spcPts val="0"/>
              </a:spcAft>
              <a:buClr>
                <a:srgbClr val="114454"/>
              </a:buClr>
              <a:buSzPts val="2800"/>
              <a:buFont typeface="Nixie One"/>
              <a:buChar char="▪"/>
            </a:pPr>
            <a:r>
              <a:rPr lang="en-GB" dirty="0">
                <a:solidFill>
                  <a:srgbClr val="114454"/>
                </a:solidFill>
                <a:latin typeface="Roboto Slab"/>
                <a:ea typeface="Roboto Slab"/>
                <a:cs typeface="Roboto Slab"/>
                <a:sym typeface="Roboto Slab"/>
              </a:rPr>
              <a:t>Hydroxide anion</a:t>
            </a:r>
            <a:r>
              <a:rPr lang="cs-CZ" dirty="0">
                <a:solidFill>
                  <a:srgbClr val="114454"/>
                </a:solidFill>
                <a:latin typeface="Roboto Slab"/>
                <a:ea typeface="Roboto Slab"/>
                <a:cs typeface="Roboto Slab"/>
                <a:sym typeface="Roboto Slab"/>
              </a:rPr>
              <a:t>: (OH)</a:t>
            </a:r>
            <a:r>
              <a:rPr lang="cs-CZ" baseline="30000" dirty="0">
                <a:solidFill>
                  <a:srgbClr val="114454"/>
                </a:solidFill>
                <a:latin typeface="Roboto Slab"/>
                <a:ea typeface="Roboto Slab"/>
                <a:cs typeface="Roboto Slab"/>
                <a:sym typeface="Roboto Slab"/>
              </a:rPr>
              <a:t>-I</a:t>
            </a:r>
            <a:endParaRPr dirty="0"/>
          </a:p>
          <a:p>
            <a:pPr marL="457200" lvl="0" indent="-406400" algn="l" rtl="0">
              <a:spcBef>
                <a:spcPts val="600"/>
              </a:spcBef>
              <a:spcAft>
                <a:spcPts val="0"/>
              </a:spcAft>
              <a:buClr>
                <a:srgbClr val="114454"/>
              </a:buClr>
              <a:buSzPts val="2800"/>
              <a:buFont typeface="Nixie One"/>
              <a:buChar char="▪"/>
            </a:pPr>
            <a:r>
              <a:rPr lang="en-GB" dirty="0">
                <a:solidFill>
                  <a:srgbClr val="114454"/>
                </a:solidFill>
                <a:latin typeface="Roboto Slab"/>
                <a:ea typeface="Roboto Slab"/>
                <a:cs typeface="Roboto Slab"/>
                <a:sym typeface="Roboto Slab"/>
              </a:rPr>
              <a:t>Cation is placed first in the formula</a:t>
            </a:r>
            <a:endParaRPr dirty="0">
              <a:solidFill>
                <a:srgbClr val="114454"/>
              </a:solidFill>
              <a:latin typeface="Nixie One"/>
              <a:ea typeface="Nixie One"/>
              <a:cs typeface="Nixie One"/>
              <a:sym typeface="Nixie One"/>
            </a:endParaRPr>
          </a:p>
        </p:txBody>
      </p:sp>
      <p:grpSp>
        <p:nvGrpSpPr>
          <p:cNvPr id="169" name="Google Shape;169;p5"/>
          <p:cNvGrpSpPr/>
          <p:nvPr/>
        </p:nvGrpSpPr>
        <p:grpSpPr>
          <a:xfrm>
            <a:off x="333375" y="862013"/>
            <a:ext cx="366713" cy="366712"/>
            <a:chOff x="1923675" y="1633650"/>
            <a:chExt cx="436000" cy="435975"/>
          </a:xfrm>
        </p:grpSpPr>
        <p:sp>
          <p:nvSpPr>
            <p:cNvPr id="170" name="Google Shape;170;p5"/>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71" name="Google Shape;171;p5"/>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72" name="Google Shape;172;p5"/>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73" name="Google Shape;173;p5"/>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74" name="Google Shape;174;p5"/>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75" name="Google Shape;175;p5"/>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grpSp>
      <p:sp>
        <p:nvSpPr>
          <p:cNvPr id="176" name="Google Shape;176;p5"/>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5</a:t>
            </a:fld>
            <a:endParaRPr sz="800">
              <a:solidFill>
                <a:srgbClr val="FFFFFF"/>
              </a:solidFill>
              <a:latin typeface="Roboto Slab"/>
              <a:ea typeface="Roboto Slab"/>
              <a:cs typeface="Roboto Slab"/>
              <a:sym typeface="Roboto Slab"/>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6"/>
          <p:cNvSpPr txBox="1">
            <a:spLocks noGrp="1"/>
          </p:cNvSpPr>
          <p:nvPr>
            <p:ph type="title"/>
          </p:nvPr>
        </p:nvSpPr>
        <p:spPr>
          <a:xfrm>
            <a:off x="1074588" y="530225"/>
            <a:ext cx="3497412" cy="102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FFFFFF"/>
              </a:buClr>
              <a:buSzPts val="1800"/>
              <a:buFont typeface="Roboto Slab"/>
              <a:buNone/>
            </a:pPr>
            <a:r>
              <a:rPr lang="en-GB" sz="1800" b="1" dirty="0">
                <a:solidFill>
                  <a:srgbClr val="FFFFFF"/>
                </a:solidFill>
                <a:latin typeface="Roboto Slab"/>
                <a:ea typeface="Roboto Slab"/>
                <a:cs typeface="Roboto Slab"/>
                <a:sym typeface="Roboto Slab"/>
              </a:rPr>
              <a:t>Creating hydroxides formulae</a:t>
            </a:r>
            <a:endParaRPr sz="1800" b="1" dirty="0">
              <a:solidFill>
                <a:srgbClr val="FFFFFF"/>
              </a:solidFill>
              <a:latin typeface="Roboto Slab"/>
              <a:ea typeface="Roboto Slab"/>
              <a:cs typeface="Roboto Slab"/>
              <a:sym typeface="Roboto Slab"/>
            </a:endParaRPr>
          </a:p>
        </p:txBody>
      </p:sp>
      <p:sp>
        <p:nvSpPr>
          <p:cNvPr id="182" name="Google Shape;182;p6"/>
          <p:cNvSpPr txBox="1">
            <a:spLocks noGrp="1"/>
          </p:cNvSpPr>
          <p:nvPr>
            <p:ph type="body" idx="1"/>
          </p:nvPr>
        </p:nvSpPr>
        <p:spPr>
          <a:xfrm>
            <a:off x="1146175" y="1558926"/>
            <a:ext cx="7540625" cy="3367088"/>
          </a:xfrm>
          <a:prstGeom prst="rect">
            <a:avLst/>
          </a:prstGeom>
          <a:noFill/>
          <a:ln>
            <a:noFill/>
          </a:ln>
        </p:spPr>
        <p:txBody>
          <a:bodyPr spcFirstLastPara="1" wrap="square" lIns="91425" tIns="91425" rIns="91425" bIns="91425" anchor="t" anchorCtr="0">
            <a:noAutofit/>
          </a:bodyPr>
          <a:lstStyle/>
          <a:p>
            <a:pPr marL="50800" lvl="0" indent="0" algn="l" rtl="0">
              <a:spcBef>
                <a:spcPts val="600"/>
              </a:spcBef>
              <a:spcAft>
                <a:spcPts val="0"/>
              </a:spcAft>
              <a:buClr>
                <a:srgbClr val="114454"/>
              </a:buClr>
              <a:buSzPts val="2800"/>
              <a:buNone/>
            </a:pPr>
            <a:r>
              <a:rPr lang="en-GB" dirty="0">
                <a:solidFill>
                  <a:srgbClr val="114454"/>
                </a:solidFill>
                <a:latin typeface="Roboto Slab"/>
                <a:ea typeface="Roboto Slab"/>
                <a:cs typeface="Roboto Slab"/>
                <a:sym typeface="Roboto Slab"/>
              </a:rPr>
              <a:t>Lead dioxide</a:t>
            </a:r>
            <a:r>
              <a:rPr lang="cs-CZ" dirty="0">
                <a:solidFill>
                  <a:srgbClr val="114454"/>
                </a:solidFill>
                <a:latin typeface="Roboto Slab"/>
                <a:ea typeface="Roboto Slab"/>
                <a:cs typeface="Roboto Slab"/>
                <a:sym typeface="Roboto Slab"/>
              </a:rPr>
              <a:t>:     </a:t>
            </a:r>
            <a:r>
              <a:rPr lang="en-GB" dirty="0">
                <a:solidFill>
                  <a:srgbClr val="114454"/>
                </a:solidFill>
                <a:latin typeface="Roboto Slab"/>
                <a:ea typeface="Roboto Slab"/>
                <a:cs typeface="Roboto Slab"/>
                <a:sym typeface="Roboto Slab"/>
              </a:rPr>
              <a:t>		</a:t>
            </a:r>
            <a:r>
              <a:rPr lang="cs-CZ" dirty="0">
                <a:solidFill>
                  <a:srgbClr val="114454"/>
                </a:solidFill>
                <a:latin typeface="Roboto Slab"/>
                <a:ea typeface="Roboto Slab"/>
                <a:cs typeface="Roboto Slab"/>
                <a:sym typeface="Roboto Slab"/>
              </a:rPr>
              <a:t>    </a:t>
            </a:r>
            <a:r>
              <a:rPr lang="cs-CZ" dirty="0" err="1">
                <a:solidFill>
                  <a:srgbClr val="114454"/>
                </a:solidFill>
                <a:latin typeface="Roboto Slab"/>
                <a:ea typeface="Roboto Slab"/>
                <a:cs typeface="Roboto Slab"/>
                <a:sym typeface="Roboto Slab"/>
              </a:rPr>
              <a:t>Pb</a:t>
            </a:r>
            <a:r>
              <a:rPr lang="cs-CZ" baseline="30000" dirty="0" err="1">
                <a:solidFill>
                  <a:srgbClr val="114454"/>
                </a:solidFill>
                <a:latin typeface="Roboto Slab"/>
                <a:ea typeface="Roboto Slab"/>
                <a:cs typeface="Roboto Slab"/>
                <a:sym typeface="Roboto Slab"/>
              </a:rPr>
              <a:t>IV</a:t>
            </a:r>
            <a:r>
              <a:rPr lang="cs-CZ" dirty="0">
                <a:solidFill>
                  <a:srgbClr val="114454"/>
                </a:solidFill>
                <a:latin typeface="Roboto Slab"/>
                <a:ea typeface="Roboto Slab"/>
                <a:cs typeface="Roboto Slab"/>
                <a:sym typeface="Roboto Slab"/>
              </a:rPr>
              <a:t>       (OH)</a:t>
            </a:r>
            <a:r>
              <a:rPr lang="cs-CZ" baseline="30000" dirty="0">
                <a:solidFill>
                  <a:srgbClr val="114454"/>
                </a:solidFill>
                <a:latin typeface="Roboto Slab"/>
                <a:ea typeface="Roboto Slab"/>
                <a:cs typeface="Roboto Slab"/>
                <a:sym typeface="Roboto Slab"/>
              </a:rPr>
              <a:t>-I</a:t>
            </a:r>
            <a:endParaRPr dirty="0"/>
          </a:p>
          <a:p>
            <a:pPr marL="50800" lvl="0" indent="0" algn="l" rtl="0">
              <a:spcBef>
                <a:spcPts val="600"/>
              </a:spcBef>
              <a:spcAft>
                <a:spcPts val="0"/>
              </a:spcAft>
              <a:buClr>
                <a:srgbClr val="114454"/>
              </a:buClr>
              <a:buSzPts val="2800"/>
              <a:buNone/>
            </a:pPr>
            <a:endParaRPr baseline="30000" dirty="0">
              <a:solidFill>
                <a:srgbClr val="114454"/>
              </a:solidFill>
              <a:latin typeface="Roboto Slab"/>
              <a:ea typeface="Roboto Slab"/>
              <a:cs typeface="Roboto Slab"/>
              <a:sym typeface="Roboto Slab"/>
            </a:endParaRPr>
          </a:p>
          <a:p>
            <a:pPr marL="50800" lvl="0" indent="0" algn="l" rtl="0">
              <a:spcBef>
                <a:spcPts val="600"/>
              </a:spcBef>
              <a:spcAft>
                <a:spcPts val="0"/>
              </a:spcAft>
              <a:buClr>
                <a:srgbClr val="114454"/>
              </a:buClr>
              <a:buSzPts val="2800"/>
              <a:buNone/>
            </a:pPr>
            <a:r>
              <a:rPr lang="cs-CZ" baseline="30000" dirty="0">
                <a:solidFill>
                  <a:srgbClr val="114454"/>
                </a:solidFill>
                <a:latin typeface="Roboto Slab"/>
                <a:ea typeface="Roboto Slab"/>
                <a:cs typeface="Roboto Slab"/>
                <a:sym typeface="Roboto Slab"/>
              </a:rPr>
              <a:t>                                                                   </a:t>
            </a:r>
            <a:r>
              <a:rPr lang="cs-CZ" b="1" dirty="0" err="1">
                <a:solidFill>
                  <a:srgbClr val="114454"/>
                </a:solidFill>
                <a:latin typeface="Roboto Slab"/>
                <a:ea typeface="Roboto Slab"/>
                <a:cs typeface="Roboto Slab"/>
                <a:sym typeface="Roboto Slab"/>
              </a:rPr>
              <a:t>Pb</a:t>
            </a:r>
            <a:r>
              <a:rPr lang="cs-CZ" b="1" dirty="0">
                <a:solidFill>
                  <a:srgbClr val="114454"/>
                </a:solidFill>
                <a:latin typeface="Roboto Slab"/>
                <a:ea typeface="Roboto Slab"/>
                <a:cs typeface="Roboto Slab"/>
                <a:sym typeface="Roboto Slab"/>
              </a:rPr>
              <a:t>(OH)</a:t>
            </a:r>
            <a:r>
              <a:rPr lang="cs-CZ" b="1" baseline="-25000" dirty="0">
                <a:solidFill>
                  <a:srgbClr val="114454"/>
                </a:solidFill>
                <a:latin typeface="Roboto Slab"/>
                <a:ea typeface="Roboto Slab"/>
                <a:cs typeface="Roboto Slab"/>
                <a:sym typeface="Roboto Slab"/>
              </a:rPr>
              <a:t>4</a:t>
            </a:r>
            <a:r>
              <a:rPr lang="cs-CZ" b="1" baseline="30000" dirty="0">
                <a:solidFill>
                  <a:srgbClr val="114454"/>
                </a:solidFill>
                <a:latin typeface="Roboto Slab"/>
                <a:ea typeface="Roboto Slab"/>
                <a:cs typeface="Roboto Slab"/>
                <a:sym typeface="Roboto Slab"/>
              </a:rPr>
              <a:t>  </a:t>
            </a:r>
            <a:endParaRPr dirty="0"/>
          </a:p>
          <a:p>
            <a:pPr marL="50800" lvl="0" indent="0" algn="l" rtl="0">
              <a:spcBef>
                <a:spcPts val="600"/>
              </a:spcBef>
              <a:spcAft>
                <a:spcPts val="0"/>
              </a:spcAft>
              <a:buClr>
                <a:srgbClr val="114454"/>
              </a:buClr>
              <a:buSzPts val="2800"/>
              <a:buNone/>
            </a:pPr>
            <a:endParaRPr baseline="30000" dirty="0">
              <a:solidFill>
                <a:srgbClr val="114454"/>
              </a:solidFill>
              <a:latin typeface="Roboto Slab"/>
              <a:ea typeface="Roboto Slab"/>
              <a:cs typeface="Roboto Slab"/>
              <a:sym typeface="Roboto Slab"/>
            </a:endParaRPr>
          </a:p>
          <a:p>
            <a:pPr marL="50800" lvl="0" indent="0" algn="l" rtl="0">
              <a:spcBef>
                <a:spcPts val="600"/>
              </a:spcBef>
              <a:spcAft>
                <a:spcPts val="0"/>
              </a:spcAft>
              <a:buClr>
                <a:srgbClr val="114454"/>
              </a:buClr>
              <a:buSzPts val="2800"/>
              <a:buNone/>
            </a:pPr>
            <a:r>
              <a:rPr lang="en-GB" dirty="0">
                <a:solidFill>
                  <a:srgbClr val="114454"/>
                </a:solidFill>
                <a:latin typeface="Roboto Slab"/>
                <a:ea typeface="Roboto Slab"/>
                <a:cs typeface="Roboto Slab"/>
                <a:sym typeface="Roboto Slab"/>
              </a:rPr>
              <a:t>Sodium hydroxide</a:t>
            </a:r>
            <a:r>
              <a:rPr lang="cs-CZ" dirty="0">
                <a:solidFill>
                  <a:srgbClr val="114454"/>
                </a:solidFill>
                <a:latin typeface="Roboto Slab"/>
                <a:ea typeface="Roboto Slab"/>
                <a:cs typeface="Roboto Slab"/>
                <a:sym typeface="Roboto Slab"/>
              </a:rPr>
              <a:t>:          </a:t>
            </a:r>
            <a:r>
              <a:rPr lang="cs-CZ" dirty="0" err="1">
                <a:solidFill>
                  <a:srgbClr val="114454"/>
                </a:solidFill>
                <a:latin typeface="Roboto Slab"/>
                <a:ea typeface="Roboto Slab"/>
                <a:cs typeface="Roboto Slab"/>
                <a:sym typeface="Roboto Slab"/>
              </a:rPr>
              <a:t>Na</a:t>
            </a:r>
            <a:r>
              <a:rPr lang="cs-CZ" baseline="30000" dirty="0" err="1">
                <a:solidFill>
                  <a:srgbClr val="114454"/>
                </a:solidFill>
                <a:latin typeface="Roboto Slab"/>
                <a:ea typeface="Roboto Slab"/>
                <a:cs typeface="Roboto Slab"/>
                <a:sym typeface="Roboto Slab"/>
              </a:rPr>
              <a:t>I</a:t>
            </a:r>
            <a:r>
              <a:rPr lang="cs-CZ" dirty="0">
                <a:solidFill>
                  <a:srgbClr val="114454"/>
                </a:solidFill>
                <a:latin typeface="Roboto Slab"/>
                <a:ea typeface="Roboto Slab"/>
                <a:cs typeface="Roboto Slab"/>
                <a:sym typeface="Roboto Slab"/>
              </a:rPr>
              <a:t>   (OH)</a:t>
            </a:r>
            <a:r>
              <a:rPr lang="cs-CZ" baseline="30000" dirty="0">
                <a:solidFill>
                  <a:srgbClr val="114454"/>
                </a:solidFill>
                <a:latin typeface="Roboto Slab"/>
                <a:ea typeface="Roboto Slab"/>
                <a:cs typeface="Roboto Slab"/>
                <a:sym typeface="Roboto Slab"/>
              </a:rPr>
              <a:t>-I</a:t>
            </a:r>
            <a:endParaRPr dirty="0"/>
          </a:p>
          <a:p>
            <a:pPr marL="50800" lvl="0" indent="0" algn="l" rtl="0">
              <a:spcBef>
                <a:spcPts val="600"/>
              </a:spcBef>
              <a:spcAft>
                <a:spcPts val="0"/>
              </a:spcAft>
              <a:buClr>
                <a:srgbClr val="114454"/>
              </a:buClr>
              <a:buSzPts val="2800"/>
              <a:buNone/>
            </a:pPr>
            <a:r>
              <a:rPr lang="cs-CZ" baseline="30000" dirty="0">
                <a:solidFill>
                  <a:srgbClr val="114454"/>
                </a:solidFill>
                <a:latin typeface="Roboto Slab"/>
                <a:ea typeface="Roboto Slab"/>
                <a:cs typeface="Roboto Slab"/>
                <a:sym typeface="Roboto Slab"/>
              </a:rPr>
              <a:t>      </a:t>
            </a:r>
            <a:endParaRPr dirty="0"/>
          </a:p>
          <a:p>
            <a:pPr marL="50800" lvl="0" indent="0" algn="l" rtl="0">
              <a:spcBef>
                <a:spcPts val="600"/>
              </a:spcBef>
              <a:spcAft>
                <a:spcPts val="0"/>
              </a:spcAft>
              <a:buClr>
                <a:srgbClr val="114454"/>
              </a:buClr>
              <a:buSzPts val="2800"/>
              <a:buNone/>
            </a:pPr>
            <a:r>
              <a:rPr lang="cs-CZ" baseline="30000" dirty="0">
                <a:solidFill>
                  <a:srgbClr val="114454"/>
                </a:solidFill>
                <a:latin typeface="Roboto Slab"/>
                <a:ea typeface="Roboto Slab"/>
                <a:cs typeface="Roboto Slab"/>
                <a:sym typeface="Roboto Slab"/>
              </a:rPr>
              <a:t>                                                                   </a:t>
            </a:r>
            <a:r>
              <a:rPr lang="cs-CZ" b="1" dirty="0" err="1">
                <a:solidFill>
                  <a:srgbClr val="114454"/>
                </a:solidFill>
                <a:latin typeface="Roboto Slab"/>
                <a:ea typeface="Roboto Slab"/>
                <a:cs typeface="Roboto Slab"/>
                <a:sym typeface="Roboto Slab"/>
              </a:rPr>
              <a:t>NaOH</a:t>
            </a:r>
            <a:r>
              <a:rPr lang="cs-CZ" b="1" dirty="0">
                <a:solidFill>
                  <a:srgbClr val="114454"/>
                </a:solidFill>
                <a:latin typeface="Roboto Slab"/>
                <a:ea typeface="Roboto Slab"/>
                <a:cs typeface="Roboto Slab"/>
                <a:sym typeface="Roboto Slab"/>
              </a:rPr>
              <a:t> </a:t>
            </a:r>
            <a:r>
              <a:rPr lang="cs-CZ" baseline="30000" dirty="0">
                <a:solidFill>
                  <a:srgbClr val="114454"/>
                </a:solidFill>
                <a:latin typeface="Roboto Slab"/>
                <a:ea typeface="Roboto Slab"/>
                <a:cs typeface="Roboto Slab"/>
                <a:sym typeface="Roboto Slab"/>
              </a:rPr>
              <a:t>                                                      </a:t>
            </a:r>
            <a:endParaRPr dirty="0"/>
          </a:p>
          <a:p>
            <a:pPr marL="50800" lvl="0" indent="0" algn="l" rtl="0">
              <a:spcBef>
                <a:spcPts val="600"/>
              </a:spcBef>
              <a:spcAft>
                <a:spcPts val="0"/>
              </a:spcAft>
              <a:buClr>
                <a:srgbClr val="114454"/>
              </a:buClr>
              <a:buSzPts val="2800"/>
              <a:buNone/>
            </a:pPr>
            <a:r>
              <a:rPr lang="cs-CZ" dirty="0">
                <a:solidFill>
                  <a:srgbClr val="114454"/>
                </a:solidFill>
                <a:latin typeface="Roboto Slab"/>
                <a:ea typeface="Roboto Slab"/>
                <a:cs typeface="Roboto Slab"/>
                <a:sym typeface="Roboto Slab"/>
              </a:rPr>
              <a:t>                                     </a:t>
            </a:r>
            <a:endParaRPr baseline="30000" dirty="0">
              <a:solidFill>
                <a:srgbClr val="114454"/>
              </a:solidFill>
              <a:latin typeface="Roboto Slab"/>
              <a:ea typeface="Roboto Slab"/>
              <a:cs typeface="Roboto Slab"/>
              <a:sym typeface="Roboto Slab"/>
            </a:endParaRPr>
          </a:p>
        </p:txBody>
      </p:sp>
      <p:grpSp>
        <p:nvGrpSpPr>
          <p:cNvPr id="183" name="Google Shape;183;p6"/>
          <p:cNvGrpSpPr/>
          <p:nvPr/>
        </p:nvGrpSpPr>
        <p:grpSpPr>
          <a:xfrm>
            <a:off x="333375" y="862013"/>
            <a:ext cx="366713" cy="366712"/>
            <a:chOff x="1923675" y="1633650"/>
            <a:chExt cx="436000" cy="435975"/>
          </a:xfrm>
        </p:grpSpPr>
        <p:sp>
          <p:nvSpPr>
            <p:cNvPr id="184" name="Google Shape;184;p6"/>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85" name="Google Shape;185;p6"/>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86" name="Google Shape;186;p6"/>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87" name="Google Shape;187;p6"/>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88" name="Google Shape;188;p6"/>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189" name="Google Shape;189;p6"/>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grpSp>
      <p:sp>
        <p:nvSpPr>
          <p:cNvPr id="190" name="Google Shape;190;p6"/>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6</a:t>
            </a:fld>
            <a:endParaRPr sz="800">
              <a:solidFill>
                <a:srgbClr val="FFFFFF"/>
              </a:solidFill>
              <a:latin typeface="Roboto Slab"/>
              <a:ea typeface="Roboto Slab"/>
              <a:cs typeface="Roboto Slab"/>
              <a:sym typeface="Roboto Slab"/>
            </a:endParaRPr>
          </a:p>
        </p:txBody>
      </p:sp>
      <p:cxnSp>
        <p:nvCxnSpPr>
          <p:cNvPr id="191" name="Google Shape;191;p6"/>
          <p:cNvCxnSpPr/>
          <p:nvPr/>
        </p:nvCxnSpPr>
        <p:spPr>
          <a:xfrm>
            <a:off x="5868144" y="1995686"/>
            <a:ext cx="576064" cy="784027"/>
          </a:xfrm>
          <a:prstGeom prst="straightConnector1">
            <a:avLst/>
          </a:prstGeom>
          <a:noFill/>
          <a:ln w="9525" cap="flat" cmpd="sng">
            <a:solidFill>
              <a:srgbClr val="0E4253"/>
            </a:solidFill>
            <a:prstDash val="solid"/>
            <a:round/>
            <a:headEnd type="none" w="sm" len="sm"/>
            <a:tailEnd type="triangle" w="med" len="med"/>
          </a:ln>
        </p:spPr>
      </p:cxn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7"/>
          <p:cNvSpPr txBox="1">
            <a:spLocks noGrp="1"/>
          </p:cNvSpPr>
          <p:nvPr>
            <p:ph type="ctrTitle"/>
          </p:nvPr>
        </p:nvSpPr>
        <p:spPr>
          <a:xfrm>
            <a:off x="4113213" y="2878138"/>
            <a:ext cx="4505325" cy="1160462"/>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SzPts val="4800"/>
              <a:buFont typeface="Roboto Slab"/>
              <a:buNone/>
            </a:pPr>
            <a:r>
              <a:rPr lang="en-GB" b="1" dirty="0" err="1">
                <a:latin typeface="Roboto Slab"/>
                <a:ea typeface="Roboto Slab"/>
                <a:cs typeface="Roboto Slab"/>
                <a:sym typeface="Roboto Slab"/>
              </a:rPr>
              <a:t>Oxyacids</a:t>
            </a:r>
            <a:endParaRPr dirty="0"/>
          </a:p>
        </p:txBody>
      </p:sp>
      <p:sp>
        <p:nvSpPr>
          <p:cNvPr id="197" name="Google Shape;197;p7"/>
          <p:cNvSpPr txBox="1">
            <a:spLocks noGrp="1"/>
          </p:cNvSpPr>
          <p:nvPr>
            <p:ph type="subTitle" idx="1"/>
          </p:nvPr>
        </p:nvSpPr>
        <p:spPr>
          <a:xfrm>
            <a:off x="4113213" y="3983038"/>
            <a:ext cx="4505325" cy="78422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800"/>
              <a:buFont typeface="Nixie One"/>
              <a:buNone/>
            </a:pPr>
            <a:r>
              <a:rPr lang="en-GB" dirty="0" err="1">
                <a:latin typeface="Roboto Slab"/>
                <a:ea typeface="Roboto Slab"/>
                <a:cs typeface="Roboto Slab"/>
                <a:sym typeface="Roboto Slab"/>
              </a:rPr>
              <a:t>Oxyacids</a:t>
            </a:r>
            <a:r>
              <a:rPr lang="en-GB" dirty="0">
                <a:latin typeface="Roboto Slab"/>
                <a:ea typeface="Roboto Slab"/>
                <a:cs typeface="Roboto Slab"/>
                <a:sym typeface="Roboto Slab"/>
              </a:rPr>
              <a:t> nomenclature</a:t>
            </a:r>
            <a:endParaRPr dirty="0">
              <a:latin typeface="Roboto Slab"/>
              <a:ea typeface="Roboto Slab"/>
              <a:cs typeface="Roboto Slab"/>
              <a:sym typeface="Roboto Slab"/>
            </a:endParaRPr>
          </a:p>
        </p:txBody>
      </p:sp>
      <p:sp>
        <p:nvSpPr>
          <p:cNvPr id="198" name="Google Shape;198;p7"/>
          <p:cNvSpPr txBox="1"/>
          <p:nvPr/>
        </p:nvSpPr>
        <p:spPr>
          <a:xfrm>
            <a:off x="0" y="503238"/>
            <a:ext cx="3471863" cy="3819525"/>
          </a:xfrm>
          <a:prstGeom prst="rect">
            <a:avLst/>
          </a:prstGeom>
          <a:noFill/>
          <a:ln>
            <a:noFill/>
          </a:ln>
        </p:spPr>
        <p:txBody>
          <a:bodyPr spcFirstLastPara="1" wrap="square" lIns="91425" tIns="91425" rIns="91425" bIns="91425" anchor="ctr" anchorCtr="0">
            <a:noAutofit/>
          </a:bodyPr>
          <a:lstStyle/>
          <a:p>
            <a:pPr marL="0" marR="0" lvl="0" indent="0" algn="ctr" rtl="0">
              <a:spcBef>
                <a:spcPts val="0"/>
              </a:spcBef>
              <a:spcAft>
                <a:spcPts val="0"/>
              </a:spcAft>
              <a:buClr>
                <a:srgbClr val="000000"/>
              </a:buClr>
              <a:buSzPts val="20000"/>
              <a:buFont typeface="Arial"/>
              <a:buNone/>
            </a:pPr>
            <a:r>
              <a:rPr lang="cs-CZ" sz="20000">
                <a:solidFill>
                  <a:srgbClr val="18637B"/>
                </a:solidFill>
                <a:latin typeface="Roboto Slab"/>
                <a:ea typeface="Roboto Slab"/>
                <a:cs typeface="Roboto Slab"/>
                <a:sym typeface="Roboto Slab"/>
              </a:rPr>
              <a:t>2</a:t>
            </a:r>
            <a:endParaRPr/>
          </a:p>
        </p:txBody>
      </p:sp>
      <p:sp>
        <p:nvSpPr>
          <p:cNvPr id="199" name="Google Shape;199;p7"/>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7</a:t>
            </a:fld>
            <a:endParaRPr sz="800">
              <a:solidFill>
                <a:srgbClr val="FFFFFF"/>
              </a:solidFill>
              <a:latin typeface="Roboto Slab"/>
              <a:ea typeface="Roboto Slab"/>
              <a:cs typeface="Roboto Slab"/>
              <a:sym typeface="Roboto Slab"/>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8"/>
          <p:cNvSpPr txBox="1">
            <a:spLocks noGrp="1"/>
          </p:cNvSpPr>
          <p:nvPr>
            <p:ph type="title"/>
          </p:nvPr>
        </p:nvSpPr>
        <p:spPr>
          <a:xfrm>
            <a:off x="1146175" y="530225"/>
            <a:ext cx="3208338" cy="102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FFFFFF"/>
              </a:buClr>
              <a:buSzPts val="1800"/>
              <a:buFont typeface="Roboto Slab"/>
              <a:buNone/>
            </a:pPr>
            <a:r>
              <a:rPr lang="en-GB" sz="1800" b="1" dirty="0" err="1">
                <a:solidFill>
                  <a:srgbClr val="FFFFFF"/>
                </a:solidFill>
                <a:latin typeface="Roboto Slab"/>
                <a:ea typeface="Roboto Slab"/>
                <a:cs typeface="Roboto Slab"/>
                <a:sym typeface="Roboto Slab"/>
              </a:rPr>
              <a:t>Oxyacids</a:t>
            </a:r>
            <a:endParaRPr dirty="0"/>
          </a:p>
        </p:txBody>
      </p:sp>
      <p:sp>
        <p:nvSpPr>
          <p:cNvPr id="205" name="Google Shape;205;p8"/>
          <p:cNvSpPr txBox="1">
            <a:spLocks noGrp="1"/>
          </p:cNvSpPr>
          <p:nvPr>
            <p:ph type="body" idx="1"/>
          </p:nvPr>
        </p:nvSpPr>
        <p:spPr>
          <a:xfrm>
            <a:off x="1146175" y="1558926"/>
            <a:ext cx="7540625" cy="3367088"/>
          </a:xfrm>
          <a:prstGeom prst="rect">
            <a:avLst/>
          </a:prstGeom>
          <a:noFill/>
          <a:ln>
            <a:noFill/>
          </a:ln>
        </p:spPr>
        <p:txBody>
          <a:bodyPr spcFirstLastPara="1" wrap="square" lIns="91425" tIns="91425" rIns="91425" bIns="91425" anchor="t" anchorCtr="0">
            <a:noAutofit/>
          </a:bodyPr>
          <a:lstStyle/>
          <a:p>
            <a:pPr marL="457200" lvl="0" indent="-406400" algn="l" rtl="0">
              <a:spcBef>
                <a:spcPts val="600"/>
              </a:spcBef>
              <a:spcAft>
                <a:spcPts val="0"/>
              </a:spcAft>
              <a:buClr>
                <a:srgbClr val="114454"/>
              </a:buClr>
              <a:buSzPts val="2800"/>
              <a:buFont typeface="Nixie One"/>
              <a:buChar char="▪"/>
            </a:pPr>
            <a:r>
              <a:rPr lang="en-GB" sz="2400" dirty="0">
                <a:solidFill>
                  <a:srgbClr val="114454"/>
                </a:solidFill>
                <a:latin typeface="Roboto Slab"/>
                <a:ea typeface="Roboto Slab"/>
                <a:cs typeface="Roboto Slab"/>
                <a:sym typeface="Roboto Slab"/>
              </a:rPr>
              <a:t>Are compounds that contain hydrogen with an oxidation number I, oxygen with an oxidation number -II, and one other element</a:t>
            </a:r>
            <a:r>
              <a:rPr lang="cs-CZ" sz="2400" dirty="0">
                <a:solidFill>
                  <a:srgbClr val="114454"/>
                </a:solidFill>
                <a:latin typeface="Roboto Slab"/>
                <a:ea typeface="Roboto Slab"/>
                <a:cs typeface="Roboto Slab"/>
                <a:sym typeface="Roboto Slab"/>
              </a:rPr>
              <a:t>m </a:t>
            </a:r>
            <a:r>
              <a:rPr lang="en-GB" sz="2400" dirty="0">
                <a:solidFill>
                  <a:srgbClr val="114454"/>
                </a:solidFill>
                <a:latin typeface="Roboto Slab"/>
                <a:ea typeface="Roboto Slab"/>
                <a:cs typeface="Roboto Slab"/>
                <a:sym typeface="Roboto Slab"/>
              </a:rPr>
              <a:t>with an oxidation number </a:t>
            </a:r>
            <a:r>
              <a:rPr lang="cs-CZ" sz="2400" dirty="0">
                <a:solidFill>
                  <a:srgbClr val="114454"/>
                </a:solidFill>
                <a:latin typeface="Roboto Slab"/>
                <a:ea typeface="Roboto Slab"/>
                <a:cs typeface="Roboto Slab"/>
                <a:sym typeface="Roboto Slab"/>
              </a:rPr>
              <a:t>I </a:t>
            </a:r>
            <a:r>
              <a:rPr lang="en-GB" sz="2400" dirty="0">
                <a:solidFill>
                  <a:srgbClr val="114454"/>
                </a:solidFill>
                <a:latin typeface="Roboto Slab"/>
                <a:ea typeface="Roboto Slab"/>
                <a:cs typeface="Roboto Slab"/>
                <a:sym typeface="Roboto Slab"/>
              </a:rPr>
              <a:t>to</a:t>
            </a:r>
            <a:r>
              <a:rPr lang="cs-CZ" sz="2400" dirty="0">
                <a:solidFill>
                  <a:srgbClr val="114454"/>
                </a:solidFill>
                <a:latin typeface="Roboto Slab"/>
                <a:ea typeface="Roboto Slab"/>
                <a:cs typeface="Roboto Slab"/>
                <a:sym typeface="Roboto Slab"/>
              </a:rPr>
              <a:t> VIII. </a:t>
            </a:r>
            <a:endParaRPr sz="2400" dirty="0"/>
          </a:p>
          <a:p>
            <a:pPr marL="457200" lvl="0" indent="-406400" algn="l" rtl="0">
              <a:spcBef>
                <a:spcPts val="600"/>
              </a:spcBef>
              <a:spcAft>
                <a:spcPts val="0"/>
              </a:spcAft>
              <a:buClr>
                <a:srgbClr val="114454"/>
              </a:buClr>
              <a:buSzPts val="2800"/>
              <a:buFont typeface="Nixie One"/>
              <a:buChar char="▪"/>
            </a:pPr>
            <a:r>
              <a:rPr lang="en-GB" sz="2400" dirty="0">
                <a:solidFill>
                  <a:srgbClr val="114454"/>
                </a:solidFill>
                <a:latin typeface="Roboto Slab"/>
                <a:ea typeface="Roboto Slab"/>
                <a:cs typeface="Roboto Slab"/>
                <a:sym typeface="Roboto Slab"/>
              </a:rPr>
              <a:t>The order of elements in the formula is always</a:t>
            </a:r>
            <a:r>
              <a:rPr lang="cs-CZ" sz="2400" dirty="0">
                <a:solidFill>
                  <a:srgbClr val="114454"/>
                </a:solidFill>
                <a:latin typeface="Roboto Slab"/>
                <a:ea typeface="Roboto Slab"/>
                <a:cs typeface="Roboto Slab"/>
                <a:sym typeface="Roboto Slab"/>
              </a:rPr>
              <a:t>: </a:t>
            </a:r>
            <a:r>
              <a:rPr lang="cs-CZ" sz="2400" b="1" dirty="0">
                <a:solidFill>
                  <a:srgbClr val="114454"/>
                </a:solidFill>
                <a:latin typeface="Roboto Slab"/>
                <a:ea typeface="Roboto Slab"/>
                <a:cs typeface="Roboto Slab"/>
                <a:sym typeface="Roboto Slab"/>
              </a:rPr>
              <a:t>HXO</a:t>
            </a:r>
            <a:endParaRPr sz="2400" dirty="0"/>
          </a:p>
          <a:p>
            <a:pPr marL="50800" lvl="0" indent="0" algn="l" rtl="0">
              <a:spcBef>
                <a:spcPts val="600"/>
              </a:spcBef>
              <a:spcAft>
                <a:spcPts val="0"/>
              </a:spcAft>
              <a:buClr>
                <a:srgbClr val="114454"/>
              </a:buClr>
              <a:buSzPts val="2800"/>
              <a:buNone/>
            </a:pPr>
            <a:r>
              <a:rPr lang="cs-CZ" sz="2400" dirty="0">
                <a:solidFill>
                  <a:srgbClr val="114454"/>
                </a:solidFill>
                <a:latin typeface="Roboto Slab"/>
                <a:ea typeface="Roboto Slab"/>
                <a:cs typeface="Roboto Slab"/>
                <a:sym typeface="Roboto Slab"/>
              </a:rPr>
              <a:t>     </a:t>
            </a:r>
            <a:r>
              <a:rPr lang="en-GB" sz="2400" dirty="0">
                <a:solidFill>
                  <a:srgbClr val="114454"/>
                </a:solidFill>
                <a:latin typeface="Roboto Slab"/>
                <a:ea typeface="Roboto Slab"/>
                <a:cs typeface="Roboto Slab"/>
                <a:sym typeface="Roboto Slab"/>
              </a:rPr>
              <a:t>where</a:t>
            </a:r>
            <a:r>
              <a:rPr lang="cs-CZ" sz="2400" dirty="0">
                <a:solidFill>
                  <a:srgbClr val="114454"/>
                </a:solidFill>
                <a:latin typeface="Roboto Slab"/>
                <a:ea typeface="Roboto Slab"/>
                <a:cs typeface="Roboto Slab"/>
                <a:sym typeface="Roboto Slab"/>
              </a:rPr>
              <a:t> X </a:t>
            </a:r>
            <a:r>
              <a:rPr lang="en-GB" sz="2400" dirty="0">
                <a:solidFill>
                  <a:srgbClr val="114454"/>
                </a:solidFill>
                <a:latin typeface="Roboto Slab"/>
                <a:ea typeface="Roboto Slab"/>
                <a:cs typeface="Roboto Slab"/>
                <a:sym typeface="Roboto Slab"/>
              </a:rPr>
              <a:t>is the acidic element</a:t>
            </a:r>
            <a:endParaRPr sz="2400" dirty="0"/>
          </a:p>
          <a:p>
            <a:pPr marL="50800" lvl="0" indent="0" algn="l" rtl="0">
              <a:spcBef>
                <a:spcPts val="600"/>
              </a:spcBef>
              <a:spcAft>
                <a:spcPts val="0"/>
              </a:spcAft>
              <a:buClr>
                <a:srgbClr val="114454"/>
              </a:buClr>
              <a:buSzPts val="2800"/>
              <a:buNone/>
            </a:pPr>
            <a:endParaRPr dirty="0">
              <a:solidFill>
                <a:srgbClr val="114454"/>
              </a:solidFill>
              <a:latin typeface="Nixie One"/>
              <a:ea typeface="Nixie One"/>
              <a:cs typeface="Nixie One"/>
              <a:sym typeface="Nixie One"/>
            </a:endParaRPr>
          </a:p>
        </p:txBody>
      </p:sp>
      <p:grpSp>
        <p:nvGrpSpPr>
          <p:cNvPr id="206" name="Google Shape;206;p8"/>
          <p:cNvGrpSpPr/>
          <p:nvPr/>
        </p:nvGrpSpPr>
        <p:grpSpPr>
          <a:xfrm>
            <a:off x="333375" y="862013"/>
            <a:ext cx="366713" cy="366712"/>
            <a:chOff x="1923675" y="1633650"/>
            <a:chExt cx="436000" cy="435975"/>
          </a:xfrm>
        </p:grpSpPr>
        <p:sp>
          <p:nvSpPr>
            <p:cNvPr id="207" name="Google Shape;207;p8"/>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08" name="Google Shape;208;p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09" name="Google Shape;209;p8"/>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10" name="Google Shape;210;p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11" name="Google Shape;211;p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12" name="Google Shape;212;p8"/>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grpSp>
      <p:sp>
        <p:nvSpPr>
          <p:cNvPr id="213" name="Google Shape;213;p8"/>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8</a:t>
            </a:fld>
            <a:endParaRPr sz="800">
              <a:solidFill>
                <a:srgbClr val="FFFFFF"/>
              </a:solidFill>
              <a:latin typeface="Roboto Slab"/>
              <a:ea typeface="Roboto Slab"/>
              <a:cs typeface="Roboto Slab"/>
              <a:sym typeface="Roboto Slab"/>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9"/>
          <p:cNvSpPr txBox="1">
            <a:spLocks noGrp="1"/>
          </p:cNvSpPr>
          <p:nvPr>
            <p:ph type="title"/>
          </p:nvPr>
        </p:nvSpPr>
        <p:spPr>
          <a:xfrm>
            <a:off x="1146175" y="530225"/>
            <a:ext cx="3208338" cy="102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FFFFFF"/>
              </a:buClr>
              <a:buSzPts val="1800"/>
              <a:buFont typeface="Roboto Slab"/>
              <a:buNone/>
            </a:pPr>
            <a:r>
              <a:rPr lang="en-GB" sz="1800" b="1" dirty="0">
                <a:solidFill>
                  <a:srgbClr val="FFFFFF"/>
                </a:solidFill>
                <a:latin typeface="Roboto Slab"/>
                <a:ea typeface="Roboto Slab"/>
                <a:cs typeface="Roboto Slab"/>
                <a:sym typeface="Roboto Slab"/>
              </a:rPr>
              <a:t>Creating </a:t>
            </a:r>
            <a:r>
              <a:rPr lang="en-GB" sz="1800" b="1" dirty="0" err="1">
                <a:solidFill>
                  <a:srgbClr val="FFFFFF"/>
                </a:solidFill>
                <a:latin typeface="Roboto Slab"/>
                <a:ea typeface="Roboto Slab"/>
                <a:cs typeface="Roboto Slab"/>
                <a:sym typeface="Roboto Slab"/>
              </a:rPr>
              <a:t>oxyacids</a:t>
            </a:r>
            <a:r>
              <a:rPr lang="en-GB" sz="1800" b="1" dirty="0">
                <a:solidFill>
                  <a:srgbClr val="FFFFFF"/>
                </a:solidFill>
                <a:latin typeface="Roboto Slab"/>
                <a:ea typeface="Roboto Slab"/>
                <a:cs typeface="Roboto Slab"/>
                <a:sym typeface="Roboto Slab"/>
              </a:rPr>
              <a:t> formula</a:t>
            </a:r>
            <a:r>
              <a:rPr lang="cs-CZ" sz="1800" b="1" dirty="0">
                <a:solidFill>
                  <a:srgbClr val="FFFFFF"/>
                </a:solidFill>
                <a:latin typeface="Roboto Slab"/>
                <a:ea typeface="Roboto Slab"/>
                <a:cs typeface="Roboto Slab"/>
                <a:sym typeface="Roboto Slab"/>
              </a:rPr>
              <a:t>:</a:t>
            </a:r>
            <a:endParaRPr dirty="0"/>
          </a:p>
        </p:txBody>
      </p:sp>
      <p:sp>
        <p:nvSpPr>
          <p:cNvPr id="219" name="Google Shape;219;p9"/>
          <p:cNvSpPr txBox="1">
            <a:spLocks noGrp="1"/>
          </p:cNvSpPr>
          <p:nvPr>
            <p:ph type="body" idx="1"/>
          </p:nvPr>
        </p:nvSpPr>
        <p:spPr>
          <a:xfrm>
            <a:off x="1146175" y="1558926"/>
            <a:ext cx="7540625" cy="3520332"/>
          </a:xfrm>
          <a:prstGeom prst="rect">
            <a:avLst/>
          </a:prstGeom>
          <a:noFill/>
          <a:ln>
            <a:noFill/>
          </a:ln>
        </p:spPr>
        <p:txBody>
          <a:bodyPr spcFirstLastPara="1" wrap="square" lIns="91425" tIns="91425" rIns="91425" bIns="91425" anchor="t" anchorCtr="0">
            <a:noAutofit/>
          </a:bodyPr>
          <a:lstStyle/>
          <a:p>
            <a:pPr marL="50800" lvl="0" indent="0" algn="l" rtl="0">
              <a:spcBef>
                <a:spcPts val="600"/>
              </a:spcBef>
              <a:spcAft>
                <a:spcPts val="0"/>
              </a:spcAft>
              <a:buClr>
                <a:srgbClr val="114454"/>
              </a:buClr>
              <a:buSzPts val="2800"/>
              <a:buNone/>
            </a:pPr>
            <a:r>
              <a:rPr lang="en-GB" dirty="0">
                <a:solidFill>
                  <a:srgbClr val="114454"/>
                </a:solidFill>
                <a:latin typeface="Roboto Slab"/>
                <a:ea typeface="Roboto Slab"/>
                <a:cs typeface="Roboto Slab"/>
                <a:sym typeface="Roboto Slab"/>
              </a:rPr>
              <a:t>Nitrous acid</a:t>
            </a:r>
            <a:r>
              <a:rPr lang="cs-CZ" dirty="0">
                <a:solidFill>
                  <a:srgbClr val="114454"/>
                </a:solidFill>
                <a:latin typeface="Roboto Slab"/>
                <a:ea typeface="Roboto Slab"/>
                <a:cs typeface="Roboto Slab"/>
                <a:sym typeface="Roboto Slab"/>
              </a:rPr>
              <a:t>:    </a:t>
            </a:r>
            <a:r>
              <a:rPr lang="en-GB" dirty="0">
                <a:solidFill>
                  <a:srgbClr val="114454"/>
                </a:solidFill>
                <a:latin typeface="Roboto Slab"/>
                <a:ea typeface="Roboto Slab"/>
                <a:cs typeface="Roboto Slab"/>
                <a:sym typeface="Roboto Slab"/>
              </a:rPr>
              <a:t>      </a:t>
            </a:r>
            <a:r>
              <a:rPr lang="cs-CZ" dirty="0">
                <a:solidFill>
                  <a:srgbClr val="114454"/>
                </a:solidFill>
                <a:latin typeface="Roboto Slab"/>
                <a:ea typeface="Roboto Slab"/>
                <a:cs typeface="Roboto Slab"/>
                <a:sym typeface="Roboto Slab"/>
              </a:rPr>
              <a:t>     H</a:t>
            </a:r>
            <a:r>
              <a:rPr lang="cs-CZ" baseline="30000" dirty="0">
                <a:solidFill>
                  <a:srgbClr val="114454"/>
                </a:solidFill>
                <a:latin typeface="Roboto Slab"/>
                <a:ea typeface="Roboto Slab"/>
                <a:cs typeface="Roboto Slab"/>
                <a:sym typeface="Roboto Slab"/>
              </a:rPr>
              <a:t>I</a:t>
            </a:r>
            <a:r>
              <a:rPr lang="cs-CZ" dirty="0">
                <a:solidFill>
                  <a:srgbClr val="114454"/>
                </a:solidFill>
                <a:latin typeface="Roboto Slab"/>
                <a:ea typeface="Roboto Slab"/>
                <a:cs typeface="Roboto Slab"/>
                <a:sym typeface="Roboto Slab"/>
              </a:rPr>
              <a:t>    N</a:t>
            </a:r>
            <a:r>
              <a:rPr lang="cs-CZ" baseline="30000" dirty="0">
                <a:solidFill>
                  <a:srgbClr val="114454"/>
                </a:solidFill>
                <a:latin typeface="Roboto Slab"/>
                <a:ea typeface="Roboto Slab"/>
                <a:cs typeface="Roboto Slab"/>
                <a:sym typeface="Roboto Slab"/>
              </a:rPr>
              <a:t>III</a:t>
            </a:r>
            <a:r>
              <a:rPr lang="cs-CZ" dirty="0">
                <a:solidFill>
                  <a:srgbClr val="114454"/>
                </a:solidFill>
                <a:latin typeface="Roboto Slab"/>
                <a:ea typeface="Roboto Slab"/>
                <a:cs typeface="Roboto Slab"/>
                <a:sym typeface="Roboto Slab"/>
              </a:rPr>
              <a:t>   O</a:t>
            </a:r>
            <a:r>
              <a:rPr lang="cs-CZ" baseline="30000" dirty="0">
                <a:solidFill>
                  <a:srgbClr val="114454"/>
                </a:solidFill>
                <a:latin typeface="Roboto Slab"/>
                <a:ea typeface="Roboto Slab"/>
                <a:cs typeface="Roboto Slab"/>
                <a:sym typeface="Roboto Slab"/>
              </a:rPr>
              <a:t>-II</a:t>
            </a:r>
            <a:endParaRPr dirty="0"/>
          </a:p>
          <a:p>
            <a:pPr marL="50800" lvl="0" indent="0" algn="l" rtl="0">
              <a:spcBef>
                <a:spcPts val="600"/>
              </a:spcBef>
              <a:spcAft>
                <a:spcPts val="0"/>
              </a:spcAft>
              <a:buClr>
                <a:srgbClr val="114454"/>
              </a:buClr>
              <a:buSzPts val="2800"/>
              <a:buNone/>
            </a:pPr>
            <a:r>
              <a:rPr lang="cs-CZ" baseline="30000" dirty="0">
                <a:solidFill>
                  <a:srgbClr val="114454"/>
                </a:solidFill>
                <a:latin typeface="Roboto Slab"/>
                <a:ea typeface="Roboto Slab"/>
                <a:cs typeface="Roboto Slab"/>
                <a:sym typeface="Roboto Slab"/>
              </a:rPr>
              <a:t>                                                               1 + 3 = 4          2(-2) = -4</a:t>
            </a:r>
            <a:endParaRPr dirty="0"/>
          </a:p>
          <a:p>
            <a:pPr marL="50800" lvl="0" indent="0" algn="l" rtl="0">
              <a:spcBef>
                <a:spcPts val="600"/>
              </a:spcBef>
              <a:spcAft>
                <a:spcPts val="0"/>
              </a:spcAft>
              <a:buClr>
                <a:srgbClr val="114454"/>
              </a:buClr>
              <a:buSzPts val="2800"/>
              <a:buNone/>
            </a:pPr>
            <a:r>
              <a:rPr lang="cs-CZ" baseline="30000" dirty="0">
                <a:solidFill>
                  <a:srgbClr val="114454"/>
                </a:solidFill>
                <a:latin typeface="Roboto Slab"/>
                <a:ea typeface="Roboto Slab"/>
                <a:cs typeface="Roboto Slab"/>
                <a:sym typeface="Roboto Slab"/>
              </a:rPr>
              <a:t>                                                                   </a:t>
            </a:r>
            <a:r>
              <a:rPr lang="cs-CZ" b="1" dirty="0">
                <a:solidFill>
                  <a:srgbClr val="114454"/>
                </a:solidFill>
                <a:latin typeface="Roboto Slab"/>
                <a:ea typeface="Roboto Slab"/>
                <a:cs typeface="Roboto Slab"/>
                <a:sym typeface="Roboto Slab"/>
              </a:rPr>
              <a:t>HNO</a:t>
            </a:r>
            <a:r>
              <a:rPr lang="cs-CZ" b="1" baseline="-25000" dirty="0">
                <a:solidFill>
                  <a:srgbClr val="114454"/>
                </a:solidFill>
                <a:latin typeface="Roboto Slab"/>
                <a:ea typeface="Roboto Slab"/>
                <a:cs typeface="Roboto Slab"/>
                <a:sym typeface="Roboto Slab"/>
              </a:rPr>
              <a:t>2</a:t>
            </a:r>
            <a:r>
              <a:rPr lang="cs-CZ" b="1" baseline="30000" dirty="0">
                <a:solidFill>
                  <a:srgbClr val="114454"/>
                </a:solidFill>
                <a:latin typeface="Roboto Slab"/>
                <a:ea typeface="Roboto Slab"/>
                <a:cs typeface="Roboto Slab"/>
                <a:sym typeface="Roboto Slab"/>
              </a:rPr>
              <a:t>  </a:t>
            </a:r>
            <a:endParaRPr dirty="0"/>
          </a:p>
          <a:p>
            <a:pPr marL="50800" lvl="0" indent="0" algn="l" rtl="0">
              <a:spcBef>
                <a:spcPts val="600"/>
              </a:spcBef>
              <a:spcAft>
                <a:spcPts val="0"/>
              </a:spcAft>
              <a:buClr>
                <a:srgbClr val="114454"/>
              </a:buClr>
              <a:buSzPts val="2800"/>
              <a:buNone/>
            </a:pPr>
            <a:endParaRPr baseline="30000" dirty="0">
              <a:solidFill>
                <a:srgbClr val="114454"/>
              </a:solidFill>
              <a:latin typeface="Roboto Slab"/>
              <a:ea typeface="Roboto Slab"/>
              <a:cs typeface="Roboto Slab"/>
              <a:sym typeface="Roboto Slab"/>
            </a:endParaRPr>
          </a:p>
          <a:p>
            <a:pPr marL="50800" lvl="0" indent="0" algn="l" rtl="0">
              <a:spcBef>
                <a:spcPts val="600"/>
              </a:spcBef>
              <a:spcAft>
                <a:spcPts val="0"/>
              </a:spcAft>
              <a:buClr>
                <a:srgbClr val="114454"/>
              </a:buClr>
              <a:buSzPts val="2800"/>
              <a:buNone/>
            </a:pPr>
            <a:r>
              <a:rPr lang="en-GB" dirty="0">
                <a:solidFill>
                  <a:srgbClr val="114454"/>
                </a:solidFill>
                <a:latin typeface="Roboto Slab"/>
                <a:ea typeface="Roboto Slab"/>
                <a:cs typeface="Roboto Slab"/>
                <a:sym typeface="Roboto Slab"/>
              </a:rPr>
              <a:t>Carbonic acid</a:t>
            </a:r>
            <a:r>
              <a:rPr lang="cs-CZ" dirty="0">
                <a:solidFill>
                  <a:srgbClr val="114454"/>
                </a:solidFill>
                <a:latin typeface="Roboto Slab"/>
                <a:ea typeface="Roboto Slab"/>
                <a:cs typeface="Roboto Slab"/>
                <a:sym typeface="Roboto Slab"/>
              </a:rPr>
              <a:t>:     </a:t>
            </a:r>
            <a:r>
              <a:rPr lang="en-GB" dirty="0">
                <a:solidFill>
                  <a:srgbClr val="114454"/>
                </a:solidFill>
                <a:latin typeface="Roboto Slab"/>
                <a:ea typeface="Roboto Slab"/>
                <a:cs typeface="Roboto Slab"/>
                <a:sym typeface="Roboto Slab"/>
              </a:rPr>
              <a:t>       </a:t>
            </a:r>
            <a:r>
              <a:rPr lang="cs-CZ" dirty="0">
                <a:solidFill>
                  <a:srgbClr val="114454"/>
                </a:solidFill>
                <a:latin typeface="Roboto Slab"/>
                <a:ea typeface="Roboto Slab"/>
                <a:cs typeface="Roboto Slab"/>
                <a:sym typeface="Roboto Slab"/>
              </a:rPr>
              <a:t>    H</a:t>
            </a:r>
            <a:r>
              <a:rPr lang="cs-CZ" baseline="30000" dirty="0">
                <a:solidFill>
                  <a:srgbClr val="114454"/>
                </a:solidFill>
                <a:latin typeface="Roboto Slab"/>
                <a:ea typeface="Roboto Slab"/>
                <a:cs typeface="Roboto Slab"/>
                <a:sym typeface="Roboto Slab"/>
              </a:rPr>
              <a:t>I</a:t>
            </a:r>
            <a:r>
              <a:rPr lang="cs-CZ" dirty="0">
                <a:solidFill>
                  <a:srgbClr val="114454"/>
                </a:solidFill>
                <a:latin typeface="Roboto Slab"/>
                <a:ea typeface="Roboto Slab"/>
                <a:cs typeface="Roboto Slab"/>
                <a:sym typeface="Roboto Slab"/>
              </a:rPr>
              <a:t>   C</a:t>
            </a:r>
            <a:r>
              <a:rPr lang="cs-CZ" baseline="30000" dirty="0">
                <a:solidFill>
                  <a:srgbClr val="114454"/>
                </a:solidFill>
                <a:latin typeface="Roboto Slab"/>
                <a:ea typeface="Roboto Slab"/>
                <a:cs typeface="Roboto Slab"/>
                <a:sym typeface="Roboto Slab"/>
              </a:rPr>
              <a:t>IV</a:t>
            </a:r>
            <a:r>
              <a:rPr lang="cs-CZ" dirty="0">
                <a:solidFill>
                  <a:srgbClr val="114454"/>
                </a:solidFill>
                <a:latin typeface="Roboto Slab"/>
                <a:ea typeface="Roboto Slab"/>
                <a:cs typeface="Roboto Slab"/>
                <a:sym typeface="Roboto Slab"/>
              </a:rPr>
              <a:t>   O</a:t>
            </a:r>
            <a:r>
              <a:rPr lang="cs-CZ" baseline="30000" dirty="0">
                <a:solidFill>
                  <a:srgbClr val="114454"/>
                </a:solidFill>
                <a:latin typeface="Roboto Slab"/>
                <a:ea typeface="Roboto Slab"/>
                <a:cs typeface="Roboto Slab"/>
                <a:sym typeface="Roboto Slab"/>
              </a:rPr>
              <a:t>-II</a:t>
            </a:r>
            <a:endParaRPr dirty="0"/>
          </a:p>
          <a:p>
            <a:pPr marL="50800" lvl="0" indent="0" algn="l" rtl="0">
              <a:spcBef>
                <a:spcPts val="600"/>
              </a:spcBef>
              <a:spcAft>
                <a:spcPts val="0"/>
              </a:spcAft>
              <a:buClr>
                <a:srgbClr val="114454"/>
              </a:buClr>
              <a:buSzPts val="2800"/>
              <a:buNone/>
            </a:pPr>
            <a:r>
              <a:rPr lang="cs-CZ" baseline="30000" dirty="0">
                <a:solidFill>
                  <a:srgbClr val="114454"/>
                </a:solidFill>
                <a:latin typeface="Roboto Slab"/>
                <a:ea typeface="Roboto Slab"/>
                <a:cs typeface="Roboto Slab"/>
                <a:sym typeface="Roboto Slab"/>
              </a:rPr>
              <a:t>                                                               </a:t>
            </a:r>
            <a:r>
              <a:rPr lang="cs-CZ" baseline="30000" dirty="0">
                <a:solidFill>
                  <a:srgbClr val="FF0000"/>
                </a:solidFill>
                <a:latin typeface="Roboto Slab"/>
                <a:ea typeface="Roboto Slab"/>
                <a:cs typeface="Roboto Slab"/>
                <a:sym typeface="Roboto Slab"/>
              </a:rPr>
              <a:t>2</a:t>
            </a:r>
            <a:r>
              <a:rPr lang="cs-CZ" baseline="30000" dirty="0">
                <a:solidFill>
                  <a:srgbClr val="114454"/>
                </a:solidFill>
                <a:latin typeface="Roboto Slab"/>
                <a:ea typeface="Roboto Slab"/>
                <a:cs typeface="Roboto Slab"/>
                <a:sym typeface="Roboto Slab"/>
              </a:rPr>
              <a:t>.1 + 4 = 6       3(-2) = -6</a:t>
            </a:r>
            <a:endParaRPr dirty="0"/>
          </a:p>
          <a:p>
            <a:pPr marL="50800" lvl="0" indent="0" algn="l" rtl="0">
              <a:spcBef>
                <a:spcPts val="600"/>
              </a:spcBef>
              <a:spcAft>
                <a:spcPts val="0"/>
              </a:spcAft>
              <a:buClr>
                <a:srgbClr val="114454"/>
              </a:buClr>
              <a:buSzPts val="2800"/>
              <a:buNone/>
            </a:pPr>
            <a:r>
              <a:rPr lang="cs-CZ" baseline="30000" dirty="0">
                <a:solidFill>
                  <a:srgbClr val="114454"/>
                </a:solidFill>
                <a:latin typeface="Roboto Slab"/>
                <a:ea typeface="Roboto Slab"/>
                <a:cs typeface="Roboto Slab"/>
                <a:sym typeface="Roboto Slab"/>
              </a:rPr>
              <a:t>                                                                   </a:t>
            </a:r>
            <a:r>
              <a:rPr lang="cs-CZ" b="1" dirty="0">
                <a:solidFill>
                  <a:srgbClr val="114454"/>
                </a:solidFill>
                <a:latin typeface="Roboto Slab"/>
                <a:ea typeface="Roboto Slab"/>
                <a:cs typeface="Roboto Slab"/>
                <a:sym typeface="Roboto Slab"/>
              </a:rPr>
              <a:t>H</a:t>
            </a:r>
            <a:r>
              <a:rPr lang="cs-CZ" b="1" baseline="-25000" dirty="0">
                <a:solidFill>
                  <a:srgbClr val="114454"/>
                </a:solidFill>
                <a:latin typeface="Roboto Slab"/>
                <a:ea typeface="Roboto Slab"/>
                <a:cs typeface="Roboto Slab"/>
                <a:sym typeface="Roboto Slab"/>
              </a:rPr>
              <a:t>2</a:t>
            </a:r>
            <a:r>
              <a:rPr lang="cs-CZ" b="1" dirty="0">
                <a:solidFill>
                  <a:srgbClr val="114454"/>
                </a:solidFill>
                <a:latin typeface="Roboto Slab"/>
                <a:ea typeface="Roboto Slab"/>
                <a:cs typeface="Roboto Slab"/>
                <a:sym typeface="Roboto Slab"/>
              </a:rPr>
              <a:t>CO</a:t>
            </a:r>
            <a:r>
              <a:rPr lang="cs-CZ" b="1" baseline="-25000" dirty="0">
                <a:solidFill>
                  <a:srgbClr val="114454"/>
                </a:solidFill>
                <a:latin typeface="Roboto Slab"/>
                <a:ea typeface="Roboto Slab"/>
                <a:cs typeface="Roboto Slab"/>
                <a:sym typeface="Roboto Slab"/>
              </a:rPr>
              <a:t>3</a:t>
            </a:r>
            <a:r>
              <a:rPr lang="cs-CZ" b="1" baseline="30000" dirty="0">
                <a:solidFill>
                  <a:srgbClr val="114454"/>
                </a:solidFill>
                <a:latin typeface="Roboto Slab"/>
                <a:ea typeface="Roboto Slab"/>
                <a:cs typeface="Roboto Slab"/>
                <a:sym typeface="Roboto Slab"/>
              </a:rPr>
              <a:t>  </a:t>
            </a:r>
            <a:endParaRPr dirty="0"/>
          </a:p>
          <a:p>
            <a:pPr marL="50800" lvl="0" indent="0" algn="l" rtl="0">
              <a:spcBef>
                <a:spcPts val="600"/>
              </a:spcBef>
              <a:spcAft>
                <a:spcPts val="0"/>
              </a:spcAft>
              <a:buClr>
                <a:srgbClr val="114454"/>
              </a:buClr>
              <a:buSzPts val="2800"/>
              <a:buNone/>
            </a:pPr>
            <a:r>
              <a:rPr lang="cs-CZ" dirty="0">
                <a:solidFill>
                  <a:srgbClr val="114454"/>
                </a:solidFill>
                <a:latin typeface="Roboto Slab"/>
                <a:ea typeface="Roboto Slab"/>
                <a:cs typeface="Roboto Slab"/>
                <a:sym typeface="Roboto Slab"/>
              </a:rPr>
              <a:t>                                     </a:t>
            </a:r>
            <a:endParaRPr baseline="30000" dirty="0">
              <a:solidFill>
                <a:srgbClr val="114454"/>
              </a:solidFill>
              <a:latin typeface="Roboto Slab"/>
              <a:ea typeface="Roboto Slab"/>
              <a:cs typeface="Roboto Slab"/>
              <a:sym typeface="Roboto Slab"/>
            </a:endParaRPr>
          </a:p>
        </p:txBody>
      </p:sp>
      <p:grpSp>
        <p:nvGrpSpPr>
          <p:cNvPr id="220" name="Google Shape;220;p9"/>
          <p:cNvGrpSpPr/>
          <p:nvPr/>
        </p:nvGrpSpPr>
        <p:grpSpPr>
          <a:xfrm>
            <a:off x="333375" y="862013"/>
            <a:ext cx="366713" cy="366712"/>
            <a:chOff x="1923675" y="1633650"/>
            <a:chExt cx="436000" cy="435975"/>
          </a:xfrm>
        </p:grpSpPr>
        <p:sp>
          <p:nvSpPr>
            <p:cNvPr id="221" name="Google Shape;221;p9"/>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22" name="Google Shape;222;p9"/>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23" name="Google Shape;223;p9"/>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24" name="Google Shape;224;p9"/>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25" name="Google Shape;225;p9"/>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sp>
          <p:nvSpPr>
            <p:cNvPr id="226" name="Google Shape;226;p9"/>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400"/>
                <a:buFont typeface="Arial"/>
                <a:buNone/>
              </a:pPr>
              <a:endParaRPr sz="1400">
                <a:solidFill>
                  <a:srgbClr val="000000"/>
                </a:solidFill>
                <a:latin typeface="Arial"/>
                <a:ea typeface="Arial"/>
                <a:cs typeface="Arial"/>
                <a:sym typeface="Arial"/>
              </a:endParaRPr>
            </a:p>
          </p:txBody>
        </p:sp>
      </p:grpSp>
      <p:sp>
        <p:nvSpPr>
          <p:cNvPr id="227" name="Google Shape;227;p9"/>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rgbClr val="000000"/>
              </a:buClr>
              <a:buSzPts val="800"/>
              <a:buFont typeface="Arial"/>
              <a:buNone/>
            </a:pPr>
            <a:fld id="{00000000-1234-1234-1234-123412341234}" type="slidenum">
              <a:rPr lang="cs-CZ" sz="800">
                <a:solidFill>
                  <a:srgbClr val="FFFFFF"/>
                </a:solidFill>
                <a:latin typeface="Roboto Slab"/>
                <a:ea typeface="Roboto Slab"/>
                <a:cs typeface="Roboto Slab"/>
                <a:sym typeface="Roboto Slab"/>
              </a:rPr>
              <a:t>9</a:t>
            </a:fld>
            <a:endParaRPr sz="800">
              <a:solidFill>
                <a:srgbClr val="FFFFFF"/>
              </a:solidFill>
              <a:latin typeface="Roboto Slab"/>
              <a:ea typeface="Roboto Slab"/>
              <a:cs typeface="Roboto Slab"/>
              <a:sym typeface="Roboto Slab"/>
            </a:endParaRPr>
          </a:p>
        </p:txBody>
      </p:sp>
      <p:cxnSp>
        <p:nvCxnSpPr>
          <p:cNvPr id="228" name="Google Shape;228;p9"/>
          <p:cNvCxnSpPr/>
          <p:nvPr/>
        </p:nvCxnSpPr>
        <p:spPr>
          <a:xfrm>
            <a:off x="6012160" y="1635646"/>
            <a:ext cx="0" cy="792088"/>
          </a:xfrm>
          <a:prstGeom prst="straightConnector1">
            <a:avLst/>
          </a:prstGeom>
          <a:noFill/>
          <a:ln w="9525" cap="flat" cmpd="sng">
            <a:solidFill>
              <a:srgbClr val="0E4253"/>
            </a:solidFill>
            <a:prstDash val="solid"/>
            <a:round/>
            <a:headEnd type="none" w="sm" len="sm"/>
            <a:tailEnd type="none" w="sm" len="sm"/>
          </a:ln>
        </p:spPr>
      </p:cxnSp>
      <p:cxnSp>
        <p:nvCxnSpPr>
          <p:cNvPr id="229" name="Google Shape;229;p9"/>
          <p:cNvCxnSpPr/>
          <p:nvPr/>
        </p:nvCxnSpPr>
        <p:spPr>
          <a:xfrm>
            <a:off x="6156176" y="3363838"/>
            <a:ext cx="0" cy="792088"/>
          </a:xfrm>
          <a:prstGeom prst="straightConnector1">
            <a:avLst/>
          </a:prstGeom>
          <a:noFill/>
          <a:ln w="9525" cap="flat" cmpd="sng">
            <a:solidFill>
              <a:srgbClr val="0E4253"/>
            </a:solidFill>
            <a:prstDash val="solid"/>
            <a:round/>
            <a:headEnd type="none" w="sm" len="sm"/>
            <a:tailEnd type="none" w="sm" len="sm"/>
          </a:ln>
        </p:spPr>
      </p:cxn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097F547D9E3A574E91F4AEF22F0A5902" ma:contentTypeVersion="14" ma:contentTypeDescription="Vytvoří nový dokument" ma:contentTypeScope="" ma:versionID="221dc1b845eb4edb3b7a8de6074378f6">
  <xsd:schema xmlns:xsd="http://www.w3.org/2001/XMLSchema" xmlns:xs="http://www.w3.org/2001/XMLSchema" xmlns:p="http://schemas.microsoft.com/office/2006/metadata/properties" xmlns:ns3="b3def9c5-cd0d-49d7-842c-aa8913a57bf5" xmlns:ns4="ccd6adb6-d71d-476c-b3f9-eb5a7ace5f19" targetNamespace="http://schemas.microsoft.com/office/2006/metadata/properties" ma:root="true" ma:fieldsID="84089e55d4a8dd4b391f1206536292bb" ns3:_="" ns4:_="">
    <xsd:import namespace="b3def9c5-cd0d-49d7-842c-aa8913a57bf5"/>
    <xsd:import namespace="ccd6adb6-d71d-476c-b3f9-eb5a7ace5f1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def9c5-cd0d-49d7-842c-aa8913a57bf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cd6adb6-d71d-476c-b3f9-eb5a7ace5f19"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element name="SharingHintHash" ma:index="18"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4BB955-9D19-4169-91F7-FDD26D71FE5E}">
  <ds:schemaRefs>
    <ds:schemaRef ds:uri="http://schemas.microsoft.com/sharepoint/v3/contenttype/forms"/>
  </ds:schemaRefs>
</ds:datastoreItem>
</file>

<file path=customXml/itemProps2.xml><?xml version="1.0" encoding="utf-8"?>
<ds:datastoreItem xmlns:ds="http://schemas.openxmlformats.org/officeDocument/2006/customXml" ds:itemID="{4C9F2757-7BE4-4E2D-A40A-462861693A37}">
  <ds:schemaRefs>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www.w3.org/XML/1998/namespace"/>
    <ds:schemaRef ds:uri="http://purl.org/dc/dcmitype/"/>
    <ds:schemaRef ds:uri="http://schemas.microsoft.com/office/infopath/2007/PartnerControls"/>
    <ds:schemaRef ds:uri="b3def9c5-cd0d-49d7-842c-aa8913a57bf5"/>
    <ds:schemaRef ds:uri="ccd6adb6-d71d-476c-b3f9-eb5a7ace5f19"/>
    <ds:schemaRef ds:uri="http://purl.org/dc/terms/"/>
  </ds:schemaRefs>
</ds:datastoreItem>
</file>

<file path=customXml/itemProps3.xml><?xml version="1.0" encoding="utf-8"?>
<ds:datastoreItem xmlns:ds="http://schemas.openxmlformats.org/officeDocument/2006/customXml" ds:itemID="{234E3BF4-DD21-4B3F-87A4-431239C614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def9c5-cd0d-49d7-842c-aa8913a57bf5"/>
    <ds:schemaRef ds:uri="ccd6adb6-d71d-476c-b3f9-eb5a7ace5f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95</TotalTime>
  <Words>525</Words>
  <Application>Microsoft Office PowerPoint</Application>
  <PresentationFormat>Předvádění na obrazovce (16:9)</PresentationFormat>
  <Paragraphs>115</Paragraphs>
  <Slides>17</Slides>
  <Notes>17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Roboto Slab</vt:lpstr>
      <vt:lpstr>Noto Sans Symbols</vt:lpstr>
      <vt:lpstr>Arial</vt:lpstr>
      <vt:lpstr>Nixie One</vt:lpstr>
      <vt:lpstr>Warwick template</vt:lpstr>
      <vt:lpstr>IUPAC Nomenclature in inorganic chemistry 2</vt:lpstr>
      <vt:lpstr>IUPAC Nomenclature in inorganic chemistry 2. </vt:lpstr>
      <vt:lpstr>C O N T E N T </vt:lpstr>
      <vt:lpstr>Hydroxides</vt:lpstr>
      <vt:lpstr>Hydroxides</vt:lpstr>
      <vt:lpstr>Creating hydroxides formulae</vt:lpstr>
      <vt:lpstr>Oxyacids</vt:lpstr>
      <vt:lpstr>Oxyacids</vt:lpstr>
      <vt:lpstr>Creating oxyacids formula:</vt:lpstr>
      <vt:lpstr>Salts</vt:lpstr>
      <vt:lpstr>Oxyacids salts </vt:lpstr>
      <vt:lpstr>Creating oxyacids salts formula:</vt:lpstr>
      <vt:lpstr>Creating oxyacids salts formula :</vt:lpstr>
      <vt:lpstr>Tests to practise:</vt:lpstr>
      <vt:lpstr>Resources:</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Názvosloví anorganických sloučenin 2</dc:title>
  <dc:creator>Vivien Bielikova</dc:creator>
  <cp:lastModifiedBy>Juříčková, Jiřina</cp:lastModifiedBy>
  <cp:revision>5</cp:revision>
  <cp:lastPrinted>2021-12-09T09:31:10Z</cp:lastPrinted>
  <dcterms:modified xsi:type="dcterms:W3CDTF">2022-09-21T10:16:37Z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0x010100097F547D9E3A574E91F4AEF22F0A5902</vt:lpwstr>
  </property>
</Properties>
</file>