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21"/>
  </p:notesMasterIdLst>
  <p:sldIdLst>
    <p:sldId id="317" r:id="rId5"/>
    <p:sldId id="337" r:id="rId6"/>
    <p:sldId id="268" r:id="rId7"/>
    <p:sldId id="257" r:id="rId8"/>
    <p:sldId id="344" r:id="rId9"/>
    <p:sldId id="345" r:id="rId10"/>
    <p:sldId id="287" r:id="rId11"/>
    <p:sldId id="292" r:id="rId12"/>
    <p:sldId id="311" r:id="rId13"/>
    <p:sldId id="310" r:id="rId14"/>
    <p:sldId id="301" r:id="rId15"/>
    <p:sldId id="288" r:id="rId16"/>
    <p:sldId id="346" r:id="rId17"/>
    <p:sldId id="343" r:id="rId18"/>
    <p:sldId id="290" r:id="rId19"/>
    <p:sldId id="316" r:id="rId20"/>
  </p:sldIdLst>
  <p:sldSz cx="9144000" cy="5143500" type="screen16x9"/>
  <p:notesSz cx="6858000" cy="9144000"/>
  <p:embeddedFontLst>
    <p:embeddedFont>
      <p:font typeface="Nixie One" panose="020B0604020202020204" charset="0"/>
      <p:regular r:id="rId22"/>
    </p:embeddedFont>
    <p:embeddedFont>
      <p:font typeface="Roboto Slab" panose="020B0604020202020204" charset="0"/>
      <p:regular r:id="rId23"/>
      <p:bold r:id="rId24"/>
    </p:embeddedFont>
  </p:embeddedFontLst>
  <p:defaultTextStyle>
    <a:defPPr>
      <a:defRPr lang="sk-SK"/>
    </a:defPPr>
    <a:lvl1pPr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vata" initials="s" lastIdx="0" clrIdx="0">
    <p:extLst>
      <p:ext uri="{19B8F6BF-5375-455C-9EA6-DF929625EA0E}">
        <p15:presenceInfo xmlns:p15="http://schemas.microsoft.com/office/powerpoint/2012/main" userId="aea1376da7a09f2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p:cViewPr varScale="1">
        <p:scale>
          <a:sx n="143" d="100"/>
          <a:sy n="143" d="100"/>
        </p:scale>
        <p:origin x="708"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3.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1.fntdata"/><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řina Juříčková" userId="d7bc9bb3-e006-4dad-8404-c19b67946cec" providerId="ADAL" clId="{B36D89A7-8334-4DA7-92F7-C8E40C0718F9}"/>
    <pc:docChg chg="custSel modSld">
      <pc:chgData name="Jiřina Juříčková" userId="d7bc9bb3-e006-4dad-8404-c19b67946cec" providerId="ADAL" clId="{B36D89A7-8334-4DA7-92F7-C8E40C0718F9}" dt="2022-09-20T10:55:21.469" v="9" actId="14100"/>
      <pc:docMkLst>
        <pc:docMk/>
      </pc:docMkLst>
      <pc:sldChg chg="addSp delSp modSp delAnim">
        <pc:chgData name="Jiřina Juříčková" userId="d7bc9bb3-e006-4dad-8404-c19b67946cec" providerId="ADAL" clId="{B36D89A7-8334-4DA7-92F7-C8E40C0718F9}" dt="2022-09-20T10:55:21.469" v="9" actId="14100"/>
        <pc:sldMkLst>
          <pc:docMk/>
          <pc:sldMk cId="819020485" sldId="310"/>
        </pc:sldMkLst>
        <pc:picChg chg="add mod">
          <ac:chgData name="Jiřina Juříčková" userId="d7bc9bb3-e006-4dad-8404-c19b67946cec" providerId="ADAL" clId="{B36D89A7-8334-4DA7-92F7-C8E40C0718F9}" dt="2022-09-20T10:55:21.469" v="9" actId="14100"/>
          <ac:picMkLst>
            <pc:docMk/>
            <pc:sldMk cId="819020485" sldId="310"/>
            <ac:picMk id="2" creationId="{9B26196B-4B34-4364-A1AB-CB872DCDCAAC}"/>
          </ac:picMkLst>
        </pc:picChg>
        <pc:picChg chg="del">
          <ac:chgData name="Jiřina Juříčková" userId="d7bc9bb3-e006-4dad-8404-c19b67946cec" providerId="ADAL" clId="{B36D89A7-8334-4DA7-92F7-C8E40C0718F9}" dt="2022-09-20T10:54:42.768" v="5" actId="478"/>
          <ac:picMkLst>
            <pc:docMk/>
            <pc:sldMk cId="819020485" sldId="310"/>
            <ac:picMk id="3" creationId="{A0CC59A3-F752-448C-970E-B76E42ABBF99}"/>
          </ac:picMkLst>
        </pc:picChg>
      </pc:sldChg>
      <pc:sldChg chg="addSp delSp modSp delAnim">
        <pc:chgData name="Jiřina Juříčková" userId="d7bc9bb3-e006-4dad-8404-c19b67946cec" providerId="ADAL" clId="{B36D89A7-8334-4DA7-92F7-C8E40C0718F9}" dt="2022-09-20T10:55:14.726" v="8" actId="1076"/>
        <pc:sldMkLst>
          <pc:docMk/>
          <pc:sldMk cId="108581754" sldId="311"/>
        </pc:sldMkLst>
        <pc:picChg chg="del">
          <ac:chgData name="Jiřina Juříčková" userId="d7bc9bb3-e006-4dad-8404-c19b67946cec" providerId="ADAL" clId="{B36D89A7-8334-4DA7-92F7-C8E40C0718F9}" dt="2022-09-20T10:54:05.344" v="0" actId="478"/>
          <ac:picMkLst>
            <pc:docMk/>
            <pc:sldMk cId="108581754" sldId="311"/>
            <ac:picMk id="2" creationId="{4E94E300-63F6-4F2A-BD71-73A37B37EC17}"/>
          </ac:picMkLst>
        </pc:picChg>
        <pc:picChg chg="add mod">
          <ac:chgData name="Jiřina Juříčková" userId="d7bc9bb3-e006-4dad-8404-c19b67946cec" providerId="ADAL" clId="{B36D89A7-8334-4DA7-92F7-C8E40C0718F9}" dt="2022-09-20T10:55:14.726" v="8" actId="1076"/>
          <ac:picMkLst>
            <pc:docMk/>
            <pc:sldMk cId="108581754" sldId="311"/>
            <ac:picMk id="3" creationId="{B1138974-BCE7-458E-9F94-C0081386126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Google Shape;3;n">
            <a:extLst>
              <a:ext uri="{FF2B5EF4-FFF2-40B4-BE49-F238E27FC236}">
                <a16:creationId xmlns:a16="http://schemas.microsoft.com/office/drawing/2014/main" id="{8F07C900-BD17-4AEC-A572-B4656044725F}"/>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45059" name="Google Shape;4;n">
            <a:extLst>
              <a:ext uri="{FF2B5EF4-FFF2-40B4-BE49-F238E27FC236}">
                <a16:creationId xmlns:a16="http://schemas.microsoft.com/office/drawing/2014/main" id="{C4AD9FD7-FF89-40BF-9789-D429C290EC98}"/>
              </a:ext>
            </a:extLst>
          </p:cNvPr>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Google Shape;106;g35f391192_00:notes">
            <a:extLst>
              <a:ext uri="{FF2B5EF4-FFF2-40B4-BE49-F238E27FC236}">
                <a16:creationId xmlns:a16="http://schemas.microsoft.com/office/drawing/2014/main" id="{2DB08458-3555-4347-B3FB-2054DBDB1847}"/>
              </a:ext>
            </a:extLst>
          </p:cNvPr>
          <p:cNvSpPr>
            <a:spLocks noGrp="1" noRot="1" noChangeAspect="1" noTextEdit="1"/>
          </p:cNvSpPr>
          <p:nvPr>
            <p:ph type="sldImg" idx="2"/>
          </p:nvPr>
        </p:nvSpPr>
        <p:spPr>
          <a:ln>
            <a:miter lim="800000"/>
            <a:headEnd/>
            <a:tailEnd/>
          </a:ln>
        </p:spPr>
      </p:sp>
      <p:sp>
        <p:nvSpPr>
          <p:cNvPr id="46083" name="Google Shape;107;g35f391192_00:notes">
            <a:extLst>
              <a:ext uri="{FF2B5EF4-FFF2-40B4-BE49-F238E27FC236}">
                <a16:creationId xmlns:a16="http://schemas.microsoft.com/office/drawing/2014/main" id="{B9B1566A-DB96-4D69-96AD-92C54AFBE661}"/>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Google Shape;220;g35f391192_057:notes">
            <a:extLst>
              <a:ext uri="{FF2B5EF4-FFF2-40B4-BE49-F238E27FC236}">
                <a16:creationId xmlns:a16="http://schemas.microsoft.com/office/drawing/2014/main" id="{1AC6D666-6F5A-4B6D-AC53-D73058B07E91}"/>
              </a:ext>
            </a:extLst>
          </p:cNvPr>
          <p:cNvSpPr>
            <a:spLocks noGrp="1" noRot="1" noChangeAspect="1" noTextEdit="1"/>
          </p:cNvSpPr>
          <p:nvPr>
            <p:ph type="sldImg" idx="2"/>
          </p:nvPr>
        </p:nvSpPr>
        <p:spPr>
          <a:ln>
            <a:miter lim="800000"/>
            <a:headEnd/>
            <a:tailEnd/>
          </a:ln>
        </p:spPr>
      </p:sp>
      <p:sp>
        <p:nvSpPr>
          <p:cNvPr id="55299" name="Google Shape;221;g35f391192_057:notes">
            <a:extLst>
              <a:ext uri="{FF2B5EF4-FFF2-40B4-BE49-F238E27FC236}">
                <a16:creationId xmlns:a16="http://schemas.microsoft.com/office/drawing/2014/main" id="{A17F095C-91A2-4568-8342-228D125168E9}"/>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671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2" name="Google Shape;404;g35ed75ccf_087:notes">
            <a:extLst>
              <a:ext uri="{FF2B5EF4-FFF2-40B4-BE49-F238E27FC236}">
                <a16:creationId xmlns:a16="http://schemas.microsoft.com/office/drawing/2014/main" id="{02D2EE27-F3C5-4B8E-AA12-955067096619}"/>
              </a:ext>
            </a:extLst>
          </p:cNvPr>
          <p:cNvSpPr>
            <a:spLocks noGrp="1" noRot="1" noChangeAspect="1" noTextEdit="1"/>
          </p:cNvSpPr>
          <p:nvPr>
            <p:ph type="sldImg" idx="2"/>
          </p:nvPr>
        </p:nvSpPr>
        <p:spPr>
          <a:ln>
            <a:miter lim="800000"/>
            <a:headEnd/>
            <a:tailEnd/>
          </a:ln>
        </p:spPr>
      </p:sp>
      <p:sp>
        <p:nvSpPr>
          <p:cNvPr id="66563" name="Google Shape;405;g35ed75ccf_087:notes">
            <a:extLst>
              <a:ext uri="{FF2B5EF4-FFF2-40B4-BE49-F238E27FC236}">
                <a16:creationId xmlns:a16="http://schemas.microsoft.com/office/drawing/2014/main" id="{01588AAE-A203-495D-9099-A0CDE612C395}"/>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2486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Google Shape;143;g35f391192_029:notes">
            <a:extLst>
              <a:ext uri="{FF2B5EF4-FFF2-40B4-BE49-F238E27FC236}">
                <a16:creationId xmlns:a16="http://schemas.microsoft.com/office/drawing/2014/main" id="{226BFEF2-85CB-4BA3-A4FD-AC3152CC6E5F}"/>
              </a:ext>
            </a:extLst>
          </p:cNvPr>
          <p:cNvSpPr>
            <a:spLocks noGrp="1" noRot="1" noChangeAspect="1" noTextEdit="1"/>
          </p:cNvSpPr>
          <p:nvPr>
            <p:ph type="sldImg" idx="2"/>
          </p:nvPr>
        </p:nvSpPr>
        <p:spPr>
          <a:ln>
            <a:miter lim="800000"/>
            <a:headEnd/>
            <a:tailEnd/>
          </a:ln>
        </p:spPr>
      </p:sp>
      <p:sp>
        <p:nvSpPr>
          <p:cNvPr id="49155" name="Google Shape;144;g35f391192_029:notes">
            <a:extLst>
              <a:ext uri="{FF2B5EF4-FFF2-40B4-BE49-F238E27FC236}">
                <a16:creationId xmlns:a16="http://schemas.microsoft.com/office/drawing/2014/main" id="{C7A91240-06DA-4C01-8A2C-12098B2C9433}"/>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9072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2" name="Google Shape;404;g35ed75ccf_087:notes">
            <a:extLst>
              <a:ext uri="{FF2B5EF4-FFF2-40B4-BE49-F238E27FC236}">
                <a16:creationId xmlns:a16="http://schemas.microsoft.com/office/drawing/2014/main" id="{02D2EE27-F3C5-4B8E-AA12-955067096619}"/>
              </a:ext>
            </a:extLst>
          </p:cNvPr>
          <p:cNvSpPr>
            <a:spLocks noGrp="1" noRot="1" noChangeAspect="1" noTextEdit="1"/>
          </p:cNvSpPr>
          <p:nvPr>
            <p:ph type="sldImg" idx="2"/>
          </p:nvPr>
        </p:nvSpPr>
        <p:spPr>
          <a:ln>
            <a:miter lim="800000"/>
            <a:headEnd/>
            <a:tailEnd/>
          </a:ln>
        </p:spPr>
      </p:sp>
      <p:sp>
        <p:nvSpPr>
          <p:cNvPr id="66563" name="Google Shape;405;g35ed75ccf_087:notes">
            <a:extLst>
              <a:ext uri="{FF2B5EF4-FFF2-40B4-BE49-F238E27FC236}">
                <a16:creationId xmlns:a16="http://schemas.microsoft.com/office/drawing/2014/main" id="{01588AAE-A203-495D-9099-A0CDE612C395}"/>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9174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Google Shape;135;g35f391192_04:notes">
            <a:extLst>
              <a:ext uri="{FF2B5EF4-FFF2-40B4-BE49-F238E27FC236}">
                <a16:creationId xmlns:a16="http://schemas.microsoft.com/office/drawing/2014/main" id="{7E6E88B9-913D-4E6E-A8E9-AA90F1DE228E}"/>
              </a:ext>
            </a:extLst>
          </p:cNvPr>
          <p:cNvSpPr>
            <a:spLocks noGrp="1" noRot="1" noChangeAspect="1" noTextEdit="1"/>
          </p:cNvSpPr>
          <p:nvPr>
            <p:ph type="sldImg" idx="2"/>
          </p:nvPr>
        </p:nvSpPr>
        <p:spPr>
          <a:ln>
            <a:miter lim="800000"/>
            <a:headEnd/>
            <a:tailEnd/>
          </a:ln>
        </p:spPr>
      </p:sp>
      <p:sp>
        <p:nvSpPr>
          <p:cNvPr id="5123" name="Google Shape;136;g35f391192_04:notes">
            <a:extLst>
              <a:ext uri="{FF2B5EF4-FFF2-40B4-BE49-F238E27FC236}">
                <a16:creationId xmlns:a16="http://schemas.microsoft.com/office/drawing/2014/main" id="{D7F8582A-3F75-4ED5-95B4-1CB9838F9423}"/>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135;g35f391192_04:notes">
            <a:extLst>
              <a:ext uri="{FF2B5EF4-FFF2-40B4-BE49-F238E27FC236}">
                <a16:creationId xmlns:a16="http://schemas.microsoft.com/office/drawing/2014/main" id="{D1C3CCC0-E342-4304-AF09-474F4DDB79DC}"/>
              </a:ext>
            </a:extLst>
          </p:cNvPr>
          <p:cNvSpPr>
            <a:spLocks noGrp="1" noRot="1" noChangeAspect="1" noTextEdit="1"/>
          </p:cNvSpPr>
          <p:nvPr>
            <p:ph type="sldImg" idx="2"/>
          </p:nvPr>
        </p:nvSpPr>
        <p:spPr>
          <a:ln>
            <a:miter lim="800000"/>
            <a:headEnd/>
            <a:tailEnd/>
          </a:ln>
        </p:spPr>
      </p:sp>
      <p:sp>
        <p:nvSpPr>
          <p:cNvPr id="7171" name="Google Shape;136;g35f391192_04:notes">
            <a:extLst>
              <a:ext uri="{FF2B5EF4-FFF2-40B4-BE49-F238E27FC236}">
                <a16:creationId xmlns:a16="http://schemas.microsoft.com/office/drawing/2014/main" id="{458FA06E-F900-4553-B9B3-A83127D9F930}"/>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Google Shape;135;g35f391192_04:notes">
            <a:extLst>
              <a:ext uri="{FF2B5EF4-FFF2-40B4-BE49-F238E27FC236}">
                <a16:creationId xmlns:a16="http://schemas.microsoft.com/office/drawing/2014/main" id="{A9533FEE-4EC4-47F3-9699-28EB80F59512}"/>
              </a:ext>
            </a:extLst>
          </p:cNvPr>
          <p:cNvSpPr>
            <a:spLocks noGrp="1" noRot="1" noChangeAspect="1" noTextEdit="1"/>
          </p:cNvSpPr>
          <p:nvPr>
            <p:ph type="sldImg" idx="2"/>
          </p:nvPr>
        </p:nvSpPr>
        <p:spPr>
          <a:ln>
            <a:miter lim="800000"/>
            <a:headEnd/>
            <a:tailEnd/>
          </a:ln>
        </p:spPr>
      </p:sp>
      <p:sp>
        <p:nvSpPr>
          <p:cNvPr id="13315" name="Google Shape;136;g35f391192_04:notes">
            <a:extLst>
              <a:ext uri="{FF2B5EF4-FFF2-40B4-BE49-F238E27FC236}">
                <a16:creationId xmlns:a16="http://schemas.microsoft.com/office/drawing/2014/main" id="{E3CF765A-C66A-4E89-9C7B-ECF9D0AB163D}"/>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Google Shape;262;gcd36154fc_196_0:notes">
            <a:extLst>
              <a:ext uri="{FF2B5EF4-FFF2-40B4-BE49-F238E27FC236}">
                <a16:creationId xmlns:a16="http://schemas.microsoft.com/office/drawing/2014/main" id="{58CFBA7C-A5B9-4500-8677-E1BF41D09825}"/>
              </a:ext>
            </a:extLst>
          </p:cNvPr>
          <p:cNvSpPr>
            <a:spLocks noGrp="1" noRot="1" noChangeAspect="1" noTextEdit="1"/>
          </p:cNvSpPr>
          <p:nvPr>
            <p:ph type="sldImg" idx="2"/>
          </p:nvPr>
        </p:nvSpPr>
        <p:spPr>
          <a:ln>
            <a:miter lim="800000"/>
            <a:headEnd/>
            <a:tailEnd/>
          </a:ln>
        </p:spPr>
      </p:sp>
      <p:sp>
        <p:nvSpPr>
          <p:cNvPr id="15363" name="Google Shape;263;gcd36154fc_196_0:notes">
            <a:extLst>
              <a:ext uri="{FF2B5EF4-FFF2-40B4-BE49-F238E27FC236}">
                <a16:creationId xmlns:a16="http://schemas.microsoft.com/office/drawing/2014/main" id="{6C15D473-EAD7-40F7-BEB3-CE0193FCEB83}"/>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Google Shape;119;g3606f1c2d_30:notes">
            <a:extLst>
              <a:ext uri="{FF2B5EF4-FFF2-40B4-BE49-F238E27FC236}">
                <a16:creationId xmlns:a16="http://schemas.microsoft.com/office/drawing/2014/main" id="{9436541E-0463-4C83-A8F1-5E7C530D2AA3}"/>
              </a:ext>
            </a:extLst>
          </p:cNvPr>
          <p:cNvSpPr>
            <a:spLocks noGrp="1" noRot="1" noChangeAspect="1" noTextEdit="1"/>
          </p:cNvSpPr>
          <p:nvPr>
            <p:ph type="sldImg" idx="2"/>
          </p:nvPr>
        </p:nvSpPr>
        <p:spPr>
          <a:ln>
            <a:miter lim="800000"/>
            <a:headEnd/>
            <a:tailEnd/>
          </a:ln>
        </p:spPr>
      </p:sp>
      <p:sp>
        <p:nvSpPr>
          <p:cNvPr id="47107" name="Google Shape;120;g3606f1c2d_30:notes">
            <a:extLst>
              <a:ext uri="{FF2B5EF4-FFF2-40B4-BE49-F238E27FC236}">
                <a16:creationId xmlns:a16="http://schemas.microsoft.com/office/drawing/2014/main" id="{02969F0B-62CF-4E7C-8B2C-84AE06F90385}"/>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Google Shape;143;g35f391192_029:notes">
            <a:extLst>
              <a:ext uri="{FF2B5EF4-FFF2-40B4-BE49-F238E27FC236}">
                <a16:creationId xmlns:a16="http://schemas.microsoft.com/office/drawing/2014/main" id="{226BFEF2-85CB-4BA3-A4FD-AC3152CC6E5F}"/>
              </a:ext>
            </a:extLst>
          </p:cNvPr>
          <p:cNvSpPr>
            <a:spLocks noGrp="1" noRot="1" noChangeAspect="1" noTextEdit="1"/>
          </p:cNvSpPr>
          <p:nvPr>
            <p:ph type="sldImg" idx="2"/>
          </p:nvPr>
        </p:nvSpPr>
        <p:spPr>
          <a:ln>
            <a:miter lim="800000"/>
            <a:headEnd/>
            <a:tailEnd/>
          </a:ln>
        </p:spPr>
      </p:sp>
      <p:sp>
        <p:nvSpPr>
          <p:cNvPr id="49155" name="Google Shape;144;g35f391192_029:notes">
            <a:extLst>
              <a:ext uri="{FF2B5EF4-FFF2-40B4-BE49-F238E27FC236}">
                <a16:creationId xmlns:a16="http://schemas.microsoft.com/office/drawing/2014/main" id="{C7A91240-06DA-4C01-8A2C-12098B2C9433}"/>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3047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Google Shape;220;g35f391192_057:notes">
            <a:extLst>
              <a:ext uri="{FF2B5EF4-FFF2-40B4-BE49-F238E27FC236}">
                <a16:creationId xmlns:a16="http://schemas.microsoft.com/office/drawing/2014/main" id="{1AC6D666-6F5A-4B6D-AC53-D73058B07E91}"/>
              </a:ext>
            </a:extLst>
          </p:cNvPr>
          <p:cNvSpPr>
            <a:spLocks noGrp="1" noRot="1" noChangeAspect="1" noTextEdit="1"/>
          </p:cNvSpPr>
          <p:nvPr>
            <p:ph type="sldImg" idx="2"/>
          </p:nvPr>
        </p:nvSpPr>
        <p:spPr>
          <a:ln>
            <a:miter lim="800000"/>
            <a:headEnd/>
            <a:tailEnd/>
          </a:ln>
        </p:spPr>
      </p:sp>
      <p:sp>
        <p:nvSpPr>
          <p:cNvPr id="55299" name="Google Shape;221;g35f391192_057:notes">
            <a:extLst>
              <a:ext uri="{FF2B5EF4-FFF2-40B4-BE49-F238E27FC236}">
                <a16:creationId xmlns:a16="http://schemas.microsoft.com/office/drawing/2014/main" id="{A17F095C-91A2-4568-8342-228D125168E9}"/>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4626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Google Shape;143;g35f391192_029:notes">
            <a:extLst>
              <a:ext uri="{FF2B5EF4-FFF2-40B4-BE49-F238E27FC236}">
                <a16:creationId xmlns:a16="http://schemas.microsoft.com/office/drawing/2014/main" id="{226BFEF2-85CB-4BA3-A4FD-AC3152CC6E5F}"/>
              </a:ext>
            </a:extLst>
          </p:cNvPr>
          <p:cNvSpPr>
            <a:spLocks noGrp="1" noRot="1" noChangeAspect="1" noTextEdit="1"/>
          </p:cNvSpPr>
          <p:nvPr>
            <p:ph type="sldImg" idx="2"/>
          </p:nvPr>
        </p:nvSpPr>
        <p:spPr>
          <a:ln>
            <a:miter lim="800000"/>
            <a:headEnd/>
            <a:tailEnd/>
          </a:ln>
        </p:spPr>
      </p:sp>
      <p:sp>
        <p:nvSpPr>
          <p:cNvPr id="49155" name="Google Shape;144;g35f391192_029:notes">
            <a:extLst>
              <a:ext uri="{FF2B5EF4-FFF2-40B4-BE49-F238E27FC236}">
                <a16:creationId xmlns:a16="http://schemas.microsoft.com/office/drawing/2014/main" id="{C7A91240-06DA-4C01-8A2C-12098B2C9433}"/>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135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Google Shape;220;g35f391192_057:notes">
            <a:extLst>
              <a:ext uri="{FF2B5EF4-FFF2-40B4-BE49-F238E27FC236}">
                <a16:creationId xmlns:a16="http://schemas.microsoft.com/office/drawing/2014/main" id="{1AC6D666-6F5A-4B6D-AC53-D73058B07E91}"/>
              </a:ext>
            </a:extLst>
          </p:cNvPr>
          <p:cNvSpPr>
            <a:spLocks noGrp="1" noRot="1" noChangeAspect="1" noTextEdit="1"/>
          </p:cNvSpPr>
          <p:nvPr>
            <p:ph type="sldImg" idx="2"/>
          </p:nvPr>
        </p:nvSpPr>
        <p:spPr>
          <a:ln>
            <a:miter lim="800000"/>
            <a:headEnd/>
            <a:tailEnd/>
          </a:ln>
        </p:spPr>
      </p:sp>
      <p:sp>
        <p:nvSpPr>
          <p:cNvPr id="55299" name="Google Shape;221;g35f391192_057:notes">
            <a:extLst>
              <a:ext uri="{FF2B5EF4-FFF2-40B4-BE49-F238E27FC236}">
                <a16:creationId xmlns:a16="http://schemas.microsoft.com/office/drawing/2014/main" id="{A17F095C-91A2-4568-8342-228D125168E9}"/>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5937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8" name="Google Shape;220;g35f391192_057:notes">
            <a:extLst>
              <a:ext uri="{FF2B5EF4-FFF2-40B4-BE49-F238E27FC236}">
                <a16:creationId xmlns:a16="http://schemas.microsoft.com/office/drawing/2014/main" id="{1AC6D666-6F5A-4B6D-AC53-D73058B07E91}"/>
              </a:ext>
            </a:extLst>
          </p:cNvPr>
          <p:cNvSpPr>
            <a:spLocks noGrp="1" noRot="1" noChangeAspect="1" noTextEdit="1"/>
          </p:cNvSpPr>
          <p:nvPr>
            <p:ph type="sldImg" idx="2"/>
          </p:nvPr>
        </p:nvSpPr>
        <p:spPr>
          <a:ln>
            <a:miter lim="800000"/>
            <a:headEnd/>
            <a:tailEnd/>
          </a:ln>
        </p:spPr>
      </p:sp>
      <p:sp>
        <p:nvSpPr>
          <p:cNvPr id="55299" name="Google Shape;221;g35f391192_057:notes">
            <a:extLst>
              <a:ext uri="{FF2B5EF4-FFF2-40B4-BE49-F238E27FC236}">
                <a16:creationId xmlns:a16="http://schemas.microsoft.com/office/drawing/2014/main" id="{A17F095C-91A2-4568-8342-228D125168E9}"/>
              </a:ext>
            </a:extLst>
          </p:cNvPr>
          <p:cNvSpPr txBox="1">
            <a:spLocks noGrp="1"/>
          </p:cNvSpPr>
          <p:nvPr>
            <p:ph type="body" idx="1"/>
          </p:nvPr>
        </p:nvSpPr>
        <p:spPr/>
        <p:txBody>
          <a:bodyPr/>
          <a:lstStyle/>
          <a:p>
            <a:pPr marL="0" indent="0" eaLnBrk="1" hangingPunct="1">
              <a:buSzPts val="1400"/>
            </a:pPr>
            <a:endParaRPr lang="cs-CZ" altLang="cs-CZ"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68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a:extLst>
              <a:ext uri="{FF2B5EF4-FFF2-40B4-BE49-F238E27FC236}">
                <a16:creationId xmlns:a16="http://schemas.microsoft.com/office/drawing/2014/main" id="{E0E29278-0682-44E6-9912-F2B4ED5B3236}"/>
              </a:ext>
            </a:extLst>
          </p:cNvPr>
          <p:cNvSpPr>
            <a:spLocks noChangeArrowheads="1"/>
          </p:cNvSpPr>
          <p:nvPr/>
        </p:nvSpPr>
        <p:spPr bwMode="auto">
          <a:xfrm>
            <a:off x="0" y="4287838"/>
            <a:ext cx="9144000" cy="24765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11;p2">
            <a:extLst>
              <a:ext uri="{FF2B5EF4-FFF2-40B4-BE49-F238E27FC236}">
                <a16:creationId xmlns:a16="http://schemas.microsoft.com/office/drawing/2014/main" id="{64364FB7-A8A8-43F2-B6A7-153C6D34C654}"/>
              </a:ext>
            </a:extLst>
          </p:cNvPr>
          <p:cNvSpPr>
            <a:spLocks noChangeArrowheads="1"/>
          </p:cNvSpPr>
          <p:nvPr/>
        </p:nvSpPr>
        <p:spPr bwMode="auto">
          <a:xfrm>
            <a:off x="0" y="0"/>
            <a:ext cx="914400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12;p2">
            <a:extLst>
              <a:ext uri="{FF2B5EF4-FFF2-40B4-BE49-F238E27FC236}">
                <a16:creationId xmlns:a16="http://schemas.microsoft.com/office/drawing/2014/main" id="{897A45C8-8BEA-4392-AE14-647B3DBBF4CD}"/>
              </a:ext>
            </a:extLst>
          </p:cNvPr>
          <p:cNvSpPr>
            <a:spLocks noChangeArrowheads="1"/>
          </p:cNvSpPr>
          <p:nvPr/>
        </p:nvSpPr>
        <p:spPr bwMode="auto">
          <a:xfrm>
            <a:off x="0" y="500063"/>
            <a:ext cx="9144000"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13;p2">
            <a:extLst>
              <a:ext uri="{FF2B5EF4-FFF2-40B4-BE49-F238E27FC236}">
                <a16:creationId xmlns:a16="http://schemas.microsoft.com/office/drawing/2014/main" id="{CAD0A5AD-92BF-4498-A9A7-8397A41F1047}"/>
              </a:ext>
            </a:extLst>
          </p:cNvPr>
          <p:cNvSpPr>
            <a:spLocks noChangeArrowheads="1"/>
          </p:cNvSpPr>
          <p:nvPr/>
        </p:nvSpPr>
        <p:spPr bwMode="auto">
          <a:xfrm>
            <a:off x="0" y="4494213"/>
            <a:ext cx="9144000"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14;p2">
            <a:extLst>
              <a:ext uri="{FF2B5EF4-FFF2-40B4-BE49-F238E27FC236}">
                <a16:creationId xmlns:a16="http://schemas.microsoft.com/office/drawing/2014/main" id="{E922A88D-C520-4C70-B194-6AEFF65787E6}"/>
              </a:ext>
            </a:extLst>
          </p:cNvPr>
          <p:cNvSpPr>
            <a:spLocks noChangeArrowheads="1"/>
          </p:cNvSpPr>
          <p:nvPr/>
        </p:nvSpPr>
        <p:spPr bwMode="auto">
          <a:xfrm>
            <a:off x="0" y="4584700"/>
            <a:ext cx="9144000"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21792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6"/>
        <p:cNvGrpSpPr/>
        <p:nvPr/>
      </p:nvGrpSpPr>
      <p:grpSpPr>
        <a:xfrm>
          <a:off x="0" y="0"/>
          <a:ext cx="0" cy="0"/>
          <a:chOff x="0" y="0"/>
          <a:chExt cx="0" cy="0"/>
        </a:xfrm>
      </p:grpSpPr>
      <p:sp>
        <p:nvSpPr>
          <p:cNvPr id="4" name="Google Shape;19;p3">
            <a:extLst>
              <a:ext uri="{FF2B5EF4-FFF2-40B4-BE49-F238E27FC236}">
                <a16:creationId xmlns:a16="http://schemas.microsoft.com/office/drawing/2014/main" id="{B2830E73-1BBB-4D9E-BB2F-1A7B009122A2}"/>
              </a:ext>
            </a:extLst>
          </p:cNvPr>
          <p:cNvSpPr>
            <a:spLocks noChangeArrowheads="1"/>
          </p:cNvSpPr>
          <p:nvPr/>
        </p:nvSpPr>
        <p:spPr bwMode="auto">
          <a:xfrm>
            <a:off x="0" y="4287838"/>
            <a:ext cx="3475038" cy="24765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20;p3">
            <a:extLst>
              <a:ext uri="{FF2B5EF4-FFF2-40B4-BE49-F238E27FC236}">
                <a16:creationId xmlns:a16="http://schemas.microsoft.com/office/drawing/2014/main" id="{4DB6132F-1C6B-4B54-86CE-12D12ECDB010}"/>
              </a:ext>
            </a:extLst>
          </p:cNvPr>
          <p:cNvSpPr>
            <a:spLocks noChangeArrowheads="1"/>
          </p:cNvSpPr>
          <p:nvPr/>
        </p:nvSpPr>
        <p:spPr bwMode="auto">
          <a:xfrm>
            <a:off x="0" y="0"/>
            <a:ext cx="3475038"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6" name="Google Shape;21;p3">
            <a:extLst>
              <a:ext uri="{FF2B5EF4-FFF2-40B4-BE49-F238E27FC236}">
                <a16:creationId xmlns:a16="http://schemas.microsoft.com/office/drawing/2014/main" id="{14B6EF6F-6761-4010-8DBF-B053A28A1541}"/>
              </a:ext>
            </a:extLst>
          </p:cNvPr>
          <p:cNvSpPr>
            <a:spLocks noChangeArrowheads="1"/>
          </p:cNvSpPr>
          <p:nvPr/>
        </p:nvSpPr>
        <p:spPr bwMode="auto">
          <a:xfrm>
            <a:off x="0" y="500063"/>
            <a:ext cx="3475038"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22;p3">
            <a:extLst>
              <a:ext uri="{FF2B5EF4-FFF2-40B4-BE49-F238E27FC236}">
                <a16:creationId xmlns:a16="http://schemas.microsoft.com/office/drawing/2014/main" id="{C5F57F7A-9F9E-4BB4-9411-E963DA36C8E8}"/>
              </a:ext>
            </a:extLst>
          </p:cNvPr>
          <p:cNvSpPr>
            <a:spLocks noChangeArrowheads="1"/>
          </p:cNvSpPr>
          <p:nvPr/>
        </p:nvSpPr>
        <p:spPr bwMode="auto">
          <a:xfrm>
            <a:off x="0" y="4494213"/>
            <a:ext cx="3475038"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23;p3">
            <a:extLst>
              <a:ext uri="{FF2B5EF4-FFF2-40B4-BE49-F238E27FC236}">
                <a16:creationId xmlns:a16="http://schemas.microsoft.com/office/drawing/2014/main" id="{76640E78-C372-4095-A943-A3E71FAD52E4}"/>
              </a:ext>
            </a:extLst>
          </p:cNvPr>
          <p:cNvSpPr>
            <a:spLocks noChangeArrowheads="1"/>
          </p:cNvSpPr>
          <p:nvPr/>
        </p:nvSpPr>
        <p:spPr bwMode="auto">
          <a:xfrm>
            <a:off x="0" y="4584700"/>
            <a:ext cx="3475038"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17" name="Google Shape;17;p3"/>
          <p:cNvSpPr txBox="1">
            <a:spLocks noGrp="1"/>
          </p:cNvSpPr>
          <p:nvPr>
            <p:ph type="ctrTitle"/>
          </p:nvPr>
        </p:nvSpPr>
        <p:spPr>
          <a:xfrm>
            <a:off x="4113600" y="2878750"/>
            <a:ext cx="4505700" cy="1159800"/>
          </a:xfrm>
          <a:prstGeom prst="rect">
            <a:avLst/>
          </a:prstGeom>
        </p:spPr>
        <p:txBody>
          <a:bodyPr spcFirstLastPara="1" anchor="b">
            <a:noAutofit/>
          </a:bodyPr>
          <a:lstStyle>
            <a:lvl1pPr lvl="0" rtl="0">
              <a:spcBef>
                <a:spcPts val="0"/>
              </a:spcBef>
              <a:spcAft>
                <a:spcPts val="0"/>
              </a:spcAft>
              <a:buClr>
                <a:srgbClr val="114454"/>
              </a:buClr>
              <a:buSzPts val="4800"/>
              <a:buNone/>
              <a:defRPr sz="4800">
                <a:solidFill>
                  <a:srgbClr val="114454"/>
                </a:solidFill>
              </a:defRPr>
            </a:lvl1pPr>
            <a:lvl2pPr lvl="1" rtl="0">
              <a:spcBef>
                <a:spcPts val="0"/>
              </a:spcBef>
              <a:spcAft>
                <a:spcPts val="0"/>
              </a:spcAft>
              <a:buClr>
                <a:srgbClr val="114454"/>
              </a:buClr>
              <a:buSzPts val="4800"/>
              <a:buNone/>
              <a:defRPr sz="4800">
                <a:solidFill>
                  <a:srgbClr val="114454"/>
                </a:solidFill>
              </a:defRPr>
            </a:lvl2pPr>
            <a:lvl3pPr lvl="2" rtl="0">
              <a:spcBef>
                <a:spcPts val="0"/>
              </a:spcBef>
              <a:spcAft>
                <a:spcPts val="0"/>
              </a:spcAft>
              <a:buClr>
                <a:srgbClr val="114454"/>
              </a:buClr>
              <a:buSzPts val="4800"/>
              <a:buNone/>
              <a:defRPr sz="4800">
                <a:solidFill>
                  <a:srgbClr val="114454"/>
                </a:solidFill>
              </a:defRPr>
            </a:lvl3pPr>
            <a:lvl4pPr lvl="3" rtl="0">
              <a:spcBef>
                <a:spcPts val="0"/>
              </a:spcBef>
              <a:spcAft>
                <a:spcPts val="0"/>
              </a:spcAft>
              <a:buClr>
                <a:srgbClr val="114454"/>
              </a:buClr>
              <a:buSzPts val="4800"/>
              <a:buNone/>
              <a:defRPr sz="4800">
                <a:solidFill>
                  <a:srgbClr val="114454"/>
                </a:solidFill>
              </a:defRPr>
            </a:lvl4pPr>
            <a:lvl5pPr lvl="4" rtl="0">
              <a:spcBef>
                <a:spcPts val="0"/>
              </a:spcBef>
              <a:spcAft>
                <a:spcPts val="0"/>
              </a:spcAft>
              <a:buClr>
                <a:srgbClr val="114454"/>
              </a:buClr>
              <a:buSzPts val="4800"/>
              <a:buNone/>
              <a:defRPr sz="4800">
                <a:solidFill>
                  <a:srgbClr val="114454"/>
                </a:solidFill>
              </a:defRPr>
            </a:lvl5pPr>
            <a:lvl6pPr lvl="5" rtl="0">
              <a:spcBef>
                <a:spcPts val="0"/>
              </a:spcBef>
              <a:spcAft>
                <a:spcPts val="0"/>
              </a:spcAft>
              <a:buClr>
                <a:srgbClr val="114454"/>
              </a:buClr>
              <a:buSzPts val="4800"/>
              <a:buNone/>
              <a:defRPr sz="4800">
                <a:solidFill>
                  <a:srgbClr val="114454"/>
                </a:solidFill>
              </a:defRPr>
            </a:lvl6pPr>
            <a:lvl7pPr lvl="6" rtl="0">
              <a:spcBef>
                <a:spcPts val="0"/>
              </a:spcBef>
              <a:spcAft>
                <a:spcPts val="0"/>
              </a:spcAft>
              <a:buClr>
                <a:srgbClr val="114454"/>
              </a:buClr>
              <a:buSzPts val="4800"/>
              <a:buNone/>
              <a:defRPr sz="4800">
                <a:solidFill>
                  <a:srgbClr val="114454"/>
                </a:solidFill>
              </a:defRPr>
            </a:lvl7pPr>
            <a:lvl8pPr lvl="7" rtl="0">
              <a:spcBef>
                <a:spcPts val="0"/>
              </a:spcBef>
              <a:spcAft>
                <a:spcPts val="0"/>
              </a:spcAft>
              <a:buClr>
                <a:srgbClr val="114454"/>
              </a:buClr>
              <a:buSzPts val="4800"/>
              <a:buNone/>
              <a:defRPr sz="4800">
                <a:solidFill>
                  <a:srgbClr val="114454"/>
                </a:solidFill>
              </a:defRPr>
            </a:lvl8pPr>
            <a:lvl9pPr lvl="8" rtl="0">
              <a:spcBef>
                <a:spcPts val="0"/>
              </a:spcBef>
              <a:spcAft>
                <a:spcPts val="0"/>
              </a:spcAft>
              <a:buClr>
                <a:srgbClr val="114454"/>
              </a:buClr>
              <a:buSzPts val="4800"/>
              <a:buNone/>
              <a:defRPr sz="4800">
                <a:solidFill>
                  <a:srgbClr val="114454"/>
                </a:solidFill>
              </a:defRPr>
            </a:lvl9pPr>
          </a:lstStyle>
          <a:p>
            <a:endParaRPr/>
          </a:p>
        </p:txBody>
      </p:sp>
      <p:sp>
        <p:nvSpPr>
          <p:cNvPr id="18" name="Google Shape;18;p3"/>
          <p:cNvSpPr txBox="1">
            <a:spLocks noGrp="1"/>
          </p:cNvSpPr>
          <p:nvPr>
            <p:ph type="subTitle" idx="1"/>
          </p:nvPr>
        </p:nvSpPr>
        <p:spPr>
          <a:xfrm>
            <a:off x="4113600" y="3983050"/>
            <a:ext cx="4505700" cy="784800"/>
          </a:xfrm>
          <a:prstGeom prst="rect">
            <a:avLst/>
          </a:prstGeom>
        </p:spPr>
        <p:txBody>
          <a:bodyPr spcFirstLastPara="1">
            <a:noAutofit/>
          </a:bodyPr>
          <a:lstStyle>
            <a:lvl1pPr lvl="0" rtl="0">
              <a:spcBef>
                <a:spcPts val="0"/>
              </a:spcBef>
              <a:spcAft>
                <a:spcPts val="0"/>
              </a:spcAft>
              <a:buClr>
                <a:srgbClr val="94BF6E"/>
              </a:buClr>
              <a:buSzPts val="1800"/>
              <a:buNone/>
              <a:defRPr sz="1800" b="1">
                <a:solidFill>
                  <a:srgbClr val="94BF6E"/>
                </a:solidFill>
              </a:defRPr>
            </a:lvl1pPr>
            <a:lvl2pPr lvl="1" rtl="0">
              <a:spcBef>
                <a:spcPts val="0"/>
              </a:spcBef>
              <a:spcAft>
                <a:spcPts val="0"/>
              </a:spcAft>
              <a:buClr>
                <a:srgbClr val="94BF6E"/>
              </a:buClr>
              <a:buSzPts val="1800"/>
              <a:buNone/>
              <a:defRPr sz="1800" b="1">
                <a:solidFill>
                  <a:srgbClr val="94BF6E"/>
                </a:solidFill>
              </a:defRPr>
            </a:lvl2pPr>
            <a:lvl3pPr lvl="2" rtl="0">
              <a:spcBef>
                <a:spcPts val="0"/>
              </a:spcBef>
              <a:spcAft>
                <a:spcPts val="0"/>
              </a:spcAft>
              <a:buClr>
                <a:srgbClr val="94BF6E"/>
              </a:buClr>
              <a:buSzPts val="1800"/>
              <a:buNone/>
              <a:defRPr sz="1800" b="1">
                <a:solidFill>
                  <a:srgbClr val="94BF6E"/>
                </a:solidFill>
              </a:defRPr>
            </a:lvl3pPr>
            <a:lvl4pPr lvl="3" rtl="0">
              <a:spcBef>
                <a:spcPts val="0"/>
              </a:spcBef>
              <a:spcAft>
                <a:spcPts val="0"/>
              </a:spcAft>
              <a:buClr>
                <a:srgbClr val="94BF6E"/>
              </a:buClr>
              <a:buSzPts val="1800"/>
              <a:buNone/>
              <a:defRPr b="1">
                <a:solidFill>
                  <a:srgbClr val="94BF6E"/>
                </a:solidFill>
              </a:defRPr>
            </a:lvl4pPr>
            <a:lvl5pPr lvl="4" rtl="0">
              <a:spcBef>
                <a:spcPts val="0"/>
              </a:spcBef>
              <a:spcAft>
                <a:spcPts val="0"/>
              </a:spcAft>
              <a:buClr>
                <a:srgbClr val="94BF6E"/>
              </a:buClr>
              <a:buSzPts val="1800"/>
              <a:buNone/>
              <a:defRPr b="1">
                <a:solidFill>
                  <a:srgbClr val="94BF6E"/>
                </a:solidFill>
              </a:defRPr>
            </a:lvl5pPr>
            <a:lvl6pPr lvl="5" rtl="0">
              <a:spcBef>
                <a:spcPts val="0"/>
              </a:spcBef>
              <a:spcAft>
                <a:spcPts val="0"/>
              </a:spcAft>
              <a:buClr>
                <a:srgbClr val="94BF6E"/>
              </a:buClr>
              <a:buSzPts val="1800"/>
              <a:buNone/>
              <a:defRPr b="1">
                <a:solidFill>
                  <a:srgbClr val="94BF6E"/>
                </a:solidFill>
              </a:defRPr>
            </a:lvl6pPr>
            <a:lvl7pPr lvl="6" rtl="0">
              <a:spcBef>
                <a:spcPts val="0"/>
              </a:spcBef>
              <a:spcAft>
                <a:spcPts val="0"/>
              </a:spcAft>
              <a:buClr>
                <a:srgbClr val="94BF6E"/>
              </a:buClr>
              <a:buSzPts val="1800"/>
              <a:buNone/>
              <a:defRPr b="1">
                <a:solidFill>
                  <a:srgbClr val="94BF6E"/>
                </a:solidFill>
              </a:defRPr>
            </a:lvl7pPr>
            <a:lvl8pPr lvl="7" rtl="0">
              <a:spcBef>
                <a:spcPts val="0"/>
              </a:spcBef>
              <a:spcAft>
                <a:spcPts val="0"/>
              </a:spcAft>
              <a:buClr>
                <a:srgbClr val="94BF6E"/>
              </a:buClr>
              <a:buSzPts val="1800"/>
              <a:buNone/>
              <a:defRPr b="1">
                <a:solidFill>
                  <a:srgbClr val="94BF6E"/>
                </a:solidFill>
              </a:defRPr>
            </a:lvl8pPr>
            <a:lvl9pPr lvl="8" rtl="0">
              <a:spcBef>
                <a:spcPts val="0"/>
              </a:spcBef>
              <a:spcAft>
                <a:spcPts val="0"/>
              </a:spcAft>
              <a:buClr>
                <a:srgbClr val="94BF6E"/>
              </a:buClr>
              <a:buSzPts val="1800"/>
              <a:buNone/>
              <a:defRPr b="1">
                <a:solidFill>
                  <a:srgbClr val="94BF6E"/>
                </a:solidFill>
              </a:defRPr>
            </a:lvl9pPr>
          </a:lstStyle>
          <a:p>
            <a:endParaRPr/>
          </a:p>
        </p:txBody>
      </p:sp>
      <p:sp>
        <p:nvSpPr>
          <p:cNvPr id="9" name="Google Shape;24;p3">
            <a:extLst>
              <a:ext uri="{FF2B5EF4-FFF2-40B4-BE49-F238E27FC236}">
                <a16:creationId xmlns:a16="http://schemas.microsoft.com/office/drawing/2014/main" id="{9D4CFFB1-135B-4CB1-87E6-26056AF72162}"/>
              </a:ext>
            </a:extLst>
          </p:cNvPr>
          <p:cNvSpPr txBox="1">
            <a:spLocks noGrp="1"/>
          </p:cNvSpPr>
          <p:nvPr>
            <p:ph type="sldNum" idx="10"/>
          </p:nvPr>
        </p:nvSpPr>
        <p:spPr/>
        <p:txBody>
          <a:bodyPr/>
          <a:lstStyle>
            <a:lvl1pPr>
              <a:defRPr/>
            </a:lvl1pPr>
          </a:lstStyle>
          <a:p>
            <a:fld id="{FFE142E3-9F8A-4D63-BFF9-FD837D550988}" type="slidenum">
              <a:rPr lang="sk-SK" altLang="cs-CZ"/>
              <a:pPr/>
              <a:t>‹#›</a:t>
            </a:fld>
            <a:endParaRPr lang="sk-SK" altLang="cs-CZ"/>
          </a:p>
        </p:txBody>
      </p:sp>
    </p:spTree>
    <p:extLst>
      <p:ext uri="{BB962C8B-B14F-4D97-AF65-F5344CB8AC3E}">
        <p14:creationId xmlns:p14="http://schemas.microsoft.com/office/powerpoint/2010/main" val="2422956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a:extLst>
              <a:ext uri="{FF2B5EF4-FFF2-40B4-BE49-F238E27FC236}">
                <a16:creationId xmlns:a16="http://schemas.microsoft.com/office/drawing/2014/main" id="{D61726C4-4216-42E1-B672-49E7AA55DFEF}"/>
              </a:ext>
            </a:extLst>
          </p:cNvPr>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36;p5">
            <a:extLst>
              <a:ext uri="{FF2B5EF4-FFF2-40B4-BE49-F238E27FC236}">
                <a16:creationId xmlns:a16="http://schemas.microsoft.com/office/drawing/2014/main" id="{EFB217A2-1E84-4136-B57E-2D122251173C}"/>
              </a:ext>
            </a:extLst>
          </p:cNvPr>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37;p5">
            <a:extLst>
              <a:ext uri="{FF2B5EF4-FFF2-40B4-BE49-F238E27FC236}">
                <a16:creationId xmlns:a16="http://schemas.microsoft.com/office/drawing/2014/main" id="{4221524B-7598-4B0D-9805-4C6F38690529}"/>
              </a:ext>
            </a:extLst>
          </p:cNvPr>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38;p5">
            <a:extLst>
              <a:ext uri="{FF2B5EF4-FFF2-40B4-BE49-F238E27FC236}">
                <a16:creationId xmlns:a16="http://schemas.microsoft.com/office/drawing/2014/main" id="{B66823C2-3132-4A75-9E8E-5D870A045C4A}"/>
              </a:ext>
            </a:extLst>
          </p:cNvPr>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39;p5">
            <a:extLst>
              <a:ext uri="{FF2B5EF4-FFF2-40B4-BE49-F238E27FC236}">
                <a16:creationId xmlns:a16="http://schemas.microsoft.com/office/drawing/2014/main" id="{00318041-EDF0-4346-B321-8290E5A30576}"/>
              </a:ext>
            </a:extLst>
          </p:cNvPr>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9" name="Google Shape;40;p5">
            <a:extLst>
              <a:ext uri="{FF2B5EF4-FFF2-40B4-BE49-F238E27FC236}">
                <a16:creationId xmlns:a16="http://schemas.microsoft.com/office/drawing/2014/main" id="{352CE655-5A18-4B91-8458-D3F5F4C7B3CB}"/>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a:extLst>
              <a:ext uri="{FF2B5EF4-FFF2-40B4-BE49-F238E27FC236}">
                <a16:creationId xmlns:a16="http://schemas.microsoft.com/office/drawing/2014/main" id="{5D495988-5FB5-4A5A-8BDE-A2CD3836AEBD}"/>
              </a:ext>
            </a:extLst>
          </p:cNvPr>
          <p:cNvSpPr txBox="1">
            <a:spLocks noGrp="1"/>
          </p:cNvSpPr>
          <p:nvPr>
            <p:ph type="sldNum" idx="10"/>
          </p:nvPr>
        </p:nvSpPr>
        <p:spPr/>
        <p:txBody>
          <a:bodyPr/>
          <a:lstStyle>
            <a:lvl1pPr>
              <a:defRPr/>
            </a:lvl1pPr>
          </a:lstStyle>
          <a:p>
            <a:fld id="{BC24DB85-DC66-4AB3-9555-A0CCF6AC87CB}" type="slidenum">
              <a:rPr lang="sk-SK" altLang="cs-CZ"/>
              <a:pPr/>
              <a:t>‹#›</a:t>
            </a:fld>
            <a:endParaRPr lang="sk-SK" altLang="cs-CZ"/>
          </a:p>
        </p:txBody>
      </p:sp>
    </p:spTree>
    <p:extLst>
      <p:ext uri="{BB962C8B-B14F-4D97-AF65-F5344CB8AC3E}">
        <p14:creationId xmlns:p14="http://schemas.microsoft.com/office/powerpoint/2010/main" val="300034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44"/>
        <p:cNvGrpSpPr/>
        <p:nvPr/>
      </p:nvGrpSpPr>
      <p:grpSpPr>
        <a:xfrm>
          <a:off x="0" y="0"/>
          <a:ext cx="0" cy="0"/>
          <a:chOff x="0" y="0"/>
          <a:chExt cx="0" cy="0"/>
        </a:xfrm>
      </p:grpSpPr>
      <p:sp>
        <p:nvSpPr>
          <p:cNvPr id="5" name="Google Shape;45;p6">
            <a:extLst>
              <a:ext uri="{FF2B5EF4-FFF2-40B4-BE49-F238E27FC236}">
                <a16:creationId xmlns:a16="http://schemas.microsoft.com/office/drawing/2014/main" id="{2DFE778C-9B4C-4289-866B-DD10DA116D5F}"/>
              </a:ext>
            </a:extLst>
          </p:cNvPr>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6" name="Google Shape;46;p6">
            <a:extLst>
              <a:ext uri="{FF2B5EF4-FFF2-40B4-BE49-F238E27FC236}">
                <a16:creationId xmlns:a16="http://schemas.microsoft.com/office/drawing/2014/main" id="{A84643EE-C5E5-4E9D-A94E-3E566BC784E4}"/>
              </a:ext>
            </a:extLst>
          </p:cNvPr>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47;p6">
            <a:extLst>
              <a:ext uri="{FF2B5EF4-FFF2-40B4-BE49-F238E27FC236}">
                <a16:creationId xmlns:a16="http://schemas.microsoft.com/office/drawing/2014/main" id="{1667BB0D-94FD-47B4-A6F1-190587B7825E}"/>
              </a:ext>
            </a:extLst>
          </p:cNvPr>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48;p6">
            <a:extLst>
              <a:ext uri="{FF2B5EF4-FFF2-40B4-BE49-F238E27FC236}">
                <a16:creationId xmlns:a16="http://schemas.microsoft.com/office/drawing/2014/main" id="{9CE045E7-D54F-43D9-A473-D42EC1F2A716}"/>
              </a:ext>
            </a:extLst>
          </p:cNvPr>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9" name="Google Shape;49;p6">
            <a:extLst>
              <a:ext uri="{FF2B5EF4-FFF2-40B4-BE49-F238E27FC236}">
                <a16:creationId xmlns:a16="http://schemas.microsoft.com/office/drawing/2014/main" id="{DA0B4376-00DD-4FDF-B1FC-0933185B9ED3}"/>
              </a:ext>
            </a:extLst>
          </p:cNvPr>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10" name="Google Shape;50;p6">
            <a:extLst>
              <a:ext uri="{FF2B5EF4-FFF2-40B4-BE49-F238E27FC236}">
                <a16:creationId xmlns:a16="http://schemas.microsoft.com/office/drawing/2014/main" id="{1CC054F3-D4B1-4EDD-AB5E-2C2DEC7882C3}"/>
              </a:ext>
            </a:extLst>
          </p:cNvPr>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51" name="Google Shape;51;p6"/>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52" name="Google Shape;52;p6"/>
          <p:cNvSpPr txBox="1">
            <a:spLocks noGrp="1"/>
          </p:cNvSpPr>
          <p:nvPr>
            <p:ph type="body" idx="1"/>
          </p:nvPr>
        </p:nvSpPr>
        <p:spPr>
          <a:xfrm>
            <a:off x="1146025" y="1767275"/>
            <a:ext cx="3660300" cy="3158700"/>
          </a:xfrm>
          <a:prstGeom prst="rect">
            <a:avLst/>
          </a:prstGeom>
        </p:spPr>
        <p:txBody>
          <a:bodyPr spcFirstLastPara="1">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53" name="Google Shape;53;p6"/>
          <p:cNvSpPr txBox="1">
            <a:spLocks noGrp="1"/>
          </p:cNvSpPr>
          <p:nvPr>
            <p:ph type="body" idx="2"/>
          </p:nvPr>
        </p:nvSpPr>
        <p:spPr>
          <a:xfrm>
            <a:off x="5026623" y="1767275"/>
            <a:ext cx="3660300" cy="3158700"/>
          </a:xfrm>
          <a:prstGeom prst="rect">
            <a:avLst/>
          </a:prstGeom>
        </p:spPr>
        <p:txBody>
          <a:bodyPr spcFirstLastPara="1">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11" name="Google Shape;54;p6">
            <a:extLst>
              <a:ext uri="{FF2B5EF4-FFF2-40B4-BE49-F238E27FC236}">
                <a16:creationId xmlns:a16="http://schemas.microsoft.com/office/drawing/2014/main" id="{CFFB9017-2BCA-403A-BDE1-ED6E0BEFDACE}"/>
              </a:ext>
            </a:extLst>
          </p:cNvPr>
          <p:cNvSpPr txBox="1">
            <a:spLocks noGrp="1"/>
          </p:cNvSpPr>
          <p:nvPr>
            <p:ph type="sldNum" idx="10"/>
          </p:nvPr>
        </p:nvSpPr>
        <p:spPr/>
        <p:txBody>
          <a:bodyPr/>
          <a:lstStyle>
            <a:lvl1pPr>
              <a:defRPr/>
            </a:lvl1pPr>
          </a:lstStyle>
          <a:p>
            <a:fld id="{A75F0633-D2FE-4A75-9572-5C30AB7EA929}" type="slidenum">
              <a:rPr lang="sk-SK" altLang="cs-CZ"/>
              <a:pPr/>
              <a:t>‹#›</a:t>
            </a:fld>
            <a:endParaRPr lang="sk-SK" altLang="cs-CZ"/>
          </a:p>
        </p:txBody>
      </p:sp>
    </p:spTree>
    <p:extLst>
      <p:ext uri="{BB962C8B-B14F-4D97-AF65-F5344CB8AC3E}">
        <p14:creationId xmlns:p14="http://schemas.microsoft.com/office/powerpoint/2010/main" val="124125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2" name="Google Shape;85;p10">
            <a:extLst>
              <a:ext uri="{FF2B5EF4-FFF2-40B4-BE49-F238E27FC236}">
                <a16:creationId xmlns:a16="http://schemas.microsoft.com/office/drawing/2014/main" id="{757D0312-2FBF-4932-B84F-68557975728B}"/>
              </a:ext>
            </a:extLst>
          </p:cNvPr>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3" name="Google Shape;86;p10">
            <a:extLst>
              <a:ext uri="{FF2B5EF4-FFF2-40B4-BE49-F238E27FC236}">
                <a16:creationId xmlns:a16="http://schemas.microsoft.com/office/drawing/2014/main" id="{F3C6F310-7763-457B-910B-EBF11E180501}"/>
              </a:ext>
            </a:extLst>
          </p:cNvPr>
          <p:cNvSpPr>
            <a:spLocks noChangeArrowheads="1"/>
          </p:cNvSpPr>
          <p:nvPr/>
        </p:nvSpPr>
        <p:spPr bwMode="auto">
          <a:xfrm>
            <a:off x="0" y="500063"/>
            <a:ext cx="24765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87;p10">
            <a:extLst>
              <a:ext uri="{FF2B5EF4-FFF2-40B4-BE49-F238E27FC236}">
                <a16:creationId xmlns:a16="http://schemas.microsoft.com/office/drawing/2014/main" id="{056C4BA7-699F-48C8-B899-D040BC6A401F}"/>
              </a:ext>
            </a:extLst>
          </p:cNvPr>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88;p10">
            <a:extLst>
              <a:ext uri="{FF2B5EF4-FFF2-40B4-BE49-F238E27FC236}">
                <a16:creationId xmlns:a16="http://schemas.microsoft.com/office/drawing/2014/main" id="{2A3A5546-A309-4B33-81F9-D199C4E6CC43}"/>
              </a:ext>
            </a:extLst>
          </p:cNvPr>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89;p10">
            <a:extLst>
              <a:ext uri="{FF2B5EF4-FFF2-40B4-BE49-F238E27FC236}">
                <a16:creationId xmlns:a16="http://schemas.microsoft.com/office/drawing/2014/main" id="{7342B701-FF1B-456E-962F-71647B0DEC2D}"/>
              </a:ext>
            </a:extLst>
          </p:cNvPr>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90;p10">
            <a:extLst>
              <a:ext uri="{FF2B5EF4-FFF2-40B4-BE49-F238E27FC236}">
                <a16:creationId xmlns:a16="http://schemas.microsoft.com/office/drawing/2014/main" id="{531D48DB-6810-4263-A367-08467673DD3D}"/>
              </a:ext>
            </a:extLst>
          </p:cNvPr>
          <p:cNvSpPr txBox="1">
            <a:spLocks noGrp="1"/>
          </p:cNvSpPr>
          <p:nvPr>
            <p:ph type="sldNum" idx="10"/>
          </p:nvPr>
        </p:nvSpPr>
        <p:spPr/>
        <p:txBody>
          <a:bodyPr/>
          <a:lstStyle>
            <a:lvl1pPr>
              <a:defRPr/>
            </a:lvl1pPr>
          </a:lstStyle>
          <a:p>
            <a:fld id="{D1E043A5-33F2-4FEF-A84F-A4728077CB9B}" type="slidenum">
              <a:rPr lang="sk-SK" altLang="cs-CZ"/>
              <a:pPr/>
              <a:t>‹#›</a:t>
            </a:fld>
            <a:endParaRPr lang="sk-SK" altLang="cs-CZ"/>
          </a:p>
        </p:txBody>
      </p:sp>
    </p:spTree>
    <p:extLst>
      <p:ext uri="{BB962C8B-B14F-4D97-AF65-F5344CB8AC3E}">
        <p14:creationId xmlns:p14="http://schemas.microsoft.com/office/powerpoint/2010/main" val="204396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a:extLst>
              <a:ext uri="{FF2B5EF4-FFF2-40B4-BE49-F238E27FC236}">
                <a16:creationId xmlns:a16="http://schemas.microsoft.com/office/drawing/2014/main" id="{FCC20202-969D-4FFB-A165-EF6E66AF626F}"/>
              </a:ext>
            </a:extLst>
          </p:cNvPr>
          <p:cNvSpPr>
            <a:spLocks noChangeArrowheads="1"/>
          </p:cNvSpPr>
          <p:nvPr/>
        </p:nvSpPr>
        <p:spPr bwMode="auto">
          <a:xfrm>
            <a:off x="0" y="1147763"/>
            <a:ext cx="9144000" cy="2847975"/>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3" name="Google Shape;93;p11">
            <a:extLst>
              <a:ext uri="{FF2B5EF4-FFF2-40B4-BE49-F238E27FC236}">
                <a16:creationId xmlns:a16="http://schemas.microsoft.com/office/drawing/2014/main" id="{0825BD38-172A-479F-BEFD-A12C1107286E}"/>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4" name="Google Shape;94;p11">
            <a:extLst>
              <a:ext uri="{FF2B5EF4-FFF2-40B4-BE49-F238E27FC236}">
                <a16:creationId xmlns:a16="http://schemas.microsoft.com/office/drawing/2014/main" id="{75605859-C1E3-477E-AD62-9E857ACC6423}"/>
              </a:ext>
            </a:extLst>
          </p:cNvPr>
          <p:cNvSpPr>
            <a:spLocks noChangeArrowheads="1"/>
          </p:cNvSpPr>
          <p:nvPr/>
        </p:nvSpPr>
        <p:spPr bwMode="auto">
          <a:xfrm>
            <a:off x="0" y="500063"/>
            <a:ext cx="9144000" cy="73183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95;p11">
            <a:extLst>
              <a:ext uri="{FF2B5EF4-FFF2-40B4-BE49-F238E27FC236}">
                <a16:creationId xmlns:a16="http://schemas.microsoft.com/office/drawing/2014/main" id="{79C7E4CF-373F-4CF8-9AD9-6BC05648DF7F}"/>
              </a:ext>
            </a:extLst>
          </p:cNvPr>
          <p:cNvSpPr>
            <a:spLocks noChangeArrowheads="1"/>
          </p:cNvSpPr>
          <p:nvPr/>
        </p:nvSpPr>
        <p:spPr bwMode="auto">
          <a:xfrm>
            <a:off x="0" y="3962400"/>
            <a:ext cx="9144000" cy="36988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96;p11">
            <a:extLst>
              <a:ext uri="{FF2B5EF4-FFF2-40B4-BE49-F238E27FC236}">
                <a16:creationId xmlns:a16="http://schemas.microsoft.com/office/drawing/2014/main" id="{FB1E6FA8-D463-43D1-B01D-C9F1DCF03C09}"/>
              </a:ext>
            </a:extLst>
          </p:cNvPr>
          <p:cNvSpPr>
            <a:spLocks noChangeArrowheads="1"/>
          </p:cNvSpPr>
          <p:nvPr/>
        </p:nvSpPr>
        <p:spPr bwMode="auto">
          <a:xfrm>
            <a:off x="0" y="4333875"/>
            <a:ext cx="9144000" cy="809625"/>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7;p11">
            <a:extLst>
              <a:ext uri="{FF2B5EF4-FFF2-40B4-BE49-F238E27FC236}">
                <a16:creationId xmlns:a16="http://schemas.microsoft.com/office/drawing/2014/main" id="{E21EA40E-901E-460D-9198-39B88090548D}"/>
              </a:ext>
            </a:extLst>
          </p:cNvPr>
          <p:cNvSpPr txBox="1">
            <a:spLocks noGrp="1"/>
          </p:cNvSpPr>
          <p:nvPr>
            <p:ph type="sldNum" idx="10"/>
          </p:nvPr>
        </p:nvSpPr>
        <p:spPr/>
        <p:txBody>
          <a:bodyPr/>
          <a:lstStyle>
            <a:lvl1pPr>
              <a:defRPr/>
            </a:lvl1pPr>
          </a:lstStyle>
          <a:p>
            <a:pPr>
              <a:defRPr/>
            </a:pPr>
            <a:fld id="{837158B6-7E15-4B76-B18B-D8AF277DD443}" type="slidenum">
              <a:rPr lang="sk-SK" altLang="sk-SK"/>
              <a:pPr>
                <a:defRPr/>
              </a:pPr>
              <a:t>‹#›</a:t>
            </a:fld>
            <a:endParaRPr lang="sk-SK" altLang="sk-SK"/>
          </a:p>
        </p:txBody>
      </p:sp>
    </p:spTree>
    <p:extLst>
      <p:ext uri="{BB962C8B-B14F-4D97-AF65-F5344CB8AC3E}">
        <p14:creationId xmlns:p14="http://schemas.microsoft.com/office/powerpoint/2010/main" val="17371226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a:extLst>
              <a:ext uri="{FF2B5EF4-FFF2-40B4-BE49-F238E27FC236}">
                <a16:creationId xmlns:a16="http://schemas.microsoft.com/office/drawing/2014/main" id="{3B9A0ED9-2030-422D-BA0A-B3D6467E9978}"/>
              </a:ext>
            </a:extLst>
          </p:cNvPr>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cs-CZ" altLang="cs-CZ">
              <a:sym typeface="Arial" panose="020B0604020202020204" pitchFamily="34" charset="0"/>
            </a:endParaRPr>
          </a:p>
        </p:txBody>
      </p:sp>
      <p:sp>
        <p:nvSpPr>
          <p:cNvPr id="1027" name="Google Shape;7;p1">
            <a:extLst>
              <a:ext uri="{FF2B5EF4-FFF2-40B4-BE49-F238E27FC236}">
                <a16:creationId xmlns:a16="http://schemas.microsoft.com/office/drawing/2014/main" id="{4D4CF4DF-3FAF-4B4B-9CA2-E25216DAAAED}"/>
              </a:ext>
            </a:extLst>
          </p:cNvPr>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
        <p:nvSpPr>
          <p:cNvPr id="1028" name="Google Shape;8;p1">
            <a:extLst>
              <a:ext uri="{FF2B5EF4-FFF2-40B4-BE49-F238E27FC236}">
                <a16:creationId xmlns:a16="http://schemas.microsoft.com/office/drawing/2014/main" id="{5945BAAE-E744-4C09-9D7F-97A2DD124AAA}"/>
              </a:ext>
            </a:extLst>
          </p:cNvPr>
          <p:cNvSpPr txBox="1">
            <a:spLocks noGrp="1"/>
          </p:cNvSpPr>
          <p:nvPr>
            <p:ph type="sldNum" idx="12"/>
          </p:nvPr>
        </p:nvSpPr>
        <p:spPr bwMode="auto">
          <a:xfrm>
            <a:off x="-50800" y="4819650"/>
            <a:ext cx="349250" cy="3238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lgn="ctr">
              <a:buClr>
                <a:srgbClr val="000000"/>
              </a:buClr>
              <a:buFont typeface="Arial" panose="020B0604020202020204" pitchFamily="34" charset="0"/>
              <a:buNone/>
              <a:defRPr sz="800">
                <a:solidFill>
                  <a:srgbClr val="FFFFFF"/>
                </a:solidFill>
                <a:latin typeface="Roboto Slab" charset="0"/>
                <a:sym typeface="Roboto Slab" charset="0"/>
              </a:defRPr>
            </a:lvl1pPr>
          </a:lstStyle>
          <a:p>
            <a:fld id="{A0A6491F-F58A-4BA5-A686-72BDEF391595}" type="slidenum">
              <a:rPr lang="sk-SK" altLang="cs-CZ"/>
              <a:pPr/>
              <a:t>‹#›</a:t>
            </a:fld>
            <a:endParaRPr lang="sk-SK" altLang="cs-CZ"/>
          </a:p>
        </p:txBody>
      </p:sp>
    </p:spTree>
  </p:cSld>
  <p:clrMap bg1="lt1" tx1="dk1" bg2="dk2" tx2="lt2" accent1="accent1" accent2="accent2" accent3="accent3" accent4="accent4" accent5="accent5" accent6="accent6" hlink="hlink" folHlink="folHlink"/>
  <p:sldLayoutIdLst>
    <p:sldLayoutId id="2147483693" r:id="rId1"/>
    <p:sldLayoutId id="2147483694" r:id="rId2"/>
    <p:sldLayoutId id="2147483696" r:id="rId3"/>
    <p:sldLayoutId id="2147483697" r:id="rId4"/>
    <p:sldLayoutId id="2147483701" r:id="rId5"/>
    <p:sldLayoutId id="2147483702" r:id="rId6"/>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video" Target="https://www.youtube.com/embed/d5x-3EBVSv0" TargetMode="Externa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reate.kahoot.it/share/kovy-2-neuslechtile-kovy-skupin-i-a-a-ii-a/36dc14b6-60ff-43bb-82db-3552c7b85a3a"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video" Target="https://www.youtube.com/embed/Tz6T89K5x30"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Google Shape;109;p13">
            <a:extLst>
              <a:ext uri="{FF2B5EF4-FFF2-40B4-BE49-F238E27FC236}">
                <a16:creationId xmlns:a16="http://schemas.microsoft.com/office/drawing/2014/main" id="{11FA1761-6151-475C-B303-BC33E9A1CC8A}"/>
              </a:ext>
            </a:extLst>
          </p:cNvPr>
          <p:cNvSpPr txBox="1">
            <a:spLocks noGrp="1"/>
          </p:cNvSpPr>
          <p:nvPr>
            <p:ph type="ctrTitle"/>
          </p:nvPr>
        </p:nvSpPr>
        <p:spPr>
          <a:xfrm>
            <a:off x="685800" y="2601913"/>
            <a:ext cx="5810250" cy="1158875"/>
          </a:xfrm>
        </p:spPr>
        <p:txBody>
          <a:bodyPr/>
          <a:lstStyle/>
          <a:p>
            <a:pPr eaLnBrk="1" hangingPunct="1">
              <a:spcBef>
                <a:spcPct val="0"/>
              </a:spcBef>
              <a:spcAft>
                <a:spcPct val="0"/>
              </a:spcAft>
              <a:buClr>
                <a:srgbClr val="FFFFFF"/>
              </a:buClr>
              <a:buFont typeface="Roboto Slab" charset="0"/>
              <a:buNone/>
            </a:pPr>
            <a:r>
              <a:rPr lang="sk-SK" altLang="cs-CZ" b="1">
                <a:solidFill>
                  <a:srgbClr val="FFFFFF"/>
                </a:solidFill>
                <a:latin typeface="Roboto Slab" charset="0"/>
                <a:cs typeface="Arial" panose="020B0604020202020204" pitchFamily="34" charset="0"/>
                <a:sym typeface="Roboto Slab" charset="0"/>
              </a:rPr>
              <a:t>Kovy 2</a:t>
            </a:r>
            <a:endParaRPr lang="sk-SK" altLang="cs-CZ" b="1" dirty="0">
              <a:solidFill>
                <a:srgbClr val="FFFFFF"/>
              </a:solidFill>
              <a:latin typeface="Roboto Slab" charset="0"/>
              <a:cs typeface="Arial" panose="020B0604020202020204" pitchFamily="34" charset="0"/>
              <a:sym typeface="Roboto Slab" charset="0"/>
            </a:endParaRPr>
          </a:p>
        </p:txBody>
      </p:sp>
      <p:grpSp>
        <p:nvGrpSpPr>
          <p:cNvPr id="13315" name="Google Shape;110;p13">
            <a:extLst>
              <a:ext uri="{FF2B5EF4-FFF2-40B4-BE49-F238E27FC236}">
                <a16:creationId xmlns:a16="http://schemas.microsoft.com/office/drawing/2014/main" id="{CA664334-C2A3-4C43-98AA-5374A056C049}"/>
              </a:ext>
            </a:extLst>
          </p:cNvPr>
          <p:cNvGrpSpPr>
            <a:grpSpLocks/>
          </p:cNvGrpSpPr>
          <p:nvPr/>
        </p:nvGrpSpPr>
        <p:grpSpPr bwMode="auto">
          <a:xfrm>
            <a:off x="752475" y="1030288"/>
            <a:ext cx="965200" cy="1011237"/>
            <a:chOff x="5961125" y="1623900"/>
            <a:chExt cx="427450" cy="448175"/>
          </a:xfrm>
        </p:grpSpPr>
        <p:sp>
          <p:nvSpPr>
            <p:cNvPr id="13316" name="Google Shape;111;p13">
              <a:extLst>
                <a:ext uri="{FF2B5EF4-FFF2-40B4-BE49-F238E27FC236}">
                  <a16:creationId xmlns:a16="http://schemas.microsoft.com/office/drawing/2014/main" id="{D74819B2-6C3A-40AE-98D2-83D44500D002}"/>
                </a:ext>
              </a:extLst>
            </p:cNvPr>
            <p:cNvSpPr>
              <a:spLocks noChangeArrowheads="1"/>
            </p:cNvSpPr>
            <p:nvPr/>
          </p:nvSpPr>
          <p:spPr bwMode="auto">
            <a:xfrm>
              <a:off x="5961125" y="1678700"/>
              <a:ext cx="376925" cy="376925"/>
            </a:xfrm>
            <a:custGeom>
              <a:avLst/>
              <a:gdLst>
                <a:gd name="T0" fmla="*/ 0 w 15077"/>
                <a:gd name="T1" fmla="*/ 0 h 15077"/>
                <a:gd name="T2" fmla="*/ 15077 w 15077"/>
                <a:gd name="T3" fmla="*/ 15077 h 15077"/>
              </a:gdLst>
              <a:ahLst/>
              <a:cxnLst/>
              <a:rect l="T0" t="T1" r="T2" b="T3"/>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7" name="Google Shape;112;p13">
              <a:extLst>
                <a:ext uri="{FF2B5EF4-FFF2-40B4-BE49-F238E27FC236}">
                  <a16:creationId xmlns:a16="http://schemas.microsoft.com/office/drawing/2014/main" id="{3E47C933-0B6B-4771-8888-0230F7BB9E92}"/>
                </a:ext>
              </a:extLst>
            </p:cNvPr>
            <p:cNvSpPr>
              <a:spLocks noChangeArrowheads="1"/>
            </p:cNvSpPr>
            <p:nvPr/>
          </p:nvSpPr>
          <p:spPr bwMode="auto">
            <a:xfrm>
              <a:off x="6009825" y="1727425"/>
              <a:ext cx="279500" cy="279500"/>
            </a:xfrm>
            <a:custGeom>
              <a:avLst/>
              <a:gdLst>
                <a:gd name="T0" fmla="*/ 0 w 11180"/>
                <a:gd name="T1" fmla="*/ 0 h 11180"/>
                <a:gd name="T2" fmla="*/ 11180 w 11180"/>
                <a:gd name="T3" fmla="*/ 11180 h 11180"/>
              </a:gdLst>
              <a:ahLst/>
              <a:cxnLst/>
              <a:rect l="T0" t="T1" r="T2" b="T3"/>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8" name="Google Shape;113;p13">
              <a:extLst>
                <a:ext uri="{FF2B5EF4-FFF2-40B4-BE49-F238E27FC236}">
                  <a16:creationId xmlns:a16="http://schemas.microsoft.com/office/drawing/2014/main" id="{094155C1-0175-496F-979F-AD37852CFA31}"/>
                </a:ext>
              </a:extLst>
            </p:cNvPr>
            <p:cNvSpPr>
              <a:spLocks noChangeArrowheads="1"/>
            </p:cNvSpPr>
            <p:nvPr/>
          </p:nvSpPr>
          <p:spPr bwMode="auto">
            <a:xfrm>
              <a:off x="6107250" y="1824850"/>
              <a:ext cx="84650" cy="84650"/>
            </a:xfrm>
            <a:custGeom>
              <a:avLst/>
              <a:gdLst>
                <a:gd name="T0" fmla="*/ 0 w 3386"/>
                <a:gd name="T1" fmla="*/ 0 h 3386"/>
                <a:gd name="T2" fmla="*/ 3386 w 3386"/>
                <a:gd name="T3" fmla="*/ 3386 h 3386"/>
              </a:gdLst>
              <a:ahLst/>
              <a:cxnLst/>
              <a:rect l="T0" t="T1" r="T2" b="T3"/>
              <a:pathLst>
                <a:path w="3386" h="3386" fill="none" extrusionOk="0">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19" name="Google Shape;114;p13">
              <a:extLst>
                <a:ext uri="{FF2B5EF4-FFF2-40B4-BE49-F238E27FC236}">
                  <a16:creationId xmlns:a16="http://schemas.microsoft.com/office/drawing/2014/main" id="{5C21F481-02CB-4788-A77C-A384C214C6A7}"/>
                </a:ext>
              </a:extLst>
            </p:cNvPr>
            <p:cNvSpPr>
              <a:spLocks noChangeArrowheads="1"/>
            </p:cNvSpPr>
            <p:nvPr/>
          </p:nvSpPr>
          <p:spPr bwMode="auto">
            <a:xfrm>
              <a:off x="6058550" y="1776125"/>
              <a:ext cx="182075" cy="182075"/>
            </a:xfrm>
            <a:custGeom>
              <a:avLst/>
              <a:gdLst>
                <a:gd name="T0" fmla="*/ 0 w 7283"/>
                <a:gd name="T1" fmla="*/ 0 h 7283"/>
                <a:gd name="T2" fmla="*/ 7283 w 7283"/>
                <a:gd name="T3" fmla="*/ 7283 h 7283"/>
              </a:gdLst>
              <a:ahLst/>
              <a:cxnLst/>
              <a:rect l="T0" t="T1" r="T2" b="T3"/>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0" name="Google Shape;115;p13">
              <a:extLst>
                <a:ext uri="{FF2B5EF4-FFF2-40B4-BE49-F238E27FC236}">
                  <a16:creationId xmlns:a16="http://schemas.microsoft.com/office/drawing/2014/main" id="{7C2484A2-7397-4517-BD08-7D09FC8CF324}"/>
                </a:ext>
              </a:extLst>
            </p:cNvPr>
            <p:cNvSpPr>
              <a:spLocks noChangeArrowheads="1"/>
            </p:cNvSpPr>
            <p:nvPr/>
          </p:nvSpPr>
          <p:spPr bwMode="auto">
            <a:xfrm>
              <a:off x="5971475" y="2001400"/>
              <a:ext cx="74925" cy="70675"/>
            </a:xfrm>
            <a:custGeom>
              <a:avLst/>
              <a:gdLst>
                <a:gd name="T0" fmla="*/ 0 w 2997"/>
                <a:gd name="T1" fmla="*/ 0 h 2827"/>
                <a:gd name="T2" fmla="*/ 2997 w 2997"/>
                <a:gd name="T3" fmla="*/ 2827 h 2827"/>
              </a:gdLst>
              <a:ahLst/>
              <a:cxnLst/>
              <a:rect l="T0" t="T1" r="T2" b="T3"/>
              <a:pathLst>
                <a:path w="2997" h="2827" fill="none" extrusionOk="0">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1" name="Google Shape;116;p13">
              <a:extLst>
                <a:ext uri="{FF2B5EF4-FFF2-40B4-BE49-F238E27FC236}">
                  <a16:creationId xmlns:a16="http://schemas.microsoft.com/office/drawing/2014/main" id="{E028FD46-45FA-4EE2-BA12-86F01160CB1B}"/>
                </a:ext>
              </a:extLst>
            </p:cNvPr>
            <p:cNvSpPr>
              <a:spLocks noChangeArrowheads="1"/>
            </p:cNvSpPr>
            <p:nvPr/>
          </p:nvSpPr>
          <p:spPr bwMode="auto">
            <a:xfrm>
              <a:off x="6253375" y="2001400"/>
              <a:ext cx="74325" cy="70675"/>
            </a:xfrm>
            <a:custGeom>
              <a:avLst/>
              <a:gdLst>
                <a:gd name="T0" fmla="*/ 0 w 2973"/>
                <a:gd name="T1" fmla="*/ 0 h 2827"/>
                <a:gd name="T2" fmla="*/ 2973 w 2973"/>
                <a:gd name="T3" fmla="*/ 2827 h 2827"/>
              </a:gdLst>
              <a:ahLst/>
              <a:cxnLst/>
              <a:rect l="T0" t="T1" r="T2" b="T3"/>
              <a:pathLst>
                <a:path w="2973" h="2827" fill="none" extrusionOk="0">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3322" name="Google Shape;117;p13">
              <a:extLst>
                <a:ext uri="{FF2B5EF4-FFF2-40B4-BE49-F238E27FC236}">
                  <a16:creationId xmlns:a16="http://schemas.microsoft.com/office/drawing/2014/main" id="{AD5629C7-C5A1-47A0-9DE6-B9D612F00B78}"/>
                </a:ext>
              </a:extLst>
            </p:cNvPr>
            <p:cNvSpPr>
              <a:spLocks noChangeArrowheads="1"/>
            </p:cNvSpPr>
            <p:nvPr/>
          </p:nvSpPr>
          <p:spPr bwMode="auto">
            <a:xfrm>
              <a:off x="6137700" y="1623900"/>
              <a:ext cx="250875" cy="255150"/>
            </a:xfrm>
            <a:custGeom>
              <a:avLst/>
              <a:gdLst>
                <a:gd name="T0" fmla="*/ 0 w 10035"/>
                <a:gd name="T1" fmla="*/ 0 h 10206"/>
                <a:gd name="T2" fmla="*/ 10035 w 10035"/>
                <a:gd name="T3" fmla="*/ 10206 h 10206"/>
              </a:gdLst>
              <a:ahLst/>
              <a:cxnLst/>
              <a:rect l="T0" t="T1" r="T2" b="T3"/>
              <a:pathLst>
                <a:path w="10035" h="10206" fill="none" extrusionOk="0">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w="19050" cap="rnd">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pic>
        <p:nvPicPr>
          <p:cNvPr id="5" name="Obrázek 4">
            <a:extLst>
              <a:ext uri="{FF2B5EF4-FFF2-40B4-BE49-F238E27FC236}">
                <a16:creationId xmlns:a16="http://schemas.microsoft.com/office/drawing/2014/main" id="{F426349E-6E74-425E-8745-E3448027A794}"/>
              </a:ext>
            </a:extLst>
          </p:cNvPr>
          <p:cNvPicPr>
            <a:picLocks noChangeAspect="1"/>
          </p:cNvPicPr>
          <p:nvPr/>
        </p:nvPicPr>
        <p:blipFill>
          <a:blip r:embed="rId3"/>
          <a:stretch>
            <a:fillRect/>
          </a:stretch>
        </p:blipFill>
        <p:spPr>
          <a:xfrm>
            <a:off x="54154" y="70420"/>
            <a:ext cx="851112" cy="693817"/>
          </a:xfrm>
          <a:prstGeom prst="rect">
            <a:avLst/>
          </a:prstGeom>
        </p:spPr>
      </p:pic>
      <p:sp>
        <p:nvSpPr>
          <p:cNvPr id="15" name="Google Shape;54;p1">
            <a:extLst>
              <a:ext uri="{FF2B5EF4-FFF2-40B4-BE49-F238E27FC236}">
                <a16:creationId xmlns:a16="http://schemas.microsoft.com/office/drawing/2014/main" id="{A1AD6234-E6A8-4117-B6A9-DB638D767D78}"/>
              </a:ext>
            </a:extLst>
          </p:cNvPr>
          <p:cNvSpPr txBox="1"/>
          <p:nvPr/>
        </p:nvSpPr>
        <p:spPr>
          <a:xfrm>
            <a:off x="1225716" y="51804"/>
            <a:ext cx="2413682" cy="5078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1050" b="1" i="0" u="none" strike="noStrike" cap="none" dirty="0">
                <a:solidFill>
                  <a:schemeClr val="tx1">
                    <a:lumMod val="10000"/>
                    <a:lumOff val="90000"/>
                  </a:schemeClr>
                </a:solidFill>
                <a:latin typeface="Roboto Slab"/>
                <a:ea typeface="Roboto Slab"/>
                <a:cs typeface="Roboto Slab"/>
                <a:sym typeface="Roboto Slab"/>
              </a:rPr>
              <a:t>2020-1-SK01-KA226-SCH-094350</a:t>
            </a:r>
            <a:endParaRPr sz="1400" b="1" dirty="0">
              <a:solidFill>
                <a:schemeClr val="tx1">
                  <a:lumMod val="10000"/>
                  <a:lumOff val="90000"/>
                </a:schemeClr>
              </a:solidFill>
              <a:latin typeface="Roboto Slab"/>
              <a:ea typeface="Roboto Slab"/>
              <a:cs typeface="Roboto Slab"/>
              <a:sym typeface="Roboto Slab"/>
            </a:endParaRPr>
          </a:p>
          <a:p>
            <a:pPr marL="0" marR="0" lvl="0" indent="0" algn="l" rtl="0">
              <a:spcBef>
                <a:spcPts val="0"/>
              </a:spcBef>
              <a:spcAft>
                <a:spcPts val="0"/>
              </a:spcAft>
              <a:buNone/>
            </a:pPr>
            <a:r>
              <a:rPr lang="sk-SK" sz="1600" b="1" dirty="0">
                <a:solidFill>
                  <a:schemeClr val="tx1">
                    <a:lumMod val="10000"/>
                    <a:lumOff val="90000"/>
                  </a:schemeClr>
                </a:solidFill>
                <a:latin typeface="Roboto Slab"/>
                <a:ea typeface="Roboto Slab"/>
                <a:cs typeface="Roboto Slab"/>
                <a:sym typeface="Roboto Slab"/>
              </a:rPr>
              <a:t>DIGI SCHOOL</a:t>
            </a:r>
            <a:endParaRPr dirty="0">
              <a:solidFill>
                <a:schemeClr val="tx1">
                  <a:lumMod val="10000"/>
                  <a:lumOff val="90000"/>
                </a:schemeClr>
              </a:solidFill>
            </a:endParaRPr>
          </a:p>
        </p:txBody>
      </p:sp>
      <p:pic>
        <p:nvPicPr>
          <p:cNvPr id="17" name="Google Shape;55;p1">
            <a:extLst>
              <a:ext uri="{FF2B5EF4-FFF2-40B4-BE49-F238E27FC236}">
                <a16:creationId xmlns:a16="http://schemas.microsoft.com/office/drawing/2014/main" id="{E5901D2A-98B2-4D4B-9CDA-FE38C424CB02}"/>
              </a:ext>
            </a:extLst>
          </p:cNvPr>
          <p:cNvPicPr preferRelativeResize="0"/>
          <p:nvPr/>
        </p:nvPicPr>
        <p:blipFill rotWithShape="1">
          <a:blip r:embed="rId4">
            <a:alphaModFix/>
          </a:blip>
          <a:srcRect/>
          <a:stretch/>
        </p:blipFill>
        <p:spPr>
          <a:xfrm>
            <a:off x="5220072" y="22366"/>
            <a:ext cx="766881" cy="766881"/>
          </a:xfrm>
          <a:prstGeom prst="rect">
            <a:avLst/>
          </a:prstGeom>
          <a:noFill/>
          <a:ln>
            <a:noFill/>
          </a:ln>
        </p:spPr>
      </p:pic>
      <p:sp>
        <p:nvSpPr>
          <p:cNvPr id="18" name="Google Shape;56;p1">
            <a:extLst>
              <a:ext uri="{FF2B5EF4-FFF2-40B4-BE49-F238E27FC236}">
                <a16:creationId xmlns:a16="http://schemas.microsoft.com/office/drawing/2014/main" id="{BD2A7F71-EE60-4EF9-9006-28B345B296A3}"/>
              </a:ext>
            </a:extLst>
          </p:cNvPr>
          <p:cNvSpPr txBox="1"/>
          <p:nvPr/>
        </p:nvSpPr>
        <p:spPr>
          <a:xfrm>
            <a:off x="6084168" y="22366"/>
            <a:ext cx="2793128" cy="4693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1400" b="1" dirty="0">
                <a:solidFill>
                  <a:schemeClr val="tx1">
                    <a:lumMod val="10000"/>
                    <a:lumOff val="90000"/>
                  </a:schemeClr>
                </a:solidFill>
                <a:latin typeface="Roboto Slab"/>
                <a:ea typeface="Roboto Slab"/>
                <a:cs typeface="Roboto Slab"/>
                <a:sym typeface="Roboto Slab"/>
              </a:rPr>
              <a:t>Gymnázium a Jazyková škola</a:t>
            </a:r>
            <a:br>
              <a:rPr lang="sk-SK" sz="1100" b="1" dirty="0">
                <a:solidFill>
                  <a:schemeClr val="tx1">
                    <a:lumMod val="10000"/>
                    <a:lumOff val="90000"/>
                  </a:schemeClr>
                </a:solidFill>
                <a:latin typeface="Roboto Slab"/>
                <a:ea typeface="Roboto Slab"/>
                <a:cs typeface="Roboto Slab"/>
                <a:sym typeface="Roboto Slab"/>
              </a:rPr>
            </a:br>
            <a:r>
              <a:rPr lang="sk-SK" sz="1050" b="1" dirty="0">
                <a:solidFill>
                  <a:schemeClr val="tx1">
                    <a:lumMod val="10000"/>
                    <a:lumOff val="90000"/>
                  </a:schemeClr>
                </a:solidFill>
                <a:latin typeface="Roboto Slab"/>
                <a:ea typeface="Roboto Slab"/>
                <a:cs typeface="Roboto Slab"/>
                <a:sym typeface="Roboto Slab"/>
              </a:rPr>
              <a:t>s </a:t>
            </a:r>
            <a:r>
              <a:rPr lang="sk-SK" sz="1050" b="1" dirty="0" err="1">
                <a:solidFill>
                  <a:schemeClr val="tx1">
                    <a:lumMod val="10000"/>
                    <a:lumOff val="90000"/>
                  </a:schemeClr>
                </a:solidFill>
                <a:latin typeface="Roboto Slab"/>
                <a:ea typeface="Roboto Slab"/>
                <a:cs typeface="Roboto Slab"/>
                <a:sym typeface="Roboto Slab"/>
              </a:rPr>
              <a:t>právem</a:t>
            </a:r>
            <a:r>
              <a:rPr lang="sk-SK" sz="1050" b="1" dirty="0">
                <a:solidFill>
                  <a:schemeClr val="tx1">
                    <a:lumMod val="10000"/>
                    <a:lumOff val="90000"/>
                  </a:schemeClr>
                </a:solidFill>
                <a:latin typeface="Roboto Slab"/>
                <a:ea typeface="Roboto Slab"/>
                <a:cs typeface="Roboto Slab"/>
                <a:sym typeface="Roboto Slab"/>
              </a:rPr>
              <a:t> </a:t>
            </a:r>
            <a:r>
              <a:rPr lang="sk-SK" sz="1050" b="1" dirty="0" err="1">
                <a:solidFill>
                  <a:schemeClr val="tx1">
                    <a:lumMod val="10000"/>
                    <a:lumOff val="90000"/>
                  </a:schemeClr>
                </a:solidFill>
                <a:latin typeface="Roboto Slab"/>
                <a:ea typeface="Roboto Slab"/>
                <a:cs typeface="Roboto Slab"/>
                <a:sym typeface="Roboto Slab"/>
              </a:rPr>
              <a:t>státní</a:t>
            </a:r>
            <a:r>
              <a:rPr lang="sk-SK" sz="1050" b="1" dirty="0">
                <a:solidFill>
                  <a:schemeClr val="tx1">
                    <a:lumMod val="10000"/>
                    <a:lumOff val="90000"/>
                  </a:schemeClr>
                </a:solidFill>
                <a:latin typeface="Roboto Slab"/>
                <a:ea typeface="Roboto Slab"/>
                <a:cs typeface="Roboto Slab"/>
                <a:sym typeface="Roboto Slab"/>
              </a:rPr>
              <a:t> jazykové </a:t>
            </a:r>
            <a:r>
              <a:rPr lang="sk-SK" sz="1050" b="1" dirty="0" err="1">
                <a:solidFill>
                  <a:schemeClr val="tx1">
                    <a:lumMod val="10000"/>
                    <a:lumOff val="90000"/>
                  </a:schemeClr>
                </a:solidFill>
                <a:latin typeface="Roboto Slab"/>
                <a:ea typeface="Roboto Slab"/>
                <a:cs typeface="Roboto Slab"/>
                <a:sym typeface="Roboto Slab"/>
              </a:rPr>
              <a:t>zkoušky</a:t>
            </a:r>
            <a:r>
              <a:rPr lang="sk-SK" sz="1050" b="1" dirty="0">
                <a:solidFill>
                  <a:schemeClr val="tx1">
                    <a:lumMod val="10000"/>
                    <a:lumOff val="90000"/>
                  </a:schemeClr>
                </a:solidFill>
                <a:latin typeface="Roboto Slab"/>
                <a:ea typeface="Roboto Slab"/>
                <a:cs typeface="Roboto Slab"/>
                <a:sym typeface="Roboto Slab"/>
              </a:rPr>
              <a:t> Zlín</a:t>
            </a:r>
            <a:endParaRPr sz="1800" b="1" dirty="0">
              <a:solidFill>
                <a:schemeClr val="tx1">
                  <a:lumMod val="10000"/>
                  <a:lumOff val="90000"/>
                </a:schemeClr>
              </a:solidFill>
              <a:latin typeface="Roboto Slab"/>
              <a:ea typeface="Roboto Slab"/>
              <a:cs typeface="Roboto Slab"/>
              <a:sym typeface="Roboto Slab"/>
            </a:endParaRPr>
          </a:p>
        </p:txBody>
      </p:sp>
      <p:pic>
        <p:nvPicPr>
          <p:cNvPr id="19" name="Google Shape;58;p1" descr="Erasmus+ logo EN.jpg">
            <a:extLst>
              <a:ext uri="{FF2B5EF4-FFF2-40B4-BE49-F238E27FC236}">
                <a16:creationId xmlns:a16="http://schemas.microsoft.com/office/drawing/2014/main" id="{F657FD29-CD0B-4D3F-A7E4-4BC18B1A639A}"/>
              </a:ext>
            </a:extLst>
          </p:cNvPr>
          <p:cNvPicPr preferRelativeResize="0"/>
          <p:nvPr/>
        </p:nvPicPr>
        <p:blipFill rotWithShape="1">
          <a:blip r:embed="rId5">
            <a:alphaModFix/>
          </a:blip>
          <a:srcRect/>
          <a:stretch/>
        </p:blipFill>
        <p:spPr>
          <a:xfrm>
            <a:off x="6732240" y="4602516"/>
            <a:ext cx="2305943" cy="469359"/>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Google Shape;223;p22">
            <a:extLst>
              <a:ext uri="{FF2B5EF4-FFF2-40B4-BE49-F238E27FC236}">
                <a16:creationId xmlns:a16="http://schemas.microsoft.com/office/drawing/2014/main" id="{9286E06A-3E97-4BC8-8A1D-0893DF1C397B}"/>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Kovy </a:t>
            </a:r>
            <a:r>
              <a:rPr lang="sk-SK" altLang="cs-CZ" sz="1800" b="1" dirty="0" err="1">
                <a:solidFill>
                  <a:srgbClr val="FFFFFF"/>
                </a:solidFill>
                <a:latin typeface="Roboto Slab" charset="0"/>
                <a:cs typeface="Arial" panose="020B0604020202020204" pitchFamily="34" charset="0"/>
                <a:sym typeface="Roboto Slab" charset="0"/>
              </a:rPr>
              <a:t>skupin</a:t>
            </a:r>
            <a:r>
              <a:rPr lang="sk-SK" altLang="cs-CZ" sz="1800" b="1" dirty="0">
                <a:solidFill>
                  <a:srgbClr val="FFFFFF"/>
                </a:solidFill>
                <a:latin typeface="Roboto Slab" charset="0"/>
                <a:cs typeface="Arial" panose="020B0604020202020204" pitchFamily="34" charset="0"/>
                <a:sym typeface="Roboto Slab" charset="0"/>
              </a:rPr>
              <a:t> I.A a II.A</a:t>
            </a:r>
          </a:p>
        </p:txBody>
      </p:sp>
      <p:sp>
        <p:nvSpPr>
          <p:cNvPr id="22531" name="Google Shape;224;p22">
            <a:extLst>
              <a:ext uri="{FF2B5EF4-FFF2-40B4-BE49-F238E27FC236}">
                <a16:creationId xmlns:a16="http://schemas.microsoft.com/office/drawing/2014/main" id="{83757F15-EED2-4A30-A111-99B0BEB5B420}"/>
              </a:ext>
            </a:extLst>
          </p:cNvPr>
          <p:cNvSpPr txBox="1">
            <a:spLocks noGrp="1"/>
          </p:cNvSpPr>
          <p:nvPr>
            <p:ph type="body" idx="1"/>
          </p:nvPr>
        </p:nvSpPr>
        <p:spPr>
          <a:xfrm>
            <a:off x="5076056" y="195486"/>
            <a:ext cx="4032448" cy="4730528"/>
          </a:xfrm>
        </p:spPr>
        <p:txBody>
          <a:bodyPr/>
          <a:lstStyle/>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4)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Kationty</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těchto</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kovů</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zbarvují</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plamen</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p>
          <a:p>
            <a:pPr marL="0" indent="0" eaLnBrk="1" hangingPunct="1">
              <a:spcAft>
                <a:spcPct val="0"/>
              </a:spcAft>
              <a:buClr>
                <a:srgbClr val="114454"/>
              </a:buClr>
              <a:buNone/>
            </a:pP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Této</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vlastnosti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se</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využívá</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k analytickému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důkazu</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těchto</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prvků</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 také v zábavní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pyrotechnice</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p>
          <a:p>
            <a:pPr marL="0" indent="0" eaLnBrk="1" hangingPunct="1">
              <a:spcAft>
                <a:spcPct val="0"/>
              </a:spcAft>
              <a:buClr>
                <a:srgbClr val="114454"/>
              </a:buClr>
              <a:buNone/>
            </a:pPr>
            <a:r>
              <a:rPr lang="sk-SK" altLang="cs-CZ" sz="1800" b="1" dirty="0" err="1">
                <a:solidFill>
                  <a:srgbClr val="114454"/>
                </a:solidFill>
                <a:latin typeface="Roboto Slab" pitchFamily="2" charset="0"/>
                <a:ea typeface="Roboto Slab" pitchFamily="2" charset="0"/>
                <a:cs typeface="Arial" panose="020B0604020202020204" pitchFamily="34" charset="0"/>
                <a:sym typeface="Nixie One" charset="0"/>
              </a:rPr>
              <a:t>Zbarvení</a:t>
            </a: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 plamene: </a:t>
            </a:r>
          </a:p>
          <a:p>
            <a:pPr marL="0" indent="0" eaLnBrk="1" hangingPunct="1">
              <a:spcAft>
                <a:spcPct val="0"/>
              </a:spcAft>
              <a:buClr>
                <a:srgbClr val="114454"/>
              </a:buClr>
              <a:buNone/>
            </a:pP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Li</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karmínově</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červená</a:t>
            </a:r>
          </a:p>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Na –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jasně</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žlutá</a:t>
            </a: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K –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růžově</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-fialová</a:t>
            </a:r>
          </a:p>
          <a:p>
            <a:pPr marL="0" indent="0" eaLnBrk="1" hangingPunct="1">
              <a:spcAft>
                <a:spcPct val="0"/>
              </a:spcAft>
              <a:buClr>
                <a:srgbClr val="114454"/>
              </a:buClr>
              <a:buNone/>
            </a:pP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Cs</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 modro-fialová</a:t>
            </a:r>
          </a:p>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Ca – oranžová</a:t>
            </a:r>
          </a:p>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Sr – červená</a:t>
            </a:r>
          </a:p>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Ba - zelená</a:t>
            </a:r>
          </a:p>
          <a:p>
            <a:pPr marL="0" indent="0" eaLnBrk="1" hangingPunct="1">
              <a:spcAft>
                <a:spcPct val="0"/>
              </a:spcAft>
              <a:buClr>
                <a:srgbClr val="114454"/>
              </a:buClr>
              <a:buNone/>
            </a:pP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p:txBody>
      </p:sp>
      <p:sp>
        <p:nvSpPr>
          <p:cNvPr id="22534" name="Google Shape;232;p22">
            <a:extLst>
              <a:ext uri="{FF2B5EF4-FFF2-40B4-BE49-F238E27FC236}">
                <a16:creationId xmlns:a16="http://schemas.microsoft.com/office/drawing/2014/main" id="{BE46FBFF-B5EC-4E7B-9E8B-8406C862A54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A650CB5B-DC4B-455E-A3DD-37F2276E643A}" type="slidenum">
              <a:rPr lang="sk-SK" altLang="cs-CZ" sz="800">
                <a:solidFill>
                  <a:srgbClr val="FFFFFF"/>
                </a:solidFill>
                <a:latin typeface="Roboto Slab" charset="0"/>
                <a:sym typeface="Roboto Slab" charset="0"/>
              </a:rPr>
              <a:pPr eaLnBrk="1" hangingPunct="1"/>
              <a:t>10</a:t>
            </a:fld>
            <a:endParaRPr lang="sk-SK" altLang="cs-CZ" sz="800">
              <a:solidFill>
                <a:srgbClr val="FFFFFF"/>
              </a:solidFill>
              <a:latin typeface="Roboto Slab" charset="0"/>
              <a:sym typeface="Roboto Slab" charset="0"/>
            </a:endParaRPr>
          </a:p>
        </p:txBody>
      </p:sp>
      <p:pic>
        <p:nvPicPr>
          <p:cNvPr id="2" name="Online médium 1">
            <a:hlinkClick r:id="" action="ppaction://media"/>
            <a:extLst>
              <a:ext uri="{FF2B5EF4-FFF2-40B4-BE49-F238E27FC236}">
                <a16:creationId xmlns:a16="http://schemas.microsoft.com/office/drawing/2014/main" id="{9B26196B-4B34-4364-A1AB-CB872DCDCAAC}"/>
              </a:ext>
            </a:extLst>
          </p:cNvPr>
          <p:cNvPicPr>
            <a:picLocks noRot="1" noChangeAspect="1"/>
          </p:cNvPicPr>
          <p:nvPr>
            <a:videoFile r:link="rId1"/>
          </p:nvPr>
        </p:nvPicPr>
        <p:blipFill>
          <a:blip r:embed="rId4"/>
          <a:stretch>
            <a:fillRect/>
          </a:stretch>
        </p:blipFill>
        <p:spPr>
          <a:xfrm>
            <a:off x="298450" y="1635646"/>
            <a:ext cx="4417566" cy="2484881"/>
          </a:xfrm>
          <a:prstGeom prst="rect">
            <a:avLst/>
          </a:prstGeom>
        </p:spPr>
      </p:pic>
    </p:spTree>
    <p:extLst>
      <p:ext uri="{BB962C8B-B14F-4D97-AF65-F5344CB8AC3E}">
        <p14:creationId xmlns:p14="http://schemas.microsoft.com/office/powerpoint/2010/main" val="819020485"/>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Google Shape;408;p33">
            <a:extLst>
              <a:ext uri="{FF2B5EF4-FFF2-40B4-BE49-F238E27FC236}">
                <a16:creationId xmlns:a16="http://schemas.microsoft.com/office/drawing/2014/main" id="{995FFA7A-590C-4CAE-84B1-ABA4C674E6F2}"/>
              </a:ext>
            </a:extLst>
          </p:cNvPr>
          <p:cNvSpPr txBox="1">
            <a:spLocks noGrp="1"/>
          </p:cNvSpPr>
          <p:nvPr>
            <p:ph type="body" idx="4294967295"/>
          </p:nvPr>
        </p:nvSpPr>
        <p:spPr>
          <a:xfrm>
            <a:off x="755577" y="51470"/>
            <a:ext cx="8136903" cy="4968552"/>
          </a:xfrm>
        </p:spPr>
        <p:txBody>
          <a:bodyPr anchor="ctr"/>
          <a:lstStyle/>
          <a:p>
            <a:pPr marL="0" indent="0" eaLnBrk="1" hangingPunct="1">
              <a:spcBef>
                <a:spcPts val="600"/>
              </a:spcBef>
              <a:buClr>
                <a:srgbClr val="114454"/>
              </a:buClr>
              <a:buSzPts val="3000"/>
              <a:buFont typeface="Nixie One" charset="0"/>
              <a:buNone/>
            </a:pPr>
            <a:endPar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Font typeface="Nixie One" charset="0"/>
              <a:buNone/>
            </a:pPr>
            <a:endPar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Font typeface="Nixie One" charset="0"/>
              <a:buNone/>
            </a:pP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Postup </a:t>
            </a:r>
            <a:r>
              <a:rPr lang="sk-SK" altLang="cs-CZ" sz="1800" b="1" dirty="0" err="1">
                <a:solidFill>
                  <a:srgbClr val="114454"/>
                </a:solidFill>
                <a:latin typeface="Roboto Slab" pitchFamily="2" charset="0"/>
                <a:ea typeface="Roboto Slab" pitchFamily="2" charset="0"/>
                <a:cs typeface="Arial" panose="020B0604020202020204" pitchFamily="34" charset="0"/>
                <a:sym typeface="Nixie One" charset="0"/>
              </a:rPr>
              <a:t>provedení</a:t>
            </a: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rgbClr val="114454"/>
                </a:solidFill>
                <a:latin typeface="Roboto Slab" pitchFamily="2" charset="0"/>
                <a:ea typeface="Roboto Slab" pitchFamily="2" charset="0"/>
                <a:cs typeface="Arial" panose="020B0604020202020204" pitchFamily="34" charset="0"/>
                <a:sym typeface="Nixie One" charset="0"/>
              </a:rPr>
              <a:t>plamenových</a:t>
            </a: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rgbClr val="114454"/>
                </a:solidFill>
                <a:latin typeface="Roboto Slab" pitchFamily="2" charset="0"/>
                <a:ea typeface="Roboto Slab" pitchFamily="2" charset="0"/>
                <a:cs typeface="Arial" panose="020B0604020202020204" pitchFamily="34" charset="0"/>
                <a:sym typeface="Nixie One" charset="0"/>
              </a:rPr>
              <a:t>zkoušek</a:t>
            </a:r>
            <a:endPar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None/>
            </a:pP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a:p>
            <a:pPr eaLnBrk="1" hangingPunct="1">
              <a:spcBef>
                <a:spcPts val="600"/>
              </a:spcBef>
              <a:buClr>
                <a:srgbClr val="114454"/>
              </a:buClr>
              <a:buSzPts val="3000"/>
            </a:pP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Připravíme</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si roztoky solí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zkoušených</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kovů</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(stačí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koncentrace</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5 %)</a:t>
            </a:r>
          </a:p>
          <a:p>
            <a:pPr eaLnBrk="1" hangingPunct="1">
              <a:spcBef>
                <a:spcPts val="600"/>
              </a:spcBef>
              <a:buClr>
                <a:srgbClr val="114454"/>
              </a:buClr>
              <a:buSzPts val="3000"/>
            </a:pP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Zkouška</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se</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provádí</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na platinové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drátku</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 ten si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předem</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vyčistíme: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opakovaně</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drátek</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namáčíme</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do kyseliny chlorovodíkové a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poté</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vyžíháme</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v plameni kahanu</a:t>
            </a:r>
          </a:p>
          <a:p>
            <a:pPr eaLnBrk="1" hangingPunct="1">
              <a:spcBef>
                <a:spcPts val="600"/>
              </a:spcBef>
              <a:buClr>
                <a:srgbClr val="114454"/>
              </a:buClr>
              <a:buSzPts val="3000"/>
            </a:pP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Nemáme – li platinový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drátek</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lze</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improvizovaně</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použít</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např</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Ocelový</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drátek</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rozmotanou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kancelářskou</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sponku nebo tuhu z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obyčejné</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tužky</a:t>
            </a:r>
          </a:p>
          <a:p>
            <a:pPr eaLnBrk="1" hangingPunct="1">
              <a:spcBef>
                <a:spcPts val="600"/>
              </a:spcBef>
              <a:buClr>
                <a:srgbClr val="114454"/>
              </a:buClr>
              <a:buSzPts val="3000"/>
            </a:pP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Drátek</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namočíme do roztoku kovu a vložíme do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nesvítivé</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části</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plamene</a:t>
            </a:r>
          </a:p>
          <a:p>
            <a:pPr eaLnBrk="1" hangingPunct="1">
              <a:spcBef>
                <a:spcPts val="600"/>
              </a:spcBef>
              <a:buClr>
                <a:srgbClr val="114454"/>
              </a:buClr>
              <a:buSzPts val="3000"/>
            </a:pP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Před</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zkouškou</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další</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kovu je nutné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drátek</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opět</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řádně</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vyčistit</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ponořením</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do koncentrované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HCl</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 následným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žíháním</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a:t>
            </a:r>
          </a:p>
          <a:p>
            <a:pPr marL="0" indent="0" eaLnBrk="1" hangingPunct="1">
              <a:spcBef>
                <a:spcPts val="600"/>
              </a:spcBef>
              <a:buClr>
                <a:srgbClr val="114454"/>
              </a:buClr>
              <a:buSzPts val="3000"/>
              <a:buNone/>
            </a:pPr>
            <a:endParaRPr lang="sk-SK" altLang="cs-CZ" sz="1600"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None/>
            </a:pP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Plamen</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zbarvují</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i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některé</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další</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kovy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kromě</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kovů</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skupin</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I.A a II.A.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Většinou</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je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zbarvení</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natolik</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carakteristické</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že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lze</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pomocí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této</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zkoušky</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kovy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snadno</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600" dirty="0" err="1">
                <a:solidFill>
                  <a:srgbClr val="114454"/>
                </a:solidFill>
                <a:latin typeface="Roboto Slab" pitchFamily="2" charset="0"/>
                <a:ea typeface="Roboto Slab" pitchFamily="2" charset="0"/>
                <a:cs typeface="Arial" panose="020B0604020202020204" pitchFamily="34" charset="0"/>
                <a:sym typeface="Nixie One" charset="0"/>
              </a:rPr>
              <a:t>odlišit</a:t>
            </a:r>
            <a:r>
              <a:rPr lang="sk-SK" altLang="cs-CZ" sz="1600" dirty="0">
                <a:solidFill>
                  <a:srgbClr val="114454"/>
                </a:solidFill>
                <a:latin typeface="Roboto Slab" pitchFamily="2" charset="0"/>
                <a:ea typeface="Roboto Slab" pitchFamily="2" charset="0"/>
                <a:cs typeface="Arial" panose="020B0604020202020204" pitchFamily="34" charset="0"/>
                <a:sym typeface="Nixie One" charset="0"/>
              </a:rPr>
              <a:t>. </a:t>
            </a:r>
          </a:p>
          <a:p>
            <a:pPr marL="0" indent="0" eaLnBrk="1" hangingPunct="1">
              <a:spcBef>
                <a:spcPts val="600"/>
              </a:spcBef>
              <a:buClr>
                <a:srgbClr val="114454"/>
              </a:buClr>
              <a:buSzPts val="3000"/>
              <a:buNone/>
            </a:pP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a:p>
            <a:pPr eaLnBrk="1" hangingPunct="1">
              <a:spcBef>
                <a:spcPts val="600"/>
              </a:spcBef>
              <a:buClr>
                <a:srgbClr val="114454"/>
              </a:buClr>
              <a:buSzPts val="3000"/>
            </a:pP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p>
        </p:txBody>
      </p:sp>
      <p:sp>
        <p:nvSpPr>
          <p:cNvPr id="33797" name="Google Shape;410;p33">
            <a:extLst>
              <a:ext uri="{FF2B5EF4-FFF2-40B4-BE49-F238E27FC236}">
                <a16:creationId xmlns:a16="http://schemas.microsoft.com/office/drawing/2014/main" id="{BAC2E384-6738-48D0-AE21-15D211FFFC3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161BAAD-DBF7-4581-A772-95C06398CF43}" type="slidenum">
              <a:rPr lang="sk-SK" altLang="cs-CZ" sz="800">
                <a:solidFill>
                  <a:srgbClr val="FFFFFF"/>
                </a:solidFill>
                <a:latin typeface="Roboto Slab" charset="0"/>
                <a:sym typeface="Roboto Slab" charset="0"/>
              </a:rPr>
              <a:pPr eaLnBrk="1" hangingPunct="1"/>
              <a:t>11</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89662344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46;p16">
            <a:extLst>
              <a:ext uri="{FF2B5EF4-FFF2-40B4-BE49-F238E27FC236}">
                <a16:creationId xmlns:a16="http://schemas.microsoft.com/office/drawing/2014/main" id="{02CF24AA-86DE-46CD-BC09-922729AEA492}"/>
              </a:ext>
            </a:extLst>
          </p:cNvPr>
          <p:cNvSpPr txBox="1">
            <a:spLocks noGrp="1"/>
          </p:cNvSpPr>
          <p:nvPr>
            <p:ph type="ctrTitle"/>
          </p:nvPr>
        </p:nvSpPr>
        <p:spPr>
          <a:xfrm>
            <a:off x="4113213" y="2571750"/>
            <a:ext cx="4505325" cy="1224136"/>
          </a:xfrm>
        </p:spPr>
        <p:txBody>
          <a:bodyPr/>
          <a:lstStyle/>
          <a:p>
            <a:pPr eaLnBrk="1" hangingPunct="1">
              <a:spcBef>
                <a:spcPct val="0"/>
              </a:spcBef>
              <a:spcAft>
                <a:spcPct val="0"/>
              </a:spcAft>
              <a:buFont typeface="Roboto Slab" charset="0"/>
              <a:buNone/>
            </a:pPr>
            <a:r>
              <a:rPr lang="sk-SK" altLang="cs-CZ" b="1" dirty="0">
                <a:latin typeface="Roboto Slab" charset="0"/>
                <a:cs typeface="Arial" panose="020B0604020202020204" pitchFamily="34" charset="0"/>
                <a:sym typeface="Roboto Slab" charset="0"/>
              </a:rPr>
              <a:t>Úkoly k </a:t>
            </a:r>
            <a:r>
              <a:rPr lang="sk-SK" altLang="cs-CZ" b="1" dirty="0" err="1">
                <a:latin typeface="Roboto Slab" charset="0"/>
                <a:cs typeface="Arial" panose="020B0604020202020204" pitchFamily="34" charset="0"/>
                <a:sym typeface="Roboto Slab" charset="0"/>
              </a:rPr>
              <a:t>řešení</a:t>
            </a:r>
            <a:endParaRPr lang="sk-SK" altLang="cs-CZ" b="1" dirty="0">
              <a:latin typeface="Roboto Slab" charset="0"/>
              <a:cs typeface="Arial" panose="020B0604020202020204" pitchFamily="34" charset="0"/>
              <a:sym typeface="Roboto Slab" charset="0"/>
            </a:endParaRPr>
          </a:p>
        </p:txBody>
      </p:sp>
      <p:sp>
        <p:nvSpPr>
          <p:cNvPr id="16388" name="Google Shape;148;p16">
            <a:extLst>
              <a:ext uri="{FF2B5EF4-FFF2-40B4-BE49-F238E27FC236}">
                <a16:creationId xmlns:a16="http://schemas.microsoft.com/office/drawing/2014/main" id="{A8C6086F-35B1-4837-A67E-290790A46BC9}"/>
              </a:ext>
            </a:extLst>
          </p:cNvPr>
          <p:cNvSpPr txBox="1">
            <a:spLocks noChangeArrowheads="1"/>
          </p:cNvSpPr>
          <p:nvPr/>
        </p:nvSpPr>
        <p:spPr bwMode="auto">
          <a:xfrm>
            <a:off x="0" y="50323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0" dirty="0">
                <a:solidFill>
                  <a:srgbClr val="18637B"/>
                </a:solidFill>
                <a:latin typeface="Roboto Slab" charset="0"/>
                <a:sym typeface="Roboto Slab" charset="0"/>
              </a:rPr>
              <a:t>3</a:t>
            </a:r>
          </a:p>
        </p:txBody>
      </p:sp>
      <p:sp>
        <p:nvSpPr>
          <p:cNvPr id="16389" name="Google Shape;149;p16">
            <a:extLst>
              <a:ext uri="{FF2B5EF4-FFF2-40B4-BE49-F238E27FC236}">
                <a16:creationId xmlns:a16="http://schemas.microsoft.com/office/drawing/2014/main" id="{19C3BCE4-0021-44ED-AC8B-A4E89111CFA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BFD5E77E-26BA-4CE3-A7DD-115E6DDB8BF9}" type="slidenum">
              <a:rPr lang="sk-SK" altLang="cs-CZ" sz="800">
                <a:solidFill>
                  <a:srgbClr val="FFFFFF"/>
                </a:solidFill>
                <a:latin typeface="Roboto Slab" charset="0"/>
                <a:sym typeface="Roboto Slab" charset="0"/>
              </a:rPr>
              <a:pPr eaLnBrk="1" hangingPunct="1"/>
              <a:t>12</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43875547"/>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Google Shape;408;p33">
            <a:extLst>
              <a:ext uri="{FF2B5EF4-FFF2-40B4-BE49-F238E27FC236}">
                <a16:creationId xmlns:a16="http://schemas.microsoft.com/office/drawing/2014/main" id="{995FFA7A-590C-4CAE-84B1-ABA4C674E6F2}"/>
              </a:ext>
            </a:extLst>
          </p:cNvPr>
          <p:cNvSpPr txBox="1">
            <a:spLocks noGrp="1"/>
          </p:cNvSpPr>
          <p:nvPr>
            <p:ph type="body" idx="4294967295"/>
          </p:nvPr>
        </p:nvSpPr>
        <p:spPr>
          <a:xfrm>
            <a:off x="755577" y="51470"/>
            <a:ext cx="8136903" cy="4968552"/>
          </a:xfrm>
        </p:spPr>
        <p:txBody>
          <a:bodyPr anchor="ctr"/>
          <a:lstStyle/>
          <a:p>
            <a:pPr marL="0" indent="0" eaLnBrk="1" hangingPunct="1">
              <a:spcBef>
                <a:spcPts val="600"/>
              </a:spcBef>
              <a:buClr>
                <a:srgbClr val="114454"/>
              </a:buClr>
              <a:buSzPts val="3000"/>
              <a:buFont typeface="Nixie One" charset="0"/>
              <a:buNone/>
            </a:pPr>
            <a:endPar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Font typeface="Nixie One" charset="0"/>
              <a:buNone/>
            </a:pPr>
            <a:endPar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Font typeface="Nixie One" charset="0"/>
              <a:buNone/>
            </a:pP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Test k </a:t>
            </a:r>
            <a:r>
              <a:rPr lang="sk-SK" altLang="cs-CZ" sz="1800" b="1" dirty="0" err="1">
                <a:solidFill>
                  <a:srgbClr val="114454"/>
                </a:solidFill>
                <a:latin typeface="Roboto Slab" pitchFamily="2" charset="0"/>
                <a:ea typeface="Roboto Slab" pitchFamily="2" charset="0"/>
                <a:cs typeface="Arial" panose="020B0604020202020204" pitchFamily="34" charset="0"/>
                <a:sym typeface="Nixie One" charset="0"/>
              </a:rPr>
              <a:t>procvičení</a:t>
            </a: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 získaných znalostí </a:t>
            </a:r>
            <a:r>
              <a:rPr lang="sk-SK" altLang="cs-CZ" sz="1800" b="1" dirty="0" err="1">
                <a:solidFill>
                  <a:srgbClr val="114454"/>
                </a:solidFill>
                <a:latin typeface="Roboto Slab" pitchFamily="2" charset="0"/>
                <a:ea typeface="Roboto Slab" pitchFamily="2" charset="0"/>
                <a:cs typeface="Arial" panose="020B0604020202020204" pitchFamily="34" charset="0"/>
                <a:sym typeface="Nixie One" charset="0"/>
              </a:rPr>
              <a:t>najdeš</a:t>
            </a: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rgbClr val="114454"/>
                </a:solidFill>
                <a:latin typeface="Roboto Slab" pitchFamily="2" charset="0"/>
                <a:ea typeface="Roboto Slab" pitchFamily="2" charset="0"/>
                <a:cs typeface="Arial" panose="020B0604020202020204" pitchFamily="34" charset="0"/>
                <a:sym typeface="Nixie One" charset="0"/>
              </a:rPr>
              <a:t>zde</a:t>
            </a: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 </a:t>
            </a:r>
          </a:p>
          <a:p>
            <a:pPr marL="0" indent="0" eaLnBrk="1" hangingPunct="1">
              <a:spcBef>
                <a:spcPts val="600"/>
              </a:spcBef>
              <a:buClr>
                <a:srgbClr val="114454"/>
              </a:buClr>
              <a:buSzPts val="3000"/>
              <a:buFont typeface="Nixie One" charset="0"/>
              <a:buNone/>
            </a:pPr>
            <a:endPar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None/>
            </a:pP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Bef>
                <a:spcPts val="600"/>
              </a:spcBef>
              <a:buClr>
                <a:srgbClr val="114454"/>
              </a:buClr>
              <a:buSzPts val="3000"/>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hlinkClick r:id="rId3"/>
              </a:rPr>
              <a:t>https://create.kahoot.it/share/kovy-2-neuslechtile-kovy-skupin-i-a-a-ii-a/36dc14b6-60ff-43bb-82db-3552c7b85a3a</a:t>
            </a: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p:txBody>
      </p:sp>
      <p:sp>
        <p:nvSpPr>
          <p:cNvPr id="33797" name="Google Shape;410;p33">
            <a:extLst>
              <a:ext uri="{FF2B5EF4-FFF2-40B4-BE49-F238E27FC236}">
                <a16:creationId xmlns:a16="http://schemas.microsoft.com/office/drawing/2014/main" id="{BAC2E384-6738-48D0-AE21-15D211FFFC37}"/>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0161BAAD-DBF7-4581-A772-95C06398CF43}" type="slidenum">
              <a:rPr lang="sk-SK" altLang="cs-CZ" sz="800">
                <a:solidFill>
                  <a:srgbClr val="FFFFFF"/>
                </a:solidFill>
                <a:latin typeface="Roboto Slab" charset="0"/>
                <a:sym typeface="Roboto Slab" charset="0"/>
              </a:rPr>
              <a:pPr eaLnBrk="1" hangingPunct="1"/>
              <a:t>13</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1703838133"/>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1C2BFD-844B-4926-A70B-F99DFE201584}"/>
              </a:ext>
            </a:extLst>
          </p:cNvPr>
          <p:cNvSpPr>
            <a:spLocks noGrp="1"/>
          </p:cNvSpPr>
          <p:nvPr>
            <p:ph type="title"/>
          </p:nvPr>
        </p:nvSpPr>
        <p:spPr/>
        <p:txBody>
          <a:bodyPr/>
          <a:lstStyle/>
          <a:p>
            <a:r>
              <a:rPr lang="cs-CZ" sz="2000" b="1" dirty="0">
                <a:solidFill>
                  <a:schemeClr val="bg1"/>
                </a:solidFill>
                <a:latin typeface="Roboto Slab" pitchFamily="2" charset="0"/>
                <a:ea typeface="Roboto Slab" pitchFamily="2" charset="0"/>
              </a:rPr>
              <a:t>Zdroje:</a:t>
            </a:r>
          </a:p>
        </p:txBody>
      </p:sp>
      <p:sp>
        <p:nvSpPr>
          <p:cNvPr id="3" name="Zástupný symbol pro text 2">
            <a:extLst>
              <a:ext uri="{FF2B5EF4-FFF2-40B4-BE49-F238E27FC236}">
                <a16:creationId xmlns:a16="http://schemas.microsoft.com/office/drawing/2014/main" id="{302F99C9-5B5D-4EF0-99C8-DA4010FE5E45}"/>
              </a:ext>
            </a:extLst>
          </p:cNvPr>
          <p:cNvSpPr>
            <a:spLocks noGrp="1"/>
          </p:cNvSpPr>
          <p:nvPr>
            <p:ph type="body" idx="1"/>
          </p:nvPr>
        </p:nvSpPr>
        <p:spPr>
          <a:xfrm>
            <a:off x="539552" y="1767275"/>
            <a:ext cx="8280920" cy="3158700"/>
          </a:xfrm>
        </p:spPr>
        <p:txBody>
          <a:bodyPr/>
          <a:lstStyle/>
          <a:p>
            <a:pPr marL="101600" indent="0">
              <a:buNone/>
            </a:pPr>
            <a:r>
              <a:rPr lang="cs-CZ" dirty="0"/>
              <a:t>1) Mareček A., Honza J.: Chemie pro čtyřletá gymnázia, 1. díl a 2. díl</a:t>
            </a:r>
          </a:p>
          <a:p>
            <a:pPr marL="101600" indent="0">
              <a:buNone/>
            </a:pPr>
            <a:r>
              <a:rPr lang="cs-CZ" dirty="0"/>
              <a:t>2) Benešová M., Pfeiferová E., Satrapová H.: Odmaturuj z chemie</a:t>
            </a:r>
          </a:p>
          <a:p>
            <a:pPr marL="101600" indent="0">
              <a:buNone/>
            </a:pPr>
            <a:r>
              <a:rPr lang="cs-CZ" dirty="0"/>
              <a:t>3) Foto - autor</a:t>
            </a:r>
          </a:p>
          <a:p>
            <a:pPr marL="101600" indent="0">
              <a:buNone/>
            </a:pPr>
            <a:r>
              <a:rPr lang="cs-CZ" dirty="0"/>
              <a:t>4) Video - autor</a:t>
            </a:r>
          </a:p>
          <a:p>
            <a:pPr marL="101600" indent="0">
              <a:buNone/>
            </a:pPr>
            <a:r>
              <a:rPr lang="cs-CZ" dirty="0"/>
              <a:t>5) Použité obrázky mají licenci </a:t>
            </a:r>
            <a:r>
              <a:rPr lang="cs-CZ" dirty="0" err="1"/>
              <a:t>Creative</a:t>
            </a:r>
            <a:r>
              <a:rPr lang="cs-CZ" dirty="0"/>
              <a:t> </a:t>
            </a:r>
            <a:r>
              <a:rPr lang="cs-CZ" dirty="0" err="1"/>
              <a:t>Commons</a:t>
            </a:r>
            <a:endParaRPr lang="cs-CZ" dirty="0"/>
          </a:p>
        </p:txBody>
      </p:sp>
      <p:sp>
        <p:nvSpPr>
          <p:cNvPr id="5" name="Zástupný symbol pro číslo snímku 4">
            <a:extLst>
              <a:ext uri="{FF2B5EF4-FFF2-40B4-BE49-F238E27FC236}">
                <a16:creationId xmlns:a16="http://schemas.microsoft.com/office/drawing/2014/main" id="{F2299CE6-1F69-46CA-9F06-7F51579F4CCB}"/>
              </a:ext>
            </a:extLst>
          </p:cNvPr>
          <p:cNvSpPr>
            <a:spLocks noGrp="1"/>
          </p:cNvSpPr>
          <p:nvPr>
            <p:ph type="sldNum" idx="10"/>
          </p:nvPr>
        </p:nvSpPr>
        <p:spPr/>
        <p:txBody>
          <a:bodyPr/>
          <a:lstStyle/>
          <a:p>
            <a:fld id="{A75F0633-D2FE-4A75-9572-5C30AB7EA929}" type="slidenum">
              <a:rPr lang="sk-SK" altLang="cs-CZ" smtClean="0"/>
              <a:pPr/>
              <a:t>14</a:t>
            </a:fld>
            <a:endParaRPr lang="sk-SK" altLang="cs-CZ"/>
          </a:p>
        </p:txBody>
      </p:sp>
    </p:spTree>
    <p:extLst>
      <p:ext uri="{BB962C8B-B14F-4D97-AF65-F5344CB8AC3E}">
        <p14:creationId xmlns:p14="http://schemas.microsoft.com/office/powerpoint/2010/main" val="241599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Google Shape;139;p15">
            <a:extLst>
              <a:ext uri="{FF2B5EF4-FFF2-40B4-BE49-F238E27FC236}">
                <a16:creationId xmlns:a16="http://schemas.microsoft.com/office/drawing/2014/main" id="{6EC6C326-FA11-423E-B9F3-33685B7EBD71}"/>
              </a:ext>
            </a:extLst>
          </p:cNvPr>
          <p:cNvSpPr txBox="1">
            <a:spLocks noGrp="1"/>
          </p:cNvSpPr>
          <p:nvPr>
            <p:ph type="subTitle" idx="4294967295"/>
          </p:nvPr>
        </p:nvSpPr>
        <p:spPr>
          <a:xfrm>
            <a:off x="214313" y="1428750"/>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en-US" altLang="sk-SK" sz="1200">
                <a:solidFill>
                  <a:schemeClr val="bg1"/>
                </a:solidFill>
                <a:latin typeface="Arial" panose="020B0604020202020204" pitchFamily="34" charset="0"/>
                <a:cs typeface="Arial" panose="020B0604020202020204" pitchFamily="34" charset="0"/>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sk-SK" altLang="sk-SK" sz="2400" b="1">
              <a:solidFill>
                <a:schemeClr val="bg1"/>
              </a:solidFill>
              <a:latin typeface="Nixie One" panose="020B0604020202020204" charset="0"/>
              <a:cs typeface="Arial" panose="020B0604020202020204" pitchFamily="34" charset="0"/>
              <a:sym typeface="Nixie One" panose="020B0604020202020204" charset="0"/>
            </a:endParaRPr>
          </a:p>
        </p:txBody>
      </p:sp>
      <p:sp>
        <p:nvSpPr>
          <p:cNvPr id="4099" name="Google Shape;141;p15">
            <a:extLst>
              <a:ext uri="{FF2B5EF4-FFF2-40B4-BE49-F238E27FC236}">
                <a16:creationId xmlns:a16="http://schemas.microsoft.com/office/drawing/2014/main" id="{F73F1007-7372-4E5F-A110-AE05998191CF}"/>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4983FE56-DF2B-48FC-A64B-1C2DB601FEC6}"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15</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45268501-61E9-4399-8785-B2BE8396F784}"/>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10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1000" b="1" dirty="0">
              <a:solidFill>
                <a:srgbClr val="114454"/>
              </a:solidFill>
              <a:latin typeface="Ariel"/>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1000" b="1" dirty="0">
              <a:solidFill>
                <a:srgbClr val="114454"/>
              </a:solidFill>
              <a:latin typeface="Nixie One" charset="0"/>
              <a:cs typeface="Arial" charset="0"/>
              <a:sym typeface="Nixie One" charset="0"/>
            </a:endParaRPr>
          </a:p>
        </p:txBody>
      </p:sp>
      <p:pic>
        <p:nvPicPr>
          <p:cNvPr id="4101" name="Obrázok 7" descr="Erasmus+ logo EN.jpg">
            <a:extLst>
              <a:ext uri="{FF2B5EF4-FFF2-40B4-BE49-F238E27FC236}">
                <a16:creationId xmlns:a16="http://schemas.microsoft.com/office/drawing/2014/main" id="{597A3DE1-29D6-480B-9A9F-9125EB49B8F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BlokTextu 9">
            <a:extLst>
              <a:ext uri="{FF2B5EF4-FFF2-40B4-BE49-F238E27FC236}">
                <a16:creationId xmlns:a16="http://schemas.microsoft.com/office/drawing/2014/main" id="{D315B3B6-740B-44F7-B329-2D00BABACF44}"/>
              </a:ext>
            </a:extLst>
          </p:cNvPr>
          <p:cNvSpPr txBox="1">
            <a:spLocks noChangeArrowheads="1"/>
          </p:cNvSpPr>
          <p:nvPr/>
        </p:nvSpPr>
        <p:spPr bwMode="auto">
          <a:xfrm>
            <a:off x="214313" y="2643188"/>
            <a:ext cx="5143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Tx/>
              <a:buFontTx/>
              <a:buNone/>
            </a:pPr>
            <a:r>
              <a:rPr lang="sk-SK" altLang="sk-SK" sz="1200">
                <a:solidFill>
                  <a:schemeClr val="bg1"/>
                </a:solidFill>
              </a:rPr>
              <a:t>ČR Podpora Evropské komise na zhotovení této práce nevyjadřuje názor Komise, obsah je názorem autora a Komise není zodpovědná za informace v práci obsažené. </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Google Shape;139;p15">
            <a:extLst>
              <a:ext uri="{FF2B5EF4-FFF2-40B4-BE49-F238E27FC236}">
                <a16:creationId xmlns:a16="http://schemas.microsoft.com/office/drawing/2014/main" id="{EDFBEBC2-1D4F-45A9-9D75-164F9563423F}"/>
              </a:ext>
            </a:extLst>
          </p:cNvPr>
          <p:cNvSpPr txBox="1">
            <a:spLocks noGrp="1"/>
          </p:cNvSpPr>
          <p:nvPr>
            <p:ph type="subTitle" idx="4294967295"/>
          </p:nvPr>
        </p:nvSpPr>
        <p:spPr>
          <a:xfrm>
            <a:off x="309563" y="1312863"/>
            <a:ext cx="5500687" cy="1143000"/>
          </a:xfrm>
        </p:spPr>
        <p:txBody>
          <a:bodyPr anchor="ctr"/>
          <a:lstStyle/>
          <a:p>
            <a:pPr marL="0" indent="0" eaLnBrk="1" hangingPunct="1">
              <a:spcBef>
                <a:spcPts val="600"/>
              </a:spcBef>
              <a:buClr>
                <a:srgbClr val="114454"/>
              </a:buClr>
              <a:buSzPts val="3000"/>
              <a:buFont typeface="Arial" panose="020B0604020202020204" pitchFamily="34" charset="0"/>
              <a:buNone/>
            </a:pPr>
            <a:r>
              <a:rPr lang="sk-SK" altLang="sk-SK" sz="2400" b="1">
                <a:solidFill>
                  <a:schemeClr val="bg1"/>
                </a:solidFill>
                <a:latin typeface="Nixie One" panose="020B0604020202020204" charset="0"/>
                <a:cs typeface="Arial" panose="020B0604020202020204" pitchFamily="34" charset="0"/>
                <a:sym typeface="Nixie One" panose="020B0604020202020204" charset="0"/>
              </a:rPr>
              <a:t>2020-1-SK01-KA226-SCH-094350	DIGI SCHOOL</a:t>
            </a:r>
          </a:p>
        </p:txBody>
      </p:sp>
      <p:sp>
        <p:nvSpPr>
          <p:cNvPr id="6147" name="Google Shape;141;p15">
            <a:extLst>
              <a:ext uri="{FF2B5EF4-FFF2-40B4-BE49-F238E27FC236}">
                <a16:creationId xmlns:a16="http://schemas.microsoft.com/office/drawing/2014/main" id="{47F36523-1FC5-483D-A196-9D86102ACAC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FA31DE24-8CC0-4057-9014-42465B1CD60E}" type="slidenum">
              <a:rPr lang="sk-SK" altLang="sk-SK" sz="800" smtClean="0">
                <a:solidFill>
                  <a:srgbClr val="FFFFFF"/>
                </a:solidFill>
                <a:latin typeface="Roboto Slab" pitchFamily="2" charset="0"/>
                <a:sym typeface="Roboto Slab" pitchFamily="2" charset="0"/>
              </a:rPr>
              <a:pPr>
                <a:buFont typeface="Arial" panose="020B0604020202020204" pitchFamily="34" charset="0"/>
                <a:buNone/>
              </a:pPr>
              <a:t>16</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45268501-61E9-4399-8785-B2BE8396F784}"/>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10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1000" b="1" dirty="0">
              <a:solidFill>
                <a:srgbClr val="114454"/>
              </a:solidFill>
              <a:latin typeface="Ariel"/>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1000" b="1" dirty="0">
              <a:solidFill>
                <a:srgbClr val="114454"/>
              </a:solidFill>
              <a:latin typeface="Nixie One" charset="0"/>
              <a:cs typeface="Arial" charset="0"/>
              <a:sym typeface="Nixie One" charset="0"/>
            </a:endParaRPr>
          </a:p>
        </p:txBody>
      </p:sp>
      <p:pic>
        <p:nvPicPr>
          <p:cNvPr id="6149" name="Obrázok 7" descr="Erasmus+ logo EN.jpg">
            <a:extLst>
              <a:ext uri="{FF2B5EF4-FFF2-40B4-BE49-F238E27FC236}">
                <a16:creationId xmlns:a16="http://schemas.microsoft.com/office/drawing/2014/main" id="{9FBBFA52-F14D-410C-B62A-D9646FF2D6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44100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ovéPole 5">
            <a:extLst>
              <a:ext uri="{FF2B5EF4-FFF2-40B4-BE49-F238E27FC236}">
                <a16:creationId xmlns:a16="http://schemas.microsoft.com/office/drawing/2014/main" id="{BE1ACE7F-BF3D-481B-A974-2ABCA936810B}"/>
              </a:ext>
            </a:extLst>
          </p:cNvPr>
          <p:cNvSpPr txBox="1">
            <a:spLocks noChangeArrowheads="1"/>
          </p:cNvSpPr>
          <p:nvPr/>
        </p:nvSpPr>
        <p:spPr bwMode="auto">
          <a:xfrm>
            <a:off x="309563" y="2379663"/>
            <a:ext cx="84264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ClrTx/>
              <a:buFontTx/>
              <a:buNone/>
            </a:pPr>
            <a:r>
              <a:rPr lang="cs-CZ" altLang="cs-CZ">
                <a:solidFill>
                  <a:schemeClr val="bg1"/>
                </a:solidFill>
                <a:latin typeface="Roboto Slab" pitchFamily="2" charset="0"/>
              </a:rPr>
              <a:t>Délka projektu:  01. 03. 2021 – 28. 02. 2023</a:t>
            </a:r>
          </a:p>
          <a:p>
            <a:pPr>
              <a:buClrTx/>
              <a:buFontTx/>
              <a:buNone/>
            </a:pPr>
            <a:r>
              <a:rPr lang="cs-CZ" altLang="cs-CZ">
                <a:solidFill>
                  <a:schemeClr val="bg1"/>
                </a:solidFill>
                <a:latin typeface="Roboto Slab" pitchFamily="2" charset="0"/>
              </a:rPr>
              <a:t>Rozpočet partnerství: 101.092,-€ </a:t>
            </a:r>
          </a:p>
          <a:p>
            <a:pPr>
              <a:buClrTx/>
              <a:buFontTx/>
              <a:buNone/>
            </a:pPr>
            <a:r>
              <a:rPr lang="cs-CZ" altLang="cs-CZ">
                <a:solidFill>
                  <a:schemeClr val="bg1"/>
                </a:solidFill>
                <a:latin typeface="Roboto Slab" pitchFamily="2" charset="0"/>
              </a:rPr>
              <a:t>Rozpočet GJŠ Zlín: 20.829,- €</a:t>
            </a:r>
          </a:p>
          <a:p>
            <a:pPr>
              <a:buClrTx/>
              <a:buFontTx/>
              <a:buNone/>
            </a:pPr>
            <a:r>
              <a:rPr lang="cs-CZ" altLang="cs-CZ">
                <a:solidFill>
                  <a:schemeClr val="bg1"/>
                </a:solidFill>
                <a:latin typeface="Roboto Slab" pitchFamily="2" charset="0"/>
              </a:rPr>
              <a:t>Intelektuální výstupy všech partnerů: ANJ, NEJ, FRJ,SPJ, DEJ, OBN, CHE, GEO, MAT, BIO, EKN, ITK, </a:t>
            </a:r>
          </a:p>
          <a:p>
            <a:pPr>
              <a:buClrTx/>
              <a:buFontTx/>
              <a:buNone/>
            </a:pPr>
            <a:r>
              <a:rPr lang="cs-CZ" altLang="cs-CZ">
                <a:solidFill>
                  <a:schemeClr val="bg1"/>
                </a:solidFill>
                <a:latin typeface="Roboto Slab" pitchFamily="2" charset="0"/>
              </a:rPr>
              <a:t>HUV, ETV</a:t>
            </a:r>
          </a:p>
          <a:p>
            <a:pPr>
              <a:buClrTx/>
              <a:buFontTx/>
              <a:buNone/>
            </a:pPr>
            <a:r>
              <a:rPr lang="cs-CZ" altLang="cs-CZ">
                <a:solidFill>
                  <a:schemeClr val="bg1"/>
                </a:solidFill>
                <a:latin typeface="Roboto Slab" pitchFamily="2" charset="0"/>
              </a:rPr>
              <a:t>Intelektuální výstupy GJŠ Zlín v předmětech MAT, GEO, CHE, SPJ</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Google Shape;138;p15">
            <a:extLst>
              <a:ext uri="{FF2B5EF4-FFF2-40B4-BE49-F238E27FC236}">
                <a16:creationId xmlns:a16="http://schemas.microsoft.com/office/drawing/2014/main" id="{333D495D-0D85-4D3C-9F4F-C4E69A730030}"/>
              </a:ext>
            </a:extLst>
          </p:cNvPr>
          <p:cNvSpPr txBox="1">
            <a:spLocks noGrp="1"/>
          </p:cNvSpPr>
          <p:nvPr>
            <p:ph type="ctrTitle" idx="4294967295"/>
          </p:nvPr>
        </p:nvSpPr>
        <p:spPr>
          <a:xfrm>
            <a:off x="3000375" y="571500"/>
            <a:ext cx="4279900" cy="687388"/>
          </a:xfrm>
        </p:spPr>
        <p:txBody>
          <a:bodyPr/>
          <a:lstStyle/>
          <a:p>
            <a:pPr eaLnBrk="1" hangingPunct="1">
              <a:buClr>
                <a:srgbClr val="FFFFFF"/>
              </a:buClr>
              <a:buSzPts val="1800"/>
              <a:buFont typeface="Roboto Slab" pitchFamily="2" charset="0"/>
              <a:buNone/>
            </a:pPr>
            <a:r>
              <a:rPr lang="sk-SK" altLang="sk-SK" sz="2400" b="1" dirty="0">
                <a:solidFill>
                  <a:srgbClr val="FFFFFF"/>
                </a:solidFill>
                <a:latin typeface="Roboto Slab" pitchFamily="2" charset="0"/>
                <a:ea typeface="Roboto Slab" pitchFamily="2" charset="0"/>
                <a:cs typeface="Arial" panose="020B0604020202020204" pitchFamily="34" charset="0"/>
                <a:sym typeface="Roboto Slab" pitchFamily="2" charset="0"/>
              </a:rPr>
              <a:t>Kovy</a:t>
            </a:r>
          </a:p>
        </p:txBody>
      </p:sp>
      <p:sp>
        <p:nvSpPr>
          <p:cNvPr id="12291" name="Google Shape;141;p15">
            <a:extLst>
              <a:ext uri="{FF2B5EF4-FFF2-40B4-BE49-F238E27FC236}">
                <a16:creationId xmlns:a16="http://schemas.microsoft.com/office/drawing/2014/main" id="{32269CA4-F5E5-44D3-ADCD-25CF861D3037}"/>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D87A2F97-293C-4FF6-A05E-743D00880E1A}"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2</a:t>
            </a:fld>
            <a:endParaRPr lang="sk-SK" altLang="sk-SK" sz="800">
              <a:solidFill>
                <a:srgbClr val="FFFFFF"/>
              </a:solidFill>
              <a:latin typeface="Roboto Slab" pitchFamily="2" charset="0"/>
              <a:sym typeface="Roboto Slab" pitchFamily="2" charset="0"/>
            </a:endParaRPr>
          </a:p>
        </p:txBody>
      </p:sp>
      <p:sp>
        <p:nvSpPr>
          <p:cNvPr id="7" name="Google Shape;132;p14">
            <a:extLst>
              <a:ext uri="{FF2B5EF4-FFF2-40B4-BE49-F238E27FC236}">
                <a16:creationId xmlns:a16="http://schemas.microsoft.com/office/drawing/2014/main" id="{B317F87D-A183-45BF-A400-2B1CC404FCED}"/>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2293" name="Obrázok 7" descr="Erasmus+ logo EN.jpg">
            <a:extLst>
              <a:ext uri="{FF2B5EF4-FFF2-40B4-BE49-F238E27FC236}">
                <a16:creationId xmlns:a16="http://schemas.microsoft.com/office/drawing/2014/main" id="{AED4B2FE-8DA5-483B-9BE3-0B155A97C4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BlokTextu 10">
            <a:extLst>
              <a:ext uri="{FF2B5EF4-FFF2-40B4-BE49-F238E27FC236}">
                <a16:creationId xmlns:a16="http://schemas.microsoft.com/office/drawing/2014/main" id="{B5B01777-A7EC-466D-9A89-FC4FA60A5848}"/>
              </a:ext>
            </a:extLst>
          </p:cNvPr>
          <p:cNvSpPr txBox="1">
            <a:spLocks noChangeArrowheads="1"/>
          </p:cNvSpPr>
          <p:nvPr/>
        </p:nvSpPr>
        <p:spPr bwMode="auto">
          <a:xfrm>
            <a:off x="395536" y="1491630"/>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200000"/>
              </a:lnSpc>
              <a:buClrTx/>
              <a:buFont typeface="Wingdings" panose="05000000000000000000" pitchFamily="2" charset="2"/>
              <a:buChar char="Ø"/>
            </a:pPr>
            <a:r>
              <a:rPr lang="sk-SK" altLang="cs-CZ" dirty="0">
                <a:solidFill>
                  <a:schemeClr val="bg1"/>
                </a:solidFill>
                <a:latin typeface="Roboto Slab" pitchFamily="2" charset="0"/>
                <a:ea typeface="Roboto Slab" pitchFamily="2" charset="0"/>
              </a:rPr>
              <a:t>SUBJECT: CHEMISTRY </a:t>
            </a:r>
          </a:p>
          <a:p>
            <a:pPr eaLnBrk="1" hangingPunct="1">
              <a:lnSpc>
                <a:spcPct val="200000"/>
              </a:lnSpc>
              <a:buClrTx/>
              <a:buFont typeface="Wingdings" panose="05000000000000000000" pitchFamily="2" charset="2"/>
              <a:buChar char="Ø"/>
            </a:pPr>
            <a:r>
              <a:rPr lang="sk-SK" altLang="cs-CZ" dirty="0">
                <a:solidFill>
                  <a:schemeClr val="bg1"/>
                </a:solidFill>
                <a:latin typeface="Roboto Slab" pitchFamily="2" charset="0"/>
                <a:ea typeface="Roboto Slab" pitchFamily="2" charset="0"/>
              </a:rPr>
              <a:t>SPECIFICATION: </a:t>
            </a:r>
            <a:r>
              <a:rPr lang="en-GB" altLang="cs-CZ" dirty="0">
                <a:solidFill>
                  <a:schemeClr val="bg1"/>
                </a:solidFill>
                <a:latin typeface="Roboto Slab" pitchFamily="2" charset="0"/>
                <a:ea typeface="Roboto Slab" pitchFamily="2" charset="0"/>
              </a:rPr>
              <a:t>Chemistry</a:t>
            </a:r>
            <a:r>
              <a:rPr lang="sk-SK" altLang="cs-CZ" dirty="0">
                <a:solidFill>
                  <a:schemeClr val="bg1"/>
                </a:solidFill>
                <a:latin typeface="Roboto Slab" pitchFamily="2" charset="0"/>
                <a:ea typeface="Roboto Slab" pitchFamily="2" charset="0"/>
              </a:rPr>
              <a:t>, 2 </a:t>
            </a:r>
            <a:r>
              <a:rPr lang="en-GB" altLang="cs-CZ" dirty="0">
                <a:solidFill>
                  <a:schemeClr val="bg1"/>
                </a:solidFill>
                <a:latin typeface="Roboto Slab" pitchFamily="2" charset="0"/>
                <a:ea typeface="Roboto Slab" pitchFamily="2" charset="0"/>
              </a:rPr>
              <a:t>year</a:t>
            </a:r>
            <a:endParaRPr lang="sk-SK" altLang="cs-CZ" dirty="0">
              <a:solidFill>
                <a:schemeClr val="bg1"/>
              </a:solidFill>
              <a:latin typeface="Roboto Slab" pitchFamily="2" charset="0"/>
              <a:ea typeface="Roboto Slab" pitchFamily="2" charset="0"/>
            </a:endParaRPr>
          </a:p>
          <a:p>
            <a:pPr eaLnBrk="1" hangingPunct="1">
              <a:lnSpc>
                <a:spcPct val="200000"/>
              </a:lnSpc>
              <a:buClrTx/>
              <a:buFont typeface="Wingdings" panose="05000000000000000000" pitchFamily="2" charset="2"/>
              <a:buChar char="Ø"/>
            </a:pPr>
            <a:r>
              <a:rPr lang="sk-SK" altLang="cs-CZ" dirty="0">
                <a:solidFill>
                  <a:schemeClr val="bg1"/>
                </a:solidFill>
                <a:latin typeface="Roboto Slab" pitchFamily="2" charset="0"/>
                <a:ea typeface="Roboto Slab" pitchFamily="2" charset="0"/>
              </a:rPr>
              <a:t>AGE OF STUDENTS: 16 - 17</a:t>
            </a:r>
          </a:p>
          <a:p>
            <a:pPr eaLnBrk="1" hangingPunct="1">
              <a:lnSpc>
                <a:spcPct val="200000"/>
              </a:lnSpc>
              <a:buClrTx/>
              <a:buFont typeface="Wingdings" panose="05000000000000000000" pitchFamily="2" charset="2"/>
              <a:buChar char="Ø"/>
            </a:pPr>
            <a:r>
              <a:rPr lang="sk-SK" altLang="cs-CZ" dirty="0">
                <a:solidFill>
                  <a:schemeClr val="bg1"/>
                </a:solidFill>
                <a:latin typeface="Roboto Slab" pitchFamily="2" charset="0"/>
                <a:ea typeface="Roboto Slab" pitchFamily="2" charset="0"/>
              </a:rPr>
              <a:t>1 LESSON : 45 min. </a:t>
            </a:r>
          </a:p>
          <a:p>
            <a:pPr eaLnBrk="1" hangingPunct="1">
              <a:buClrTx/>
              <a:buFontTx/>
              <a:buNone/>
            </a:pPr>
            <a:endParaRPr lang="sk-SK" altLang="cs-CZ"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Google Shape;265;p25">
            <a:extLst>
              <a:ext uri="{FF2B5EF4-FFF2-40B4-BE49-F238E27FC236}">
                <a16:creationId xmlns:a16="http://schemas.microsoft.com/office/drawing/2014/main" id="{91CBF20F-C44A-49F3-A361-0D09CB582275}"/>
              </a:ext>
            </a:extLst>
          </p:cNvPr>
          <p:cNvSpPr txBox="1">
            <a:spLocks noGrp="1"/>
          </p:cNvSpPr>
          <p:nvPr>
            <p:ph type="title" idx="4294967295"/>
          </p:nvPr>
        </p:nvSpPr>
        <p:spPr>
          <a:xfrm>
            <a:off x="500063" y="785813"/>
            <a:ext cx="2071687" cy="500062"/>
          </a:xfrm>
        </p:spPr>
        <p:txBody>
          <a:bodyPr anchor="t"/>
          <a:lstStyle/>
          <a:p>
            <a:pPr eaLnBrk="1" hangingPunct="1">
              <a:buClr>
                <a:srgbClr val="FFFFFF"/>
              </a:buClr>
              <a:buSzPts val="1800"/>
              <a:buFont typeface="Roboto Slab" pitchFamily="2" charset="0"/>
              <a:buNone/>
            </a:pPr>
            <a:r>
              <a:rPr lang="sk-SK" altLang="sk-SK" sz="1800" b="1">
                <a:solidFill>
                  <a:srgbClr val="124057"/>
                </a:solidFill>
                <a:latin typeface="Roboto Slab" pitchFamily="2" charset="0"/>
                <a:cs typeface="Arial" panose="020B0604020202020204" pitchFamily="34" charset="0"/>
                <a:sym typeface="Roboto Slab" pitchFamily="2" charset="0"/>
              </a:rPr>
              <a:t>C O N T E N T </a:t>
            </a:r>
          </a:p>
        </p:txBody>
      </p:sp>
      <p:sp>
        <p:nvSpPr>
          <p:cNvPr id="14339" name="Google Shape;266;p25">
            <a:extLst>
              <a:ext uri="{FF2B5EF4-FFF2-40B4-BE49-F238E27FC236}">
                <a16:creationId xmlns:a16="http://schemas.microsoft.com/office/drawing/2014/main" id="{8834D886-1EED-4458-BC5A-0AACAC9AE0DE}"/>
              </a:ext>
            </a:extLst>
          </p:cNvPr>
          <p:cNvSpPr>
            <a:spLocks noChangeArrowheads="1"/>
          </p:cNvSpPr>
          <p:nvPr/>
        </p:nvSpPr>
        <p:spPr bwMode="auto">
          <a:xfrm>
            <a:off x="3759200" y="3738563"/>
            <a:ext cx="2717800" cy="749300"/>
          </a:xfrm>
          <a:prstGeom prst="homePlate">
            <a:avLst>
              <a:gd name="adj" fmla="val 35448"/>
            </a:avLst>
          </a:prstGeom>
          <a:solidFill>
            <a:srgbClr val="12405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4340" name="Google Shape;267;p25">
            <a:extLst>
              <a:ext uri="{FF2B5EF4-FFF2-40B4-BE49-F238E27FC236}">
                <a16:creationId xmlns:a16="http://schemas.microsoft.com/office/drawing/2014/main" id="{8F056D0F-FDD6-47AC-8716-2889EEBDB60F}"/>
              </a:ext>
            </a:extLst>
          </p:cNvPr>
          <p:cNvSpPr>
            <a:spLocks noChangeArrowheads="1"/>
          </p:cNvSpPr>
          <p:nvPr/>
        </p:nvSpPr>
        <p:spPr bwMode="auto">
          <a:xfrm>
            <a:off x="3759200" y="3003550"/>
            <a:ext cx="3487738"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4341" name="Google Shape;268;p25">
            <a:extLst>
              <a:ext uri="{FF2B5EF4-FFF2-40B4-BE49-F238E27FC236}">
                <a16:creationId xmlns:a16="http://schemas.microsoft.com/office/drawing/2014/main" id="{063C9911-D993-4C5C-A1F2-B66605561B69}"/>
              </a:ext>
            </a:extLst>
          </p:cNvPr>
          <p:cNvSpPr>
            <a:spLocks noChangeArrowheads="1"/>
          </p:cNvSpPr>
          <p:nvPr/>
        </p:nvSpPr>
        <p:spPr bwMode="auto">
          <a:xfrm>
            <a:off x="3759200" y="2259013"/>
            <a:ext cx="2482849"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4342" name="Google Shape;269;p25">
            <a:extLst>
              <a:ext uri="{FF2B5EF4-FFF2-40B4-BE49-F238E27FC236}">
                <a16:creationId xmlns:a16="http://schemas.microsoft.com/office/drawing/2014/main" id="{61621FDF-7302-4649-BAA6-F9033125EDF3}"/>
              </a:ext>
            </a:extLst>
          </p:cNvPr>
          <p:cNvSpPr>
            <a:spLocks noChangeArrowheads="1"/>
          </p:cNvSpPr>
          <p:nvPr/>
        </p:nvSpPr>
        <p:spPr bwMode="auto">
          <a:xfrm>
            <a:off x="3759200" y="1508125"/>
            <a:ext cx="2554288"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SzPts val="1100"/>
              <a:buFont typeface="Arial" panose="020B0604020202020204" pitchFamily="34" charset="0"/>
              <a:buNone/>
            </a:pPr>
            <a:endParaRPr lang="sk-SK" altLang="sk-SK"/>
          </a:p>
        </p:txBody>
      </p:sp>
      <p:sp>
        <p:nvSpPr>
          <p:cNvPr id="14343" name="Google Shape;270;p25">
            <a:extLst>
              <a:ext uri="{FF2B5EF4-FFF2-40B4-BE49-F238E27FC236}">
                <a16:creationId xmlns:a16="http://schemas.microsoft.com/office/drawing/2014/main" id="{F94BA012-6ED3-4B5E-A0E1-C291680813F2}"/>
              </a:ext>
            </a:extLst>
          </p:cNvPr>
          <p:cNvSpPr>
            <a:spLocks noChangeArrowheads="1"/>
          </p:cNvSpPr>
          <p:nvPr/>
        </p:nvSpPr>
        <p:spPr bwMode="auto">
          <a:xfrm>
            <a:off x="2898775" y="1312863"/>
            <a:ext cx="882650" cy="954087"/>
          </a:xfrm>
          <a:custGeom>
            <a:avLst/>
            <a:gdLst>
              <a:gd name="T0" fmla="*/ 282986549 w 120000"/>
              <a:gd name="T1" fmla="*/ 0 h 120000"/>
              <a:gd name="T2" fmla="*/ 2147483646 w 120000"/>
              <a:gd name="T3" fmla="*/ 2147483646 h 120000"/>
              <a:gd name="T4" fmla="*/ 2147483646 w 120000"/>
              <a:gd name="T5" fmla="*/ 2147483646 h 120000"/>
              <a:gd name="T6" fmla="*/ 2147483646 w 120000"/>
              <a:gd name="T7" fmla="*/ 2147483646 h 120000"/>
              <a:gd name="T8" fmla="*/ 282986549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4" name="Google Shape;271;p25">
            <a:extLst>
              <a:ext uri="{FF2B5EF4-FFF2-40B4-BE49-F238E27FC236}">
                <a16:creationId xmlns:a16="http://schemas.microsoft.com/office/drawing/2014/main" id="{D0942F20-C8E4-44B7-8FE6-9FCA1003BB7B}"/>
              </a:ext>
            </a:extLst>
          </p:cNvPr>
          <p:cNvSpPr>
            <a:spLocks noChangeArrowheads="1"/>
          </p:cNvSpPr>
          <p:nvPr/>
        </p:nvSpPr>
        <p:spPr bwMode="auto">
          <a:xfrm>
            <a:off x="2892425" y="2132013"/>
            <a:ext cx="889000" cy="879475"/>
          </a:xfrm>
          <a:custGeom>
            <a:avLst/>
            <a:gdLst>
              <a:gd name="T0" fmla="*/ 2147483646 w 120000"/>
              <a:gd name="T1" fmla="*/ 0 h 120000"/>
              <a:gd name="T2" fmla="*/ 2147483646 w 120000"/>
              <a:gd name="T3" fmla="*/ 2147483646 h 120000"/>
              <a:gd name="T4" fmla="*/ 2147483646 w 120000"/>
              <a:gd name="T5" fmla="*/ 2147483646 h 120000"/>
              <a:gd name="T6" fmla="*/ 0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5" name="Google Shape;272;p25">
            <a:extLst>
              <a:ext uri="{FF2B5EF4-FFF2-40B4-BE49-F238E27FC236}">
                <a16:creationId xmlns:a16="http://schemas.microsoft.com/office/drawing/2014/main" id="{87942F24-9299-410C-B25A-BF297E9CB668}"/>
              </a:ext>
            </a:extLst>
          </p:cNvPr>
          <p:cNvSpPr>
            <a:spLocks noChangeArrowheads="1"/>
          </p:cNvSpPr>
          <p:nvPr/>
        </p:nvSpPr>
        <p:spPr bwMode="auto">
          <a:xfrm rot="10800000" flipH="1">
            <a:off x="2892425" y="3008313"/>
            <a:ext cx="889000" cy="874712"/>
          </a:xfrm>
          <a:custGeom>
            <a:avLst/>
            <a:gdLst>
              <a:gd name="T0" fmla="*/ 2147483646 w 120000"/>
              <a:gd name="T1" fmla="*/ 0 h 120000"/>
              <a:gd name="T2" fmla="*/ 2147483646 w 120000"/>
              <a:gd name="T3" fmla="*/ 2147483646 h 120000"/>
              <a:gd name="T4" fmla="*/ 2147483646 w 120000"/>
              <a:gd name="T5" fmla="*/ 2147483646 h 120000"/>
              <a:gd name="T6" fmla="*/ 218064381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6" name="Google Shape;273;p25">
            <a:extLst>
              <a:ext uri="{FF2B5EF4-FFF2-40B4-BE49-F238E27FC236}">
                <a16:creationId xmlns:a16="http://schemas.microsoft.com/office/drawing/2014/main" id="{132F57F1-94F0-41A8-A82E-0B1A78B5CC0A}"/>
              </a:ext>
            </a:extLst>
          </p:cNvPr>
          <p:cNvSpPr>
            <a:spLocks noChangeArrowheads="1"/>
          </p:cNvSpPr>
          <p:nvPr/>
        </p:nvSpPr>
        <p:spPr bwMode="auto">
          <a:xfrm rot="10800000" flipH="1">
            <a:off x="2894013" y="3751263"/>
            <a:ext cx="887412" cy="939800"/>
          </a:xfrm>
          <a:custGeom>
            <a:avLst/>
            <a:gdLst>
              <a:gd name="T0" fmla="*/ 2147483646 w 120000"/>
              <a:gd name="T1" fmla="*/ 0 h 120000"/>
              <a:gd name="T2" fmla="*/ 2147483646 w 120000"/>
              <a:gd name="T3" fmla="*/ 2147483646 h 120000"/>
              <a:gd name="T4" fmla="*/ 2147483646 w 120000"/>
              <a:gd name="T5" fmla="*/ 2147483646 h 120000"/>
              <a:gd name="T6" fmla="*/ 0 w 120000"/>
              <a:gd name="T7" fmla="*/ 2147483646 h 120000"/>
              <a:gd name="T8" fmla="*/ 214748364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277" y="0"/>
                </a:moveTo>
                <a:lnTo>
                  <a:pt x="120000" y="25882"/>
                </a:lnTo>
                <a:lnTo>
                  <a:pt x="120000" y="120000"/>
                </a:lnTo>
                <a:lnTo>
                  <a:pt x="0" y="105098"/>
                </a:lnTo>
                <a:cubicBezTo>
                  <a:pt x="184" y="70065"/>
                  <a:pt x="92" y="35032"/>
                  <a:pt x="277" y="0"/>
                </a:cubicBezTo>
                <a:close/>
              </a:path>
            </a:pathLst>
          </a:custGeom>
          <a:solidFill>
            <a:srgbClr val="0B293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7" name="Google Shape;274;p25">
            <a:extLst>
              <a:ext uri="{FF2B5EF4-FFF2-40B4-BE49-F238E27FC236}">
                <a16:creationId xmlns:a16="http://schemas.microsoft.com/office/drawing/2014/main" id="{F4794813-CF2D-40CC-8E84-60828839EAFC}"/>
              </a:ext>
            </a:extLst>
          </p:cNvPr>
          <p:cNvSpPr>
            <a:spLocks noChangeArrowheads="1"/>
          </p:cNvSpPr>
          <p:nvPr/>
        </p:nvSpPr>
        <p:spPr bwMode="auto">
          <a:xfrm rot="10800000">
            <a:off x="2022475" y="3748088"/>
            <a:ext cx="877888" cy="941387"/>
          </a:xfrm>
          <a:custGeom>
            <a:avLst/>
            <a:gdLst>
              <a:gd name="T0" fmla="*/ 270277734 w 120000"/>
              <a:gd name="T1" fmla="*/ 0 h 120000"/>
              <a:gd name="T2" fmla="*/ 2147483646 w 120000"/>
              <a:gd name="T3" fmla="*/ 2147483646 h 120000"/>
              <a:gd name="T4" fmla="*/ 2147483646 w 120000"/>
              <a:gd name="T5" fmla="*/ 2147483646 h 120000"/>
              <a:gd name="T6" fmla="*/ 2147483646 w 120000"/>
              <a:gd name="T7" fmla="*/ 2147483646 h 120000"/>
              <a:gd name="T8" fmla="*/ 270277734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565"/>
                </a:lnTo>
                <a:lnTo>
                  <a:pt x="120000" y="120000"/>
                </a:lnTo>
                <a:lnTo>
                  <a:pt x="313" y="105130"/>
                </a:lnTo>
                <a:cubicBezTo>
                  <a:pt x="499" y="70173"/>
                  <a:pt x="-152" y="34956"/>
                  <a:pt x="33" y="0"/>
                </a:cubicBezTo>
                <a:close/>
              </a:path>
            </a:pathLst>
          </a:custGeom>
          <a:solidFill>
            <a:srgbClr val="12405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8" name="Google Shape;275;p25">
            <a:extLst>
              <a:ext uri="{FF2B5EF4-FFF2-40B4-BE49-F238E27FC236}">
                <a16:creationId xmlns:a16="http://schemas.microsoft.com/office/drawing/2014/main" id="{9C88FD1F-EFCD-4DFE-A388-CB407496BF37}"/>
              </a:ext>
            </a:extLst>
          </p:cNvPr>
          <p:cNvSpPr>
            <a:spLocks noChangeArrowheads="1"/>
          </p:cNvSpPr>
          <p:nvPr/>
        </p:nvSpPr>
        <p:spPr bwMode="auto">
          <a:xfrm flipH="1">
            <a:off x="2017713" y="2127250"/>
            <a:ext cx="884237" cy="876300"/>
          </a:xfrm>
          <a:custGeom>
            <a:avLst/>
            <a:gdLst>
              <a:gd name="T0" fmla="*/ 694728616 w 120000"/>
              <a:gd name="T1" fmla="*/ 0 h 120000"/>
              <a:gd name="T2" fmla="*/ 2147483646 w 120000"/>
              <a:gd name="T3" fmla="*/ 2147483646 h 120000"/>
              <a:gd name="T4" fmla="*/ 2147483646 w 120000"/>
              <a:gd name="T5" fmla="*/ 2147483646 h 120000"/>
              <a:gd name="T6" fmla="*/ 694728616 w 120000"/>
              <a:gd name="T7" fmla="*/ 2147483646 h 120000"/>
              <a:gd name="T8" fmla="*/ 694728616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49" name="Google Shape;276;p25">
            <a:extLst>
              <a:ext uri="{FF2B5EF4-FFF2-40B4-BE49-F238E27FC236}">
                <a16:creationId xmlns:a16="http://schemas.microsoft.com/office/drawing/2014/main" id="{4550BE29-7C83-444B-9610-DAF250A98CAC}"/>
              </a:ext>
            </a:extLst>
          </p:cNvPr>
          <p:cNvSpPr>
            <a:spLocks noChangeArrowheads="1"/>
          </p:cNvSpPr>
          <p:nvPr/>
        </p:nvSpPr>
        <p:spPr bwMode="auto">
          <a:xfrm flipH="1">
            <a:off x="2016125" y="1314450"/>
            <a:ext cx="887413" cy="939800"/>
          </a:xfrm>
          <a:custGeom>
            <a:avLst/>
            <a:gdLst>
              <a:gd name="T0" fmla="*/ 295060127 w 120000"/>
              <a:gd name="T1" fmla="*/ 0 h 120000"/>
              <a:gd name="T2" fmla="*/ 2147483646 w 120000"/>
              <a:gd name="T3" fmla="*/ 2147483646 h 120000"/>
              <a:gd name="T4" fmla="*/ 2147483646 w 120000"/>
              <a:gd name="T5" fmla="*/ 2147483646 h 120000"/>
              <a:gd name="T6" fmla="*/ 2147483646 w 120000"/>
              <a:gd name="T7" fmla="*/ 2147483646 h 120000"/>
              <a:gd name="T8" fmla="*/ 295060127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50" name="Google Shape;277;p25">
            <a:extLst>
              <a:ext uri="{FF2B5EF4-FFF2-40B4-BE49-F238E27FC236}">
                <a16:creationId xmlns:a16="http://schemas.microsoft.com/office/drawing/2014/main" id="{ED36DFCB-0B49-4B2B-84DC-7140A96F5BC3}"/>
              </a:ext>
            </a:extLst>
          </p:cNvPr>
          <p:cNvSpPr>
            <a:spLocks noChangeArrowheads="1"/>
          </p:cNvSpPr>
          <p:nvPr/>
        </p:nvSpPr>
        <p:spPr bwMode="auto">
          <a:xfrm rot="10800000">
            <a:off x="2020888" y="3003550"/>
            <a:ext cx="877887" cy="871538"/>
          </a:xfrm>
          <a:custGeom>
            <a:avLst/>
            <a:gdLst>
              <a:gd name="T0" fmla="*/ 2147483646 w 120000"/>
              <a:gd name="T1" fmla="*/ 2147483646 h 120000"/>
              <a:gd name="T2" fmla="*/ 443029669 w 120000"/>
              <a:gd name="T3" fmla="*/ 2147483646 h 120000"/>
              <a:gd name="T4" fmla="*/ 435212568 w 120000"/>
              <a:gd name="T5" fmla="*/ 0 h 120000"/>
              <a:gd name="T6" fmla="*/ 2147483646 w 120000"/>
              <a:gd name="T7" fmla="*/ 2147483646 h 120000"/>
              <a:gd name="T8" fmla="*/ 2147483646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51" name="Google Shape;278;p25">
            <a:extLst>
              <a:ext uri="{FF2B5EF4-FFF2-40B4-BE49-F238E27FC236}">
                <a16:creationId xmlns:a16="http://schemas.microsoft.com/office/drawing/2014/main" id="{1E62275A-EA41-47E1-8DC2-1B41304DBB64}"/>
              </a:ext>
            </a:extLst>
          </p:cNvPr>
          <p:cNvSpPr>
            <a:spLocks noChangeArrowheads="1"/>
          </p:cNvSpPr>
          <p:nvPr/>
        </p:nvSpPr>
        <p:spPr bwMode="auto">
          <a:xfrm>
            <a:off x="1985963" y="1412875"/>
            <a:ext cx="477837" cy="3290888"/>
          </a:xfrm>
          <a:custGeom>
            <a:avLst/>
            <a:gdLst>
              <a:gd name="T0" fmla="*/ 0 w 120000"/>
              <a:gd name="T1" fmla="*/ 2147483646 h 120000"/>
              <a:gd name="T2" fmla="*/ 0 w 120000"/>
              <a:gd name="T3" fmla="*/ 2147483646 h 120000"/>
              <a:gd name="T4" fmla="*/ 2147483646 w 120000"/>
              <a:gd name="T5" fmla="*/ 0 h 120000"/>
              <a:gd name="T6" fmla="*/ 2147483646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52" name="Google Shape;279;p25">
            <a:extLst>
              <a:ext uri="{FF2B5EF4-FFF2-40B4-BE49-F238E27FC236}">
                <a16:creationId xmlns:a16="http://schemas.microsoft.com/office/drawing/2014/main" id="{66625F98-C6AC-4969-AC76-936C168CA9BE}"/>
              </a:ext>
            </a:extLst>
          </p:cNvPr>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Nixie One" charset="0"/>
                <a:sym typeface="Nixie One" charset="0"/>
              </a:rPr>
              <a:t>01</a:t>
            </a:r>
          </a:p>
        </p:txBody>
      </p:sp>
      <p:cxnSp>
        <p:nvCxnSpPr>
          <p:cNvPr id="14353" name="Google Shape;280;p25">
            <a:extLst>
              <a:ext uri="{FF2B5EF4-FFF2-40B4-BE49-F238E27FC236}">
                <a16:creationId xmlns:a16="http://schemas.microsoft.com/office/drawing/2014/main" id="{F750AF01-18B5-4071-AF6F-EC1C19609968}"/>
              </a:ext>
            </a:extLst>
          </p:cNvPr>
          <p:cNvCxnSpPr>
            <a:cxnSpLocks noChangeShapeType="1"/>
          </p:cNvCxnSpPr>
          <p:nvPr/>
        </p:nvCxnSpPr>
        <p:spPr bwMode="auto">
          <a:xfrm>
            <a:off x="4476750" y="16827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4354" name="Google Shape;281;p25">
            <a:extLst>
              <a:ext uri="{FF2B5EF4-FFF2-40B4-BE49-F238E27FC236}">
                <a16:creationId xmlns:a16="http://schemas.microsoft.com/office/drawing/2014/main" id="{80C490F5-6D08-4372-82F7-4C617C39D3C6}"/>
              </a:ext>
            </a:extLst>
          </p:cNvPr>
          <p:cNvSpPr txBox="1">
            <a:spLocks noChangeArrowheads="1"/>
          </p:cNvSpPr>
          <p:nvPr/>
        </p:nvSpPr>
        <p:spPr bwMode="auto">
          <a:xfrm>
            <a:off x="4532312" y="1666875"/>
            <a:ext cx="1983901"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None/>
            </a:pPr>
            <a:r>
              <a:rPr lang="cs-CZ" b="1" dirty="0">
                <a:solidFill>
                  <a:schemeClr val="bg1"/>
                </a:solidFill>
                <a:latin typeface="Roboto Slab" pitchFamily="2" charset="0"/>
                <a:ea typeface="Roboto Slab" pitchFamily="2" charset="0"/>
              </a:rPr>
              <a:t>Reaktivita kovů</a:t>
            </a:r>
          </a:p>
        </p:txBody>
      </p:sp>
      <p:sp>
        <p:nvSpPr>
          <p:cNvPr id="14355" name="Google Shape;282;p25">
            <a:extLst>
              <a:ext uri="{FF2B5EF4-FFF2-40B4-BE49-F238E27FC236}">
                <a16:creationId xmlns:a16="http://schemas.microsoft.com/office/drawing/2014/main" id="{73D4EE27-44C9-4BFE-9A2B-118641E00F2E}"/>
              </a:ext>
            </a:extLst>
          </p:cNvPr>
          <p:cNvSpPr txBox="1">
            <a:spLocks noChangeArrowheads="1"/>
          </p:cNvSpPr>
          <p:nvPr/>
        </p:nvSpPr>
        <p:spPr bwMode="auto">
          <a:xfrm>
            <a:off x="3878263" y="2392363"/>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Nixie One" charset="0"/>
                <a:sym typeface="Nixie One" charset="0"/>
              </a:rPr>
              <a:t>02</a:t>
            </a:r>
            <a:endParaRPr lang="sk-SK" altLang="sk-SK" sz="2400" b="1">
              <a:latin typeface="Nixie One" charset="0"/>
              <a:sym typeface="Nixie One" charset="0"/>
            </a:endParaRPr>
          </a:p>
        </p:txBody>
      </p:sp>
      <p:cxnSp>
        <p:nvCxnSpPr>
          <p:cNvPr id="14356" name="Google Shape;283;p25">
            <a:extLst>
              <a:ext uri="{FF2B5EF4-FFF2-40B4-BE49-F238E27FC236}">
                <a16:creationId xmlns:a16="http://schemas.microsoft.com/office/drawing/2014/main" id="{324849AC-2B3A-45EF-8FA3-4AB0E8BEE025}"/>
              </a:ext>
            </a:extLst>
          </p:cNvPr>
          <p:cNvCxnSpPr>
            <a:cxnSpLocks noChangeShapeType="1"/>
          </p:cNvCxnSpPr>
          <p:nvPr/>
        </p:nvCxnSpPr>
        <p:spPr bwMode="auto">
          <a:xfrm>
            <a:off x="4476750" y="242093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4357" name="Google Shape;284;p25">
            <a:extLst>
              <a:ext uri="{FF2B5EF4-FFF2-40B4-BE49-F238E27FC236}">
                <a16:creationId xmlns:a16="http://schemas.microsoft.com/office/drawing/2014/main" id="{946CAB89-5BB8-4AF8-A4CC-35C7B39692EF}"/>
              </a:ext>
            </a:extLst>
          </p:cNvPr>
          <p:cNvSpPr txBox="1">
            <a:spLocks noChangeArrowheads="1"/>
          </p:cNvSpPr>
          <p:nvPr/>
        </p:nvSpPr>
        <p:spPr bwMode="auto">
          <a:xfrm>
            <a:off x="4532312" y="2409825"/>
            <a:ext cx="170973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sk-SK" altLang="sk-SK" b="1" dirty="0">
                <a:solidFill>
                  <a:srgbClr val="FFFFFF"/>
                </a:solidFill>
                <a:latin typeface="Roboto Slab" pitchFamily="2" charset="0"/>
                <a:ea typeface="Roboto Slab" pitchFamily="2" charset="0"/>
                <a:sym typeface="Nixie One" charset="0"/>
              </a:rPr>
              <a:t>Kovy </a:t>
            </a:r>
            <a:r>
              <a:rPr lang="sk-SK" altLang="sk-SK" b="1" dirty="0" err="1">
                <a:solidFill>
                  <a:srgbClr val="FFFFFF"/>
                </a:solidFill>
                <a:latin typeface="Roboto Slab" pitchFamily="2" charset="0"/>
                <a:ea typeface="Roboto Slab" pitchFamily="2" charset="0"/>
                <a:sym typeface="Nixie One" charset="0"/>
              </a:rPr>
              <a:t>skupin</a:t>
            </a:r>
            <a:r>
              <a:rPr lang="sk-SK" altLang="sk-SK" b="1" dirty="0">
                <a:solidFill>
                  <a:srgbClr val="FFFFFF"/>
                </a:solidFill>
                <a:latin typeface="Roboto Slab" pitchFamily="2" charset="0"/>
                <a:ea typeface="Roboto Slab" pitchFamily="2" charset="0"/>
                <a:sym typeface="Nixie One" charset="0"/>
              </a:rPr>
              <a:t> I. A </a:t>
            </a:r>
            <a:r>
              <a:rPr lang="sk-SK" altLang="sk-SK" b="1" dirty="0" err="1">
                <a:solidFill>
                  <a:srgbClr val="FFFFFF"/>
                </a:solidFill>
                <a:latin typeface="Roboto Slab" pitchFamily="2" charset="0"/>
                <a:ea typeface="Roboto Slab" pitchFamily="2" charset="0"/>
                <a:sym typeface="Nixie One" charset="0"/>
              </a:rPr>
              <a:t>a</a:t>
            </a:r>
            <a:r>
              <a:rPr lang="sk-SK" altLang="sk-SK" b="1" dirty="0">
                <a:solidFill>
                  <a:srgbClr val="FFFFFF"/>
                </a:solidFill>
                <a:latin typeface="Roboto Slab" pitchFamily="2" charset="0"/>
                <a:ea typeface="Roboto Slab" pitchFamily="2" charset="0"/>
                <a:sym typeface="Nixie One" charset="0"/>
              </a:rPr>
              <a:t> II. A</a:t>
            </a:r>
            <a:endParaRPr lang="sk-SK" altLang="sk-SK" dirty="0">
              <a:latin typeface="Roboto Slab" pitchFamily="2" charset="0"/>
              <a:ea typeface="Roboto Slab" pitchFamily="2" charset="0"/>
              <a:sym typeface="Nixie One" charset="0"/>
            </a:endParaRPr>
          </a:p>
        </p:txBody>
      </p:sp>
      <p:sp>
        <p:nvSpPr>
          <p:cNvPr id="14358" name="Google Shape;285;p25">
            <a:extLst>
              <a:ext uri="{FF2B5EF4-FFF2-40B4-BE49-F238E27FC236}">
                <a16:creationId xmlns:a16="http://schemas.microsoft.com/office/drawing/2014/main" id="{CA79994B-219D-4CBB-B0BF-2AADC6A14567}"/>
              </a:ext>
            </a:extLst>
          </p:cNvPr>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Nixie One" charset="0"/>
                <a:sym typeface="Nixie One" charset="0"/>
              </a:rPr>
              <a:t>03</a:t>
            </a:r>
          </a:p>
        </p:txBody>
      </p:sp>
      <p:cxnSp>
        <p:nvCxnSpPr>
          <p:cNvPr id="14359" name="Google Shape;286;p25">
            <a:extLst>
              <a:ext uri="{FF2B5EF4-FFF2-40B4-BE49-F238E27FC236}">
                <a16:creationId xmlns:a16="http://schemas.microsoft.com/office/drawing/2014/main" id="{75F411C9-2F50-404C-A6E4-2B35E7FABC3F}"/>
              </a:ext>
            </a:extLst>
          </p:cNvPr>
          <p:cNvCxnSpPr>
            <a:cxnSpLocks noChangeShapeType="1"/>
          </p:cNvCxnSpPr>
          <p:nvPr/>
        </p:nvCxnSpPr>
        <p:spPr bwMode="auto">
          <a:xfrm>
            <a:off x="4476750" y="317976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4360" name="Google Shape;287;p25">
            <a:extLst>
              <a:ext uri="{FF2B5EF4-FFF2-40B4-BE49-F238E27FC236}">
                <a16:creationId xmlns:a16="http://schemas.microsoft.com/office/drawing/2014/main" id="{D08B98E2-5B7A-4176-99D8-29A6EB7F7DC0}"/>
              </a:ext>
            </a:extLst>
          </p:cNvPr>
          <p:cNvSpPr txBox="1">
            <a:spLocks noChangeArrowheads="1"/>
          </p:cNvSpPr>
          <p:nvPr/>
        </p:nvSpPr>
        <p:spPr bwMode="auto">
          <a:xfrm>
            <a:off x="4487464" y="3094831"/>
            <a:ext cx="2316779"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sk-SK" altLang="sk-SK" b="1" dirty="0">
                <a:solidFill>
                  <a:srgbClr val="FFFFFF"/>
                </a:solidFill>
                <a:latin typeface="Roboto Slab" pitchFamily="2" charset="0"/>
                <a:ea typeface="Roboto Slab" pitchFamily="2" charset="0"/>
                <a:sym typeface="Nixie One" charset="0"/>
              </a:rPr>
              <a:t>Reaktivita </a:t>
            </a:r>
            <a:r>
              <a:rPr lang="sk-SK" altLang="sk-SK" b="1" dirty="0" err="1">
                <a:solidFill>
                  <a:srgbClr val="FFFFFF"/>
                </a:solidFill>
                <a:latin typeface="Roboto Slab" pitchFamily="2" charset="0"/>
                <a:ea typeface="Roboto Slab" pitchFamily="2" charset="0"/>
                <a:sym typeface="Nixie One" charset="0"/>
              </a:rPr>
              <a:t>kovů</a:t>
            </a:r>
            <a:r>
              <a:rPr lang="sk-SK" altLang="sk-SK" b="1" dirty="0">
                <a:solidFill>
                  <a:srgbClr val="FFFFFF"/>
                </a:solidFill>
                <a:latin typeface="Roboto Slab" pitchFamily="2" charset="0"/>
                <a:ea typeface="Roboto Slab" pitchFamily="2" charset="0"/>
                <a:sym typeface="Nixie One" charset="0"/>
              </a:rPr>
              <a:t>, videa</a:t>
            </a:r>
          </a:p>
          <a:p>
            <a:pPr eaLnBrk="1" hangingPunct="1">
              <a:lnSpc>
                <a:spcPct val="83000"/>
              </a:lnSpc>
              <a:buFont typeface="Arial" panose="020B0604020202020204" pitchFamily="34" charset="0"/>
              <a:buNone/>
            </a:pPr>
            <a:r>
              <a:rPr lang="sk-SK" altLang="sk-SK" b="1" dirty="0">
                <a:solidFill>
                  <a:srgbClr val="FFFFFF"/>
                </a:solidFill>
                <a:latin typeface="Roboto Slab" pitchFamily="2" charset="0"/>
                <a:ea typeface="Roboto Slab" pitchFamily="2" charset="0"/>
                <a:sym typeface="Nixie One" charset="0"/>
              </a:rPr>
              <a:t> s pokusy   </a:t>
            </a:r>
          </a:p>
        </p:txBody>
      </p:sp>
      <p:sp>
        <p:nvSpPr>
          <p:cNvPr id="14361" name="Google Shape;288;p25">
            <a:extLst>
              <a:ext uri="{FF2B5EF4-FFF2-40B4-BE49-F238E27FC236}">
                <a16:creationId xmlns:a16="http://schemas.microsoft.com/office/drawing/2014/main" id="{0E680140-A0FA-454D-B6AA-8C4887F3BD05}"/>
              </a:ext>
            </a:extLst>
          </p:cNvPr>
          <p:cNvSpPr txBox="1">
            <a:spLocks noChangeArrowheads="1"/>
          </p:cNvSpPr>
          <p:nvPr/>
        </p:nvSpPr>
        <p:spPr bwMode="auto">
          <a:xfrm>
            <a:off x="3878263" y="388143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Font typeface="Arial" panose="020B0604020202020204" pitchFamily="34" charset="0"/>
              <a:buNone/>
            </a:pPr>
            <a:r>
              <a:rPr lang="sk-SK" altLang="sk-SK" sz="2400" b="1">
                <a:solidFill>
                  <a:srgbClr val="FFFFFF"/>
                </a:solidFill>
                <a:latin typeface="Nixie One" charset="0"/>
                <a:sym typeface="Nixie One" charset="0"/>
              </a:rPr>
              <a:t>04</a:t>
            </a:r>
          </a:p>
        </p:txBody>
      </p:sp>
      <p:cxnSp>
        <p:nvCxnSpPr>
          <p:cNvPr id="14362" name="Google Shape;289;p25">
            <a:extLst>
              <a:ext uri="{FF2B5EF4-FFF2-40B4-BE49-F238E27FC236}">
                <a16:creationId xmlns:a16="http://schemas.microsoft.com/office/drawing/2014/main" id="{00685D21-E004-4B27-AE77-CB499E5337EB}"/>
              </a:ext>
            </a:extLst>
          </p:cNvPr>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14363" name="Google Shape;290;p25">
            <a:extLst>
              <a:ext uri="{FF2B5EF4-FFF2-40B4-BE49-F238E27FC236}">
                <a16:creationId xmlns:a16="http://schemas.microsoft.com/office/drawing/2014/main" id="{761CC908-EA52-4257-8B91-5CDAE3FE3048}"/>
              </a:ext>
            </a:extLst>
          </p:cNvPr>
          <p:cNvSpPr txBox="1">
            <a:spLocks noChangeArrowheads="1"/>
          </p:cNvSpPr>
          <p:nvPr/>
        </p:nvSpPr>
        <p:spPr bwMode="auto">
          <a:xfrm>
            <a:off x="4532313" y="3825875"/>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Font typeface="Arial" panose="020B0604020202020204" pitchFamily="34" charset="0"/>
              <a:buNone/>
            </a:pPr>
            <a:r>
              <a:rPr lang="sk-SK" altLang="sk-SK" b="1" dirty="0">
                <a:solidFill>
                  <a:srgbClr val="FFFFFF"/>
                </a:solidFill>
                <a:latin typeface="Roboto Slab" pitchFamily="2" charset="0"/>
                <a:ea typeface="Roboto Slab" pitchFamily="2" charset="0"/>
                <a:sym typeface="Nixie One" charset="0"/>
              </a:rPr>
              <a:t>Úkoly pro </a:t>
            </a:r>
            <a:r>
              <a:rPr lang="sk-SK" altLang="sk-SK" b="1" dirty="0" err="1">
                <a:solidFill>
                  <a:srgbClr val="FFFFFF"/>
                </a:solidFill>
                <a:latin typeface="Roboto Slab" pitchFamily="2" charset="0"/>
                <a:ea typeface="Roboto Slab" pitchFamily="2" charset="0"/>
                <a:sym typeface="Nixie One" charset="0"/>
              </a:rPr>
              <a:t>opakování</a:t>
            </a:r>
            <a:r>
              <a:rPr lang="sk-SK" altLang="sk-SK" b="1" dirty="0">
                <a:solidFill>
                  <a:srgbClr val="FFFFFF"/>
                </a:solidFill>
                <a:latin typeface="Roboto Slab" pitchFamily="2" charset="0"/>
                <a:ea typeface="Roboto Slab" pitchFamily="2" charset="0"/>
                <a:sym typeface="Nixie One" charset="0"/>
              </a:rPr>
              <a:t> </a:t>
            </a:r>
          </a:p>
        </p:txBody>
      </p:sp>
      <p:sp>
        <p:nvSpPr>
          <p:cNvPr id="14364" name="Google Shape;291;p25">
            <a:extLst>
              <a:ext uri="{FF2B5EF4-FFF2-40B4-BE49-F238E27FC236}">
                <a16:creationId xmlns:a16="http://schemas.microsoft.com/office/drawing/2014/main" id="{BA109F92-123B-487C-B38E-4CCAA6AC9932}"/>
              </a:ext>
            </a:extLst>
          </p:cNvPr>
          <p:cNvSpPr>
            <a:spLocks noChangeArrowheads="1"/>
          </p:cNvSpPr>
          <p:nvPr/>
        </p:nvSpPr>
        <p:spPr bwMode="auto">
          <a:xfrm flipH="1">
            <a:off x="3787775" y="1509713"/>
            <a:ext cx="90488" cy="2978150"/>
          </a:xfrm>
          <a:custGeom>
            <a:avLst/>
            <a:gdLst>
              <a:gd name="T0" fmla="*/ 0 w 120000"/>
              <a:gd name="T1" fmla="*/ 2147483646 h 120000"/>
              <a:gd name="T2" fmla="*/ 0 w 120000"/>
              <a:gd name="T3" fmla="*/ 2147483646 h 120000"/>
              <a:gd name="T4" fmla="*/ 12545 w 120000"/>
              <a:gd name="T5" fmla="*/ 0 h 120000"/>
              <a:gd name="T6" fmla="*/ 12545 w 120000"/>
              <a:gd name="T7" fmla="*/ 2147483646 h 120000"/>
              <a:gd name="T8" fmla="*/ 0 w 120000"/>
              <a:gd name="T9" fmla="*/ 2147483646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p>
            <a:endParaRPr lang="cs-CZ"/>
          </a:p>
        </p:txBody>
      </p:sp>
      <p:sp>
        <p:nvSpPr>
          <p:cNvPr id="14365" name="Google Shape;292;p25">
            <a:extLst>
              <a:ext uri="{FF2B5EF4-FFF2-40B4-BE49-F238E27FC236}">
                <a16:creationId xmlns:a16="http://schemas.microsoft.com/office/drawing/2014/main" id="{97C41F96-41CF-4789-BC51-D333BB251822}"/>
              </a:ext>
            </a:extLst>
          </p:cNvPr>
          <p:cNvSpPr txBox="1">
            <a:spLocks noChangeArrowheads="1"/>
          </p:cNvSpPr>
          <p:nvPr/>
        </p:nvSpPr>
        <p:spPr bwMode="auto">
          <a:xfrm>
            <a:off x="5362575" y="4487863"/>
            <a:ext cx="37115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r" eaLnBrk="1" hangingPunct="1">
              <a:spcBef>
                <a:spcPts val="600"/>
              </a:spcBef>
              <a:buFont typeface="Arial" panose="020B0604020202020204" pitchFamily="34" charset="0"/>
              <a:buNone/>
            </a:pPr>
            <a:endParaRPr lang="sk-SK" altLang="sk-SK" sz="1200" b="1">
              <a:solidFill>
                <a:srgbClr val="18637B"/>
              </a:solidFill>
              <a:latin typeface="Nixie One" charset="0"/>
              <a:sym typeface="Nixie One" charset="0"/>
            </a:endParaRPr>
          </a:p>
        </p:txBody>
      </p:sp>
      <p:sp>
        <p:nvSpPr>
          <p:cNvPr id="14366" name="Google Shape;312;p25">
            <a:extLst>
              <a:ext uri="{FF2B5EF4-FFF2-40B4-BE49-F238E27FC236}">
                <a16:creationId xmlns:a16="http://schemas.microsoft.com/office/drawing/2014/main" id="{41DFD912-5CFB-4D41-B88E-E8CA6DDF041B}"/>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5FB32ECF-B140-4D77-A9EF-4C8B5C8ED10A}"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3</a:t>
            </a:fld>
            <a:endParaRPr lang="sk-SK" altLang="sk-SK" sz="800">
              <a:solidFill>
                <a:srgbClr val="FFFFFF"/>
              </a:solidFill>
              <a:latin typeface="Roboto Slab" pitchFamily="2" charset="0"/>
              <a:sym typeface="Roboto Slab" pitchFamily="2" charset="0"/>
            </a:endParaRPr>
          </a:p>
        </p:txBody>
      </p:sp>
      <p:sp>
        <p:nvSpPr>
          <p:cNvPr id="50" name="Google Shape;132;p14">
            <a:extLst>
              <a:ext uri="{FF2B5EF4-FFF2-40B4-BE49-F238E27FC236}">
                <a16:creationId xmlns:a16="http://schemas.microsoft.com/office/drawing/2014/main" id="{2A3E9968-B6E7-4606-B4ED-B1A7FDC5BC1B}"/>
              </a:ext>
            </a:extLst>
          </p:cNvPr>
          <p:cNvSpPr txBox="1">
            <a:spLocks noChangeArrowheads="1"/>
          </p:cNvSpPr>
          <p:nvPr/>
        </p:nvSpPr>
        <p:spPr bwMode="auto">
          <a:xfrm>
            <a:off x="500063" y="4643438"/>
            <a:ext cx="2711450" cy="327025"/>
          </a:xfrm>
          <a:prstGeom prst="rect">
            <a:avLst/>
          </a:prstGeom>
          <a:solidFill>
            <a:schemeClr val="accent6">
              <a:lumMod val="75000"/>
            </a:schemeClr>
          </a:solidFill>
          <a:ln w="9525">
            <a:noFill/>
            <a:miter lim="800000"/>
            <a:headEnd/>
            <a:tailEnd/>
          </a:ln>
        </p:spPr>
        <p:txBody>
          <a:bodyPr lIns="91425" tIns="91425" rIns="91425" bIns="91425"/>
          <a:lstStyle/>
          <a:p>
            <a:pPr algn="ctr" eaLnBrk="1" hangingPunct="1">
              <a:defRPr/>
            </a:pPr>
            <a:r>
              <a:rPr lang="sk-SK" sz="900" b="1" dirty="0">
                <a:latin typeface="Arial" charset="0"/>
                <a:sym typeface="Arial" charset="0"/>
              </a:rPr>
              <a:t>2020-1-SK01-KA226-SCH-094350</a:t>
            </a:r>
          </a:p>
          <a:p>
            <a:pPr eaLnBrk="1" hangingPunct="1">
              <a:spcBef>
                <a:spcPts val="1000"/>
              </a:spcBef>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a:p>
            <a:pPr eaLnBrk="1" hangingPunct="1">
              <a:spcBef>
                <a:spcPts val="1000"/>
              </a:spcBef>
              <a:spcAft>
                <a:spcPts val="1000"/>
              </a:spcAft>
              <a:buClr>
                <a:srgbClr val="000000"/>
              </a:buClr>
              <a:buFont typeface="Arial" charset="0"/>
              <a:buNone/>
              <a:defRPr/>
            </a:pPr>
            <a:endParaRPr lang="sk-SK" altLang="sk-SK" sz="900" b="1" dirty="0">
              <a:solidFill>
                <a:srgbClr val="114454"/>
              </a:solidFill>
              <a:latin typeface="Nixie One" charset="0"/>
              <a:cs typeface="Arial" charset="0"/>
              <a:sym typeface="Nixie One" charset="0"/>
            </a:endParaRPr>
          </a:p>
        </p:txBody>
      </p:sp>
      <p:pic>
        <p:nvPicPr>
          <p:cNvPr id="14373" name="Obrázok 70" descr="Erasmus+ logo EN.jpg">
            <a:extLst>
              <a:ext uri="{FF2B5EF4-FFF2-40B4-BE49-F238E27FC236}">
                <a16:creationId xmlns:a16="http://schemas.microsoft.com/office/drawing/2014/main" id="{5B97DE78-9D87-4820-893D-FCE6E8168F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42875"/>
            <a:ext cx="2593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 name="Google Shape;572;p40">
            <a:extLst>
              <a:ext uri="{FF2B5EF4-FFF2-40B4-BE49-F238E27FC236}">
                <a16:creationId xmlns:a16="http://schemas.microsoft.com/office/drawing/2014/main" id="{4B9A501D-6983-4E5A-9910-E1348F265840}"/>
              </a:ext>
            </a:extLst>
          </p:cNvPr>
          <p:cNvGrpSpPr>
            <a:grpSpLocks/>
          </p:cNvGrpSpPr>
          <p:nvPr/>
        </p:nvGrpSpPr>
        <p:grpSpPr bwMode="auto">
          <a:xfrm>
            <a:off x="3182222" y="1734343"/>
            <a:ext cx="257175" cy="277813"/>
            <a:chOff x="616425" y="2329600"/>
            <a:chExt cx="361700" cy="388475"/>
          </a:xfrm>
        </p:grpSpPr>
        <p:sp>
          <p:nvSpPr>
            <p:cNvPr id="39" name="Google Shape;573;p40">
              <a:extLst>
                <a:ext uri="{FF2B5EF4-FFF2-40B4-BE49-F238E27FC236}">
                  <a16:creationId xmlns:a16="http://schemas.microsoft.com/office/drawing/2014/main" id="{80FBC413-1D50-4E80-84AB-9CB941FE0095}"/>
                </a:ext>
              </a:extLst>
            </p:cNvPr>
            <p:cNvSpPr>
              <a:spLocks noChangeArrowheads="1"/>
            </p:cNvSpPr>
            <p:nvPr/>
          </p:nvSpPr>
          <p:spPr bwMode="auto">
            <a:xfrm>
              <a:off x="616425" y="2329600"/>
              <a:ext cx="361700" cy="388475"/>
            </a:xfrm>
            <a:custGeom>
              <a:avLst/>
              <a:gdLst>
                <a:gd name="T0" fmla="*/ 0 w 14468"/>
                <a:gd name="T1" fmla="*/ 0 h 15539"/>
                <a:gd name="T2" fmla="*/ 14468 w 14468"/>
                <a:gd name="T3" fmla="*/ 15539 h 15539"/>
              </a:gdLst>
              <a:ahLst/>
              <a:cxnLst/>
              <a:rect l="T0" t="T1" r="T2" b="T3"/>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0" name="Google Shape;574;p40">
              <a:extLst>
                <a:ext uri="{FF2B5EF4-FFF2-40B4-BE49-F238E27FC236}">
                  <a16:creationId xmlns:a16="http://schemas.microsoft.com/office/drawing/2014/main" id="{97DC5C5F-5CE8-4A2C-96EB-39222E9D074B}"/>
                </a:ext>
              </a:extLst>
            </p:cNvPr>
            <p:cNvSpPr>
              <a:spLocks noChangeArrowheads="1"/>
            </p:cNvSpPr>
            <p:nvPr/>
          </p:nvSpPr>
          <p:spPr bwMode="auto">
            <a:xfrm>
              <a:off x="704725" y="2545750"/>
              <a:ext cx="185125" cy="25"/>
            </a:xfrm>
            <a:custGeom>
              <a:avLst/>
              <a:gdLst>
                <a:gd name="T0" fmla="*/ 0 w 7405"/>
                <a:gd name="T1" fmla="*/ 0 h 1"/>
                <a:gd name="T2" fmla="*/ 7405 w 7405"/>
                <a:gd name="T3" fmla="*/ 1 h 1"/>
              </a:gdLst>
              <a:ahLst/>
              <a:cxnLst/>
              <a:rect l="T0" t="T1" r="T2" b="T3"/>
              <a:pathLst>
                <a:path w="7405" h="1" fill="none" extrusionOk="0">
                  <a:moveTo>
                    <a:pt x="7404" y="0"/>
                  </a:moveTo>
                  <a:lnTo>
                    <a:pt x="0"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1" name="Google Shape;575;p40">
              <a:extLst>
                <a:ext uri="{FF2B5EF4-FFF2-40B4-BE49-F238E27FC236}">
                  <a16:creationId xmlns:a16="http://schemas.microsoft.com/office/drawing/2014/main" id="{73176FB8-071E-4762-9723-2A5D0B3B8DD3}"/>
                </a:ext>
              </a:extLst>
            </p:cNvPr>
            <p:cNvSpPr>
              <a:spLocks noChangeArrowheads="1"/>
            </p:cNvSpPr>
            <p:nvPr/>
          </p:nvSpPr>
          <p:spPr bwMode="auto">
            <a:xfrm>
              <a:off x="811875" y="2626125"/>
              <a:ext cx="31075" cy="31075"/>
            </a:xfrm>
            <a:custGeom>
              <a:avLst/>
              <a:gdLst>
                <a:gd name="T0" fmla="*/ 0 w 1243"/>
                <a:gd name="T1" fmla="*/ 0 h 1243"/>
                <a:gd name="T2" fmla="*/ 1243 w 1243"/>
                <a:gd name="T3" fmla="*/ 1243 h 1243"/>
              </a:gdLst>
              <a:ahLst/>
              <a:cxnLst/>
              <a:rect l="T0" t="T1" r="T2" b="T3"/>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2" name="Google Shape;576;p40">
              <a:extLst>
                <a:ext uri="{FF2B5EF4-FFF2-40B4-BE49-F238E27FC236}">
                  <a16:creationId xmlns:a16="http://schemas.microsoft.com/office/drawing/2014/main" id="{598464EF-8985-487D-944F-D8E4A544E1C3}"/>
                </a:ext>
              </a:extLst>
            </p:cNvPr>
            <p:cNvSpPr>
              <a:spLocks noChangeArrowheads="1"/>
            </p:cNvSpPr>
            <p:nvPr/>
          </p:nvSpPr>
          <p:spPr bwMode="auto">
            <a:xfrm>
              <a:off x="751000" y="2568275"/>
              <a:ext cx="54200" cy="53600"/>
            </a:xfrm>
            <a:custGeom>
              <a:avLst/>
              <a:gdLst>
                <a:gd name="T0" fmla="*/ 0 w 2168"/>
                <a:gd name="T1" fmla="*/ 0 h 2144"/>
                <a:gd name="T2" fmla="*/ 2168 w 2168"/>
                <a:gd name="T3" fmla="*/ 2144 h 2144"/>
              </a:gdLst>
              <a:ahLst/>
              <a:cxnLst/>
              <a:rect l="T0" t="T1" r="T2" b="T3"/>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3" name="Google Shape;577;p40">
              <a:extLst>
                <a:ext uri="{FF2B5EF4-FFF2-40B4-BE49-F238E27FC236}">
                  <a16:creationId xmlns:a16="http://schemas.microsoft.com/office/drawing/2014/main" id="{FF489D4D-C303-48F6-9A6B-3DF37C8629A6}"/>
                </a:ext>
              </a:extLst>
            </p:cNvPr>
            <p:cNvSpPr>
              <a:spLocks noChangeArrowheads="1"/>
            </p:cNvSpPr>
            <p:nvPr/>
          </p:nvSpPr>
          <p:spPr bwMode="auto">
            <a:xfrm>
              <a:off x="769875" y="2662650"/>
              <a:ext cx="23775" cy="23775"/>
            </a:xfrm>
            <a:custGeom>
              <a:avLst/>
              <a:gdLst>
                <a:gd name="T0" fmla="*/ 0 w 951"/>
                <a:gd name="T1" fmla="*/ 0 h 951"/>
                <a:gd name="T2" fmla="*/ 951 w 951"/>
                <a:gd name="T3" fmla="*/ 951 h 951"/>
              </a:gdLst>
              <a:ahLst/>
              <a:cxnLst/>
              <a:rect l="T0" t="T1" r="T2" b="T3"/>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4" name="Google Shape;578;p40">
              <a:extLst>
                <a:ext uri="{FF2B5EF4-FFF2-40B4-BE49-F238E27FC236}">
                  <a16:creationId xmlns:a16="http://schemas.microsoft.com/office/drawing/2014/main" id="{8A3E0A93-31CC-4C3B-8916-88CAD0DA3038}"/>
                </a:ext>
              </a:extLst>
            </p:cNvPr>
            <p:cNvSpPr>
              <a:spLocks noChangeArrowheads="1"/>
            </p:cNvSpPr>
            <p:nvPr/>
          </p:nvSpPr>
          <p:spPr bwMode="auto">
            <a:xfrm>
              <a:off x="799700" y="2503125"/>
              <a:ext cx="24375" cy="23775"/>
            </a:xfrm>
            <a:custGeom>
              <a:avLst/>
              <a:gdLst>
                <a:gd name="T0" fmla="*/ 0 w 975"/>
                <a:gd name="T1" fmla="*/ 0 h 951"/>
                <a:gd name="T2" fmla="*/ 975 w 975"/>
                <a:gd name="T3" fmla="*/ 951 h 951"/>
              </a:gdLst>
              <a:ahLst/>
              <a:cxnLst/>
              <a:rect l="T0" t="T1" r="T2" b="T3"/>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5" name="Google Shape;579;p40">
              <a:extLst>
                <a:ext uri="{FF2B5EF4-FFF2-40B4-BE49-F238E27FC236}">
                  <a16:creationId xmlns:a16="http://schemas.microsoft.com/office/drawing/2014/main" id="{862D21A1-3E6C-45CC-A425-A891B2C31820}"/>
                </a:ext>
              </a:extLst>
            </p:cNvPr>
            <p:cNvSpPr>
              <a:spLocks noChangeArrowheads="1"/>
            </p:cNvSpPr>
            <p:nvPr/>
          </p:nvSpPr>
          <p:spPr bwMode="auto">
            <a:xfrm>
              <a:off x="766825" y="2388050"/>
              <a:ext cx="60925" cy="25"/>
            </a:xfrm>
            <a:custGeom>
              <a:avLst/>
              <a:gdLst>
                <a:gd name="T0" fmla="*/ 0 w 2437"/>
                <a:gd name="T1" fmla="*/ 0 h 1"/>
                <a:gd name="T2" fmla="*/ 2437 w 2437"/>
                <a:gd name="T3" fmla="*/ 1 h 1"/>
              </a:gdLst>
              <a:ahLst/>
              <a:cxnLst/>
              <a:rect l="T0" t="T1" r="T2" b="T3"/>
              <a:pathLst>
                <a:path w="2437" h="1" fill="none" extrusionOk="0">
                  <a:moveTo>
                    <a:pt x="2436" y="0"/>
                  </a:moveTo>
                  <a:lnTo>
                    <a:pt x="1"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6" name="Google Shape;580;p40">
              <a:extLst>
                <a:ext uri="{FF2B5EF4-FFF2-40B4-BE49-F238E27FC236}">
                  <a16:creationId xmlns:a16="http://schemas.microsoft.com/office/drawing/2014/main" id="{F8DA4AE7-9D72-4CA9-B3B1-A912070F44AF}"/>
                </a:ext>
              </a:extLst>
            </p:cNvPr>
            <p:cNvSpPr>
              <a:spLocks noChangeArrowheads="1"/>
            </p:cNvSpPr>
            <p:nvPr/>
          </p:nvSpPr>
          <p:spPr bwMode="auto">
            <a:xfrm>
              <a:off x="769875" y="2456250"/>
              <a:ext cx="31075" cy="31075"/>
            </a:xfrm>
            <a:custGeom>
              <a:avLst/>
              <a:gdLst>
                <a:gd name="T0" fmla="*/ 0 w 1243"/>
                <a:gd name="T1" fmla="*/ 0 h 1243"/>
                <a:gd name="T2" fmla="*/ 1243 w 1243"/>
                <a:gd name="T3" fmla="*/ 1243 h 1243"/>
              </a:gdLst>
              <a:ahLst/>
              <a:cxnLst/>
              <a:rect l="T0" t="T1" r="T2" b="T3"/>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grpSp>
        <p:nvGrpSpPr>
          <p:cNvPr id="47" name="Google Shape;572;p40">
            <a:extLst>
              <a:ext uri="{FF2B5EF4-FFF2-40B4-BE49-F238E27FC236}">
                <a16:creationId xmlns:a16="http://schemas.microsoft.com/office/drawing/2014/main" id="{8A807543-D1B6-48B1-8F42-D668ED90DEF4}"/>
              </a:ext>
            </a:extLst>
          </p:cNvPr>
          <p:cNvGrpSpPr>
            <a:grpSpLocks/>
          </p:cNvGrpSpPr>
          <p:nvPr/>
        </p:nvGrpSpPr>
        <p:grpSpPr bwMode="auto">
          <a:xfrm>
            <a:off x="3183545" y="2483109"/>
            <a:ext cx="257175" cy="277813"/>
            <a:chOff x="616425" y="2329600"/>
            <a:chExt cx="361700" cy="388475"/>
          </a:xfrm>
        </p:grpSpPr>
        <p:sp>
          <p:nvSpPr>
            <p:cNvPr id="48" name="Google Shape;573;p40">
              <a:extLst>
                <a:ext uri="{FF2B5EF4-FFF2-40B4-BE49-F238E27FC236}">
                  <a16:creationId xmlns:a16="http://schemas.microsoft.com/office/drawing/2014/main" id="{316697CE-1B8E-4391-AA30-797E3AFBB6DC}"/>
                </a:ext>
              </a:extLst>
            </p:cNvPr>
            <p:cNvSpPr>
              <a:spLocks noChangeArrowheads="1"/>
            </p:cNvSpPr>
            <p:nvPr/>
          </p:nvSpPr>
          <p:spPr bwMode="auto">
            <a:xfrm>
              <a:off x="616425" y="2329600"/>
              <a:ext cx="361700" cy="388475"/>
            </a:xfrm>
            <a:custGeom>
              <a:avLst/>
              <a:gdLst>
                <a:gd name="T0" fmla="*/ 0 w 14468"/>
                <a:gd name="T1" fmla="*/ 0 h 15539"/>
                <a:gd name="T2" fmla="*/ 14468 w 14468"/>
                <a:gd name="T3" fmla="*/ 15539 h 15539"/>
              </a:gdLst>
              <a:ahLst/>
              <a:cxnLst/>
              <a:rect l="T0" t="T1" r="T2" b="T3"/>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49" name="Google Shape;574;p40">
              <a:extLst>
                <a:ext uri="{FF2B5EF4-FFF2-40B4-BE49-F238E27FC236}">
                  <a16:creationId xmlns:a16="http://schemas.microsoft.com/office/drawing/2014/main" id="{EB016B51-4F09-4959-BC9E-AEB7A88EEDBD}"/>
                </a:ext>
              </a:extLst>
            </p:cNvPr>
            <p:cNvSpPr>
              <a:spLocks noChangeArrowheads="1"/>
            </p:cNvSpPr>
            <p:nvPr/>
          </p:nvSpPr>
          <p:spPr bwMode="auto">
            <a:xfrm>
              <a:off x="704725" y="2545750"/>
              <a:ext cx="185125" cy="25"/>
            </a:xfrm>
            <a:custGeom>
              <a:avLst/>
              <a:gdLst>
                <a:gd name="T0" fmla="*/ 0 w 7405"/>
                <a:gd name="T1" fmla="*/ 0 h 1"/>
                <a:gd name="T2" fmla="*/ 7405 w 7405"/>
                <a:gd name="T3" fmla="*/ 1 h 1"/>
              </a:gdLst>
              <a:ahLst/>
              <a:cxnLst/>
              <a:rect l="T0" t="T1" r="T2" b="T3"/>
              <a:pathLst>
                <a:path w="7405" h="1" fill="none" extrusionOk="0">
                  <a:moveTo>
                    <a:pt x="7404" y="0"/>
                  </a:moveTo>
                  <a:lnTo>
                    <a:pt x="0"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1" name="Google Shape;575;p40">
              <a:extLst>
                <a:ext uri="{FF2B5EF4-FFF2-40B4-BE49-F238E27FC236}">
                  <a16:creationId xmlns:a16="http://schemas.microsoft.com/office/drawing/2014/main" id="{AEA85FE6-C2FD-4EA4-A58F-6B8599F16FCB}"/>
                </a:ext>
              </a:extLst>
            </p:cNvPr>
            <p:cNvSpPr>
              <a:spLocks noChangeArrowheads="1"/>
            </p:cNvSpPr>
            <p:nvPr/>
          </p:nvSpPr>
          <p:spPr bwMode="auto">
            <a:xfrm>
              <a:off x="811875" y="2626125"/>
              <a:ext cx="31075" cy="31075"/>
            </a:xfrm>
            <a:custGeom>
              <a:avLst/>
              <a:gdLst>
                <a:gd name="T0" fmla="*/ 0 w 1243"/>
                <a:gd name="T1" fmla="*/ 0 h 1243"/>
                <a:gd name="T2" fmla="*/ 1243 w 1243"/>
                <a:gd name="T3" fmla="*/ 1243 h 1243"/>
              </a:gdLst>
              <a:ahLst/>
              <a:cxnLst/>
              <a:rect l="T0" t="T1" r="T2" b="T3"/>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2" name="Google Shape;576;p40">
              <a:extLst>
                <a:ext uri="{FF2B5EF4-FFF2-40B4-BE49-F238E27FC236}">
                  <a16:creationId xmlns:a16="http://schemas.microsoft.com/office/drawing/2014/main" id="{F88A5387-136A-4C3C-AEC0-AD1E19EFA1E8}"/>
                </a:ext>
              </a:extLst>
            </p:cNvPr>
            <p:cNvSpPr>
              <a:spLocks noChangeArrowheads="1"/>
            </p:cNvSpPr>
            <p:nvPr/>
          </p:nvSpPr>
          <p:spPr bwMode="auto">
            <a:xfrm>
              <a:off x="751000" y="2568275"/>
              <a:ext cx="54200" cy="53600"/>
            </a:xfrm>
            <a:custGeom>
              <a:avLst/>
              <a:gdLst>
                <a:gd name="T0" fmla="*/ 0 w 2168"/>
                <a:gd name="T1" fmla="*/ 0 h 2144"/>
                <a:gd name="T2" fmla="*/ 2168 w 2168"/>
                <a:gd name="T3" fmla="*/ 2144 h 2144"/>
              </a:gdLst>
              <a:ahLst/>
              <a:cxnLst/>
              <a:rect l="T0" t="T1" r="T2" b="T3"/>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3" name="Google Shape;577;p40">
              <a:extLst>
                <a:ext uri="{FF2B5EF4-FFF2-40B4-BE49-F238E27FC236}">
                  <a16:creationId xmlns:a16="http://schemas.microsoft.com/office/drawing/2014/main" id="{ACAB5E21-C3B8-4F58-B99E-BF54F6FCB21B}"/>
                </a:ext>
              </a:extLst>
            </p:cNvPr>
            <p:cNvSpPr>
              <a:spLocks noChangeArrowheads="1"/>
            </p:cNvSpPr>
            <p:nvPr/>
          </p:nvSpPr>
          <p:spPr bwMode="auto">
            <a:xfrm>
              <a:off x="769875" y="2662650"/>
              <a:ext cx="23775" cy="23775"/>
            </a:xfrm>
            <a:custGeom>
              <a:avLst/>
              <a:gdLst>
                <a:gd name="T0" fmla="*/ 0 w 951"/>
                <a:gd name="T1" fmla="*/ 0 h 951"/>
                <a:gd name="T2" fmla="*/ 951 w 951"/>
                <a:gd name="T3" fmla="*/ 951 h 951"/>
              </a:gdLst>
              <a:ahLst/>
              <a:cxnLst/>
              <a:rect l="T0" t="T1" r="T2" b="T3"/>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4" name="Google Shape;578;p40">
              <a:extLst>
                <a:ext uri="{FF2B5EF4-FFF2-40B4-BE49-F238E27FC236}">
                  <a16:creationId xmlns:a16="http://schemas.microsoft.com/office/drawing/2014/main" id="{89949FED-C8C7-4C2B-B017-9FA80268816D}"/>
                </a:ext>
              </a:extLst>
            </p:cNvPr>
            <p:cNvSpPr>
              <a:spLocks noChangeArrowheads="1"/>
            </p:cNvSpPr>
            <p:nvPr/>
          </p:nvSpPr>
          <p:spPr bwMode="auto">
            <a:xfrm>
              <a:off x="799700" y="2503125"/>
              <a:ext cx="24375" cy="23775"/>
            </a:xfrm>
            <a:custGeom>
              <a:avLst/>
              <a:gdLst>
                <a:gd name="T0" fmla="*/ 0 w 975"/>
                <a:gd name="T1" fmla="*/ 0 h 951"/>
                <a:gd name="T2" fmla="*/ 975 w 975"/>
                <a:gd name="T3" fmla="*/ 951 h 951"/>
              </a:gdLst>
              <a:ahLst/>
              <a:cxnLst/>
              <a:rect l="T0" t="T1" r="T2" b="T3"/>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5" name="Google Shape;579;p40">
              <a:extLst>
                <a:ext uri="{FF2B5EF4-FFF2-40B4-BE49-F238E27FC236}">
                  <a16:creationId xmlns:a16="http://schemas.microsoft.com/office/drawing/2014/main" id="{14B964BC-2906-4EF4-B5DC-3A691709CF58}"/>
                </a:ext>
              </a:extLst>
            </p:cNvPr>
            <p:cNvSpPr>
              <a:spLocks noChangeArrowheads="1"/>
            </p:cNvSpPr>
            <p:nvPr/>
          </p:nvSpPr>
          <p:spPr bwMode="auto">
            <a:xfrm>
              <a:off x="766825" y="2388050"/>
              <a:ext cx="60925" cy="25"/>
            </a:xfrm>
            <a:custGeom>
              <a:avLst/>
              <a:gdLst>
                <a:gd name="T0" fmla="*/ 0 w 2437"/>
                <a:gd name="T1" fmla="*/ 0 h 1"/>
                <a:gd name="T2" fmla="*/ 2437 w 2437"/>
                <a:gd name="T3" fmla="*/ 1 h 1"/>
              </a:gdLst>
              <a:ahLst/>
              <a:cxnLst/>
              <a:rect l="T0" t="T1" r="T2" b="T3"/>
              <a:pathLst>
                <a:path w="2437" h="1" fill="none" extrusionOk="0">
                  <a:moveTo>
                    <a:pt x="2436" y="0"/>
                  </a:moveTo>
                  <a:lnTo>
                    <a:pt x="1"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6" name="Google Shape;580;p40">
              <a:extLst>
                <a:ext uri="{FF2B5EF4-FFF2-40B4-BE49-F238E27FC236}">
                  <a16:creationId xmlns:a16="http://schemas.microsoft.com/office/drawing/2014/main" id="{9EB61B45-4B64-4A23-A5B9-AFF50D49BC9D}"/>
                </a:ext>
              </a:extLst>
            </p:cNvPr>
            <p:cNvSpPr>
              <a:spLocks noChangeArrowheads="1"/>
            </p:cNvSpPr>
            <p:nvPr/>
          </p:nvSpPr>
          <p:spPr bwMode="auto">
            <a:xfrm>
              <a:off x="769875" y="2456250"/>
              <a:ext cx="31075" cy="31075"/>
            </a:xfrm>
            <a:custGeom>
              <a:avLst/>
              <a:gdLst>
                <a:gd name="T0" fmla="*/ 0 w 1243"/>
                <a:gd name="T1" fmla="*/ 0 h 1243"/>
                <a:gd name="T2" fmla="*/ 1243 w 1243"/>
                <a:gd name="T3" fmla="*/ 1243 h 1243"/>
              </a:gdLst>
              <a:ahLst/>
              <a:cxnLst/>
              <a:rect l="T0" t="T1" r="T2" b="T3"/>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grpSp>
        <p:nvGrpSpPr>
          <p:cNvPr id="57" name="Google Shape;572;p40">
            <a:extLst>
              <a:ext uri="{FF2B5EF4-FFF2-40B4-BE49-F238E27FC236}">
                <a16:creationId xmlns:a16="http://schemas.microsoft.com/office/drawing/2014/main" id="{B7D8D657-6566-4FA3-80E5-2D38BCAA2EB1}"/>
              </a:ext>
            </a:extLst>
          </p:cNvPr>
          <p:cNvGrpSpPr>
            <a:grpSpLocks/>
          </p:cNvGrpSpPr>
          <p:nvPr/>
        </p:nvGrpSpPr>
        <p:grpSpPr bwMode="auto">
          <a:xfrm>
            <a:off x="3211513" y="3265209"/>
            <a:ext cx="257175" cy="277813"/>
            <a:chOff x="616425" y="2329600"/>
            <a:chExt cx="361700" cy="388475"/>
          </a:xfrm>
        </p:grpSpPr>
        <p:sp>
          <p:nvSpPr>
            <p:cNvPr id="58" name="Google Shape;573;p40">
              <a:extLst>
                <a:ext uri="{FF2B5EF4-FFF2-40B4-BE49-F238E27FC236}">
                  <a16:creationId xmlns:a16="http://schemas.microsoft.com/office/drawing/2014/main" id="{CE936A04-0716-46A2-97D8-8B335C53EC7F}"/>
                </a:ext>
              </a:extLst>
            </p:cNvPr>
            <p:cNvSpPr>
              <a:spLocks noChangeArrowheads="1"/>
            </p:cNvSpPr>
            <p:nvPr/>
          </p:nvSpPr>
          <p:spPr bwMode="auto">
            <a:xfrm>
              <a:off x="616425" y="2329600"/>
              <a:ext cx="361700" cy="388475"/>
            </a:xfrm>
            <a:custGeom>
              <a:avLst/>
              <a:gdLst>
                <a:gd name="T0" fmla="*/ 0 w 14468"/>
                <a:gd name="T1" fmla="*/ 0 h 15539"/>
                <a:gd name="T2" fmla="*/ 14468 w 14468"/>
                <a:gd name="T3" fmla="*/ 15539 h 15539"/>
              </a:gdLst>
              <a:ahLst/>
              <a:cxnLst/>
              <a:rect l="T0" t="T1" r="T2" b="T3"/>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59" name="Google Shape;574;p40">
              <a:extLst>
                <a:ext uri="{FF2B5EF4-FFF2-40B4-BE49-F238E27FC236}">
                  <a16:creationId xmlns:a16="http://schemas.microsoft.com/office/drawing/2014/main" id="{CCA86F2F-BA89-4FC9-A10E-5BA8A7B860C1}"/>
                </a:ext>
              </a:extLst>
            </p:cNvPr>
            <p:cNvSpPr>
              <a:spLocks noChangeArrowheads="1"/>
            </p:cNvSpPr>
            <p:nvPr/>
          </p:nvSpPr>
          <p:spPr bwMode="auto">
            <a:xfrm>
              <a:off x="704725" y="2545750"/>
              <a:ext cx="185125" cy="25"/>
            </a:xfrm>
            <a:custGeom>
              <a:avLst/>
              <a:gdLst>
                <a:gd name="T0" fmla="*/ 0 w 7405"/>
                <a:gd name="T1" fmla="*/ 0 h 1"/>
                <a:gd name="T2" fmla="*/ 7405 w 7405"/>
                <a:gd name="T3" fmla="*/ 1 h 1"/>
              </a:gdLst>
              <a:ahLst/>
              <a:cxnLst/>
              <a:rect l="T0" t="T1" r="T2" b="T3"/>
              <a:pathLst>
                <a:path w="7405" h="1" fill="none" extrusionOk="0">
                  <a:moveTo>
                    <a:pt x="7404" y="0"/>
                  </a:moveTo>
                  <a:lnTo>
                    <a:pt x="0"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0" name="Google Shape;575;p40">
              <a:extLst>
                <a:ext uri="{FF2B5EF4-FFF2-40B4-BE49-F238E27FC236}">
                  <a16:creationId xmlns:a16="http://schemas.microsoft.com/office/drawing/2014/main" id="{8B2BC964-865B-40B3-B017-AF39963FFB72}"/>
                </a:ext>
              </a:extLst>
            </p:cNvPr>
            <p:cNvSpPr>
              <a:spLocks noChangeArrowheads="1"/>
            </p:cNvSpPr>
            <p:nvPr/>
          </p:nvSpPr>
          <p:spPr bwMode="auto">
            <a:xfrm>
              <a:off x="811875" y="2626125"/>
              <a:ext cx="31075" cy="31075"/>
            </a:xfrm>
            <a:custGeom>
              <a:avLst/>
              <a:gdLst>
                <a:gd name="T0" fmla="*/ 0 w 1243"/>
                <a:gd name="T1" fmla="*/ 0 h 1243"/>
                <a:gd name="T2" fmla="*/ 1243 w 1243"/>
                <a:gd name="T3" fmla="*/ 1243 h 1243"/>
              </a:gdLst>
              <a:ahLst/>
              <a:cxnLst/>
              <a:rect l="T0" t="T1" r="T2" b="T3"/>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1" name="Google Shape;576;p40">
              <a:extLst>
                <a:ext uri="{FF2B5EF4-FFF2-40B4-BE49-F238E27FC236}">
                  <a16:creationId xmlns:a16="http://schemas.microsoft.com/office/drawing/2014/main" id="{339F37AF-60A6-4305-A3F2-5F3AFA89F0B0}"/>
                </a:ext>
              </a:extLst>
            </p:cNvPr>
            <p:cNvSpPr>
              <a:spLocks noChangeArrowheads="1"/>
            </p:cNvSpPr>
            <p:nvPr/>
          </p:nvSpPr>
          <p:spPr bwMode="auto">
            <a:xfrm>
              <a:off x="751000" y="2568275"/>
              <a:ext cx="54200" cy="53600"/>
            </a:xfrm>
            <a:custGeom>
              <a:avLst/>
              <a:gdLst>
                <a:gd name="T0" fmla="*/ 0 w 2168"/>
                <a:gd name="T1" fmla="*/ 0 h 2144"/>
                <a:gd name="T2" fmla="*/ 2168 w 2168"/>
                <a:gd name="T3" fmla="*/ 2144 h 2144"/>
              </a:gdLst>
              <a:ahLst/>
              <a:cxnLst/>
              <a:rect l="T0" t="T1" r="T2" b="T3"/>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2" name="Google Shape;577;p40">
              <a:extLst>
                <a:ext uri="{FF2B5EF4-FFF2-40B4-BE49-F238E27FC236}">
                  <a16:creationId xmlns:a16="http://schemas.microsoft.com/office/drawing/2014/main" id="{47612BF9-66D9-462C-8B8D-1CAB220BCFC9}"/>
                </a:ext>
              </a:extLst>
            </p:cNvPr>
            <p:cNvSpPr>
              <a:spLocks noChangeArrowheads="1"/>
            </p:cNvSpPr>
            <p:nvPr/>
          </p:nvSpPr>
          <p:spPr bwMode="auto">
            <a:xfrm>
              <a:off x="769875" y="2662650"/>
              <a:ext cx="23775" cy="23775"/>
            </a:xfrm>
            <a:custGeom>
              <a:avLst/>
              <a:gdLst>
                <a:gd name="T0" fmla="*/ 0 w 951"/>
                <a:gd name="T1" fmla="*/ 0 h 951"/>
                <a:gd name="T2" fmla="*/ 951 w 951"/>
                <a:gd name="T3" fmla="*/ 951 h 951"/>
              </a:gdLst>
              <a:ahLst/>
              <a:cxnLst/>
              <a:rect l="T0" t="T1" r="T2" b="T3"/>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3" name="Google Shape;578;p40">
              <a:extLst>
                <a:ext uri="{FF2B5EF4-FFF2-40B4-BE49-F238E27FC236}">
                  <a16:creationId xmlns:a16="http://schemas.microsoft.com/office/drawing/2014/main" id="{7B539B53-9DE5-4A50-A534-A0D67FA5927C}"/>
                </a:ext>
              </a:extLst>
            </p:cNvPr>
            <p:cNvSpPr>
              <a:spLocks noChangeArrowheads="1"/>
            </p:cNvSpPr>
            <p:nvPr/>
          </p:nvSpPr>
          <p:spPr bwMode="auto">
            <a:xfrm>
              <a:off x="799700" y="2503125"/>
              <a:ext cx="24375" cy="23775"/>
            </a:xfrm>
            <a:custGeom>
              <a:avLst/>
              <a:gdLst>
                <a:gd name="T0" fmla="*/ 0 w 975"/>
                <a:gd name="T1" fmla="*/ 0 h 951"/>
                <a:gd name="T2" fmla="*/ 975 w 975"/>
                <a:gd name="T3" fmla="*/ 951 h 951"/>
              </a:gdLst>
              <a:ahLst/>
              <a:cxnLst/>
              <a:rect l="T0" t="T1" r="T2" b="T3"/>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4" name="Google Shape;579;p40">
              <a:extLst>
                <a:ext uri="{FF2B5EF4-FFF2-40B4-BE49-F238E27FC236}">
                  <a16:creationId xmlns:a16="http://schemas.microsoft.com/office/drawing/2014/main" id="{B00F61A5-B15E-4B14-A091-E245289D3755}"/>
                </a:ext>
              </a:extLst>
            </p:cNvPr>
            <p:cNvSpPr>
              <a:spLocks noChangeArrowheads="1"/>
            </p:cNvSpPr>
            <p:nvPr/>
          </p:nvSpPr>
          <p:spPr bwMode="auto">
            <a:xfrm>
              <a:off x="766825" y="2388050"/>
              <a:ext cx="60925" cy="25"/>
            </a:xfrm>
            <a:custGeom>
              <a:avLst/>
              <a:gdLst>
                <a:gd name="T0" fmla="*/ 0 w 2437"/>
                <a:gd name="T1" fmla="*/ 0 h 1"/>
                <a:gd name="T2" fmla="*/ 2437 w 2437"/>
                <a:gd name="T3" fmla="*/ 1 h 1"/>
              </a:gdLst>
              <a:ahLst/>
              <a:cxnLst/>
              <a:rect l="T0" t="T1" r="T2" b="T3"/>
              <a:pathLst>
                <a:path w="2437" h="1" fill="none" extrusionOk="0">
                  <a:moveTo>
                    <a:pt x="2436" y="0"/>
                  </a:moveTo>
                  <a:lnTo>
                    <a:pt x="1"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5" name="Google Shape;580;p40">
              <a:extLst>
                <a:ext uri="{FF2B5EF4-FFF2-40B4-BE49-F238E27FC236}">
                  <a16:creationId xmlns:a16="http://schemas.microsoft.com/office/drawing/2014/main" id="{5F642C2F-875A-40A5-8D4E-1CF4327065B7}"/>
                </a:ext>
              </a:extLst>
            </p:cNvPr>
            <p:cNvSpPr>
              <a:spLocks noChangeArrowheads="1"/>
            </p:cNvSpPr>
            <p:nvPr/>
          </p:nvSpPr>
          <p:spPr bwMode="auto">
            <a:xfrm>
              <a:off x="769875" y="2456250"/>
              <a:ext cx="31075" cy="31075"/>
            </a:xfrm>
            <a:custGeom>
              <a:avLst/>
              <a:gdLst>
                <a:gd name="T0" fmla="*/ 0 w 1243"/>
                <a:gd name="T1" fmla="*/ 0 h 1243"/>
                <a:gd name="T2" fmla="*/ 1243 w 1243"/>
                <a:gd name="T3" fmla="*/ 1243 h 1243"/>
              </a:gdLst>
              <a:ahLst/>
              <a:cxnLst/>
              <a:rect l="T0" t="T1" r="T2" b="T3"/>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grpSp>
        <p:nvGrpSpPr>
          <p:cNvPr id="66" name="Google Shape;572;p40">
            <a:extLst>
              <a:ext uri="{FF2B5EF4-FFF2-40B4-BE49-F238E27FC236}">
                <a16:creationId xmlns:a16="http://schemas.microsoft.com/office/drawing/2014/main" id="{7C2B3BBF-AD98-4FD1-91D4-CB3A937CC12D}"/>
              </a:ext>
            </a:extLst>
          </p:cNvPr>
          <p:cNvGrpSpPr>
            <a:grpSpLocks/>
          </p:cNvGrpSpPr>
          <p:nvPr/>
        </p:nvGrpSpPr>
        <p:grpSpPr bwMode="auto">
          <a:xfrm>
            <a:off x="3227388" y="4054474"/>
            <a:ext cx="257175" cy="277813"/>
            <a:chOff x="616425" y="2329600"/>
            <a:chExt cx="361700" cy="388475"/>
          </a:xfrm>
        </p:grpSpPr>
        <p:sp>
          <p:nvSpPr>
            <p:cNvPr id="67" name="Google Shape;573;p40">
              <a:extLst>
                <a:ext uri="{FF2B5EF4-FFF2-40B4-BE49-F238E27FC236}">
                  <a16:creationId xmlns:a16="http://schemas.microsoft.com/office/drawing/2014/main" id="{7F32351A-05ED-46BE-9214-1999AD99B118}"/>
                </a:ext>
              </a:extLst>
            </p:cNvPr>
            <p:cNvSpPr>
              <a:spLocks noChangeArrowheads="1"/>
            </p:cNvSpPr>
            <p:nvPr/>
          </p:nvSpPr>
          <p:spPr bwMode="auto">
            <a:xfrm>
              <a:off x="616425" y="2329600"/>
              <a:ext cx="361700" cy="388475"/>
            </a:xfrm>
            <a:custGeom>
              <a:avLst/>
              <a:gdLst>
                <a:gd name="T0" fmla="*/ 0 w 14468"/>
                <a:gd name="T1" fmla="*/ 0 h 15539"/>
                <a:gd name="T2" fmla="*/ 14468 w 14468"/>
                <a:gd name="T3" fmla="*/ 15539 h 15539"/>
              </a:gdLst>
              <a:ahLst/>
              <a:cxnLst/>
              <a:rect l="T0" t="T1" r="T2" b="T3"/>
              <a:pathLst>
                <a:path w="14468" h="15539" fill="none" extrusionOk="0">
                  <a:moveTo>
                    <a:pt x="14273" y="13030"/>
                  </a:moveTo>
                  <a:lnTo>
                    <a:pt x="9621" y="6479"/>
                  </a:lnTo>
                  <a:lnTo>
                    <a:pt x="9621" y="2338"/>
                  </a:lnTo>
                  <a:lnTo>
                    <a:pt x="10303" y="1656"/>
                  </a:lnTo>
                  <a:lnTo>
                    <a:pt x="10400" y="1559"/>
                  </a:lnTo>
                  <a:lnTo>
                    <a:pt x="10474" y="1437"/>
                  </a:lnTo>
                  <a:lnTo>
                    <a:pt x="10522" y="1291"/>
                  </a:lnTo>
                  <a:lnTo>
                    <a:pt x="10571" y="1169"/>
                  </a:lnTo>
                  <a:lnTo>
                    <a:pt x="10571" y="1023"/>
                  </a:lnTo>
                  <a:lnTo>
                    <a:pt x="10571" y="877"/>
                  </a:lnTo>
                  <a:lnTo>
                    <a:pt x="10547" y="731"/>
                  </a:lnTo>
                  <a:lnTo>
                    <a:pt x="10498" y="609"/>
                  </a:lnTo>
                  <a:lnTo>
                    <a:pt x="10449" y="463"/>
                  </a:lnTo>
                  <a:lnTo>
                    <a:pt x="10352" y="366"/>
                  </a:lnTo>
                  <a:lnTo>
                    <a:pt x="10254" y="244"/>
                  </a:lnTo>
                  <a:lnTo>
                    <a:pt x="10157" y="171"/>
                  </a:lnTo>
                  <a:lnTo>
                    <a:pt x="10035" y="98"/>
                  </a:lnTo>
                  <a:lnTo>
                    <a:pt x="9889" y="49"/>
                  </a:lnTo>
                  <a:lnTo>
                    <a:pt x="9767" y="25"/>
                  </a:lnTo>
                  <a:lnTo>
                    <a:pt x="9621" y="0"/>
                  </a:lnTo>
                  <a:lnTo>
                    <a:pt x="4848" y="0"/>
                  </a:lnTo>
                  <a:lnTo>
                    <a:pt x="4701" y="25"/>
                  </a:lnTo>
                  <a:lnTo>
                    <a:pt x="4580" y="49"/>
                  </a:lnTo>
                  <a:lnTo>
                    <a:pt x="4433" y="98"/>
                  </a:lnTo>
                  <a:lnTo>
                    <a:pt x="4312" y="171"/>
                  </a:lnTo>
                  <a:lnTo>
                    <a:pt x="4214" y="244"/>
                  </a:lnTo>
                  <a:lnTo>
                    <a:pt x="4117" y="366"/>
                  </a:lnTo>
                  <a:lnTo>
                    <a:pt x="4019" y="463"/>
                  </a:lnTo>
                  <a:lnTo>
                    <a:pt x="3971" y="609"/>
                  </a:lnTo>
                  <a:lnTo>
                    <a:pt x="3922" y="731"/>
                  </a:lnTo>
                  <a:lnTo>
                    <a:pt x="3898" y="877"/>
                  </a:lnTo>
                  <a:lnTo>
                    <a:pt x="3898" y="1023"/>
                  </a:lnTo>
                  <a:lnTo>
                    <a:pt x="3898" y="1169"/>
                  </a:lnTo>
                  <a:lnTo>
                    <a:pt x="3946" y="1291"/>
                  </a:lnTo>
                  <a:lnTo>
                    <a:pt x="3995" y="1437"/>
                  </a:lnTo>
                  <a:lnTo>
                    <a:pt x="4068" y="1559"/>
                  </a:lnTo>
                  <a:lnTo>
                    <a:pt x="4166" y="1656"/>
                  </a:lnTo>
                  <a:lnTo>
                    <a:pt x="4848" y="2338"/>
                  </a:lnTo>
                  <a:lnTo>
                    <a:pt x="4848" y="6479"/>
                  </a:lnTo>
                  <a:lnTo>
                    <a:pt x="196" y="13030"/>
                  </a:lnTo>
                  <a:lnTo>
                    <a:pt x="123" y="13152"/>
                  </a:lnTo>
                  <a:lnTo>
                    <a:pt x="50" y="13274"/>
                  </a:lnTo>
                  <a:lnTo>
                    <a:pt x="25" y="13395"/>
                  </a:lnTo>
                  <a:lnTo>
                    <a:pt x="1" y="13517"/>
                  </a:lnTo>
                  <a:lnTo>
                    <a:pt x="1" y="13639"/>
                  </a:lnTo>
                  <a:lnTo>
                    <a:pt x="25" y="13785"/>
                  </a:lnTo>
                  <a:lnTo>
                    <a:pt x="50" y="13907"/>
                  </a:lnTo>
                  <a:lnTo>
                    <a:pt x="98" y="14029"/>
                  </a:lnTo>
                  <a:lnTo>
                    <a:pt x="585" y="15003"/>
                  </a:lnTo>
                  <a:lnTo>
                    <a:pt x="658" y="15125"/>
                  </a:lnTo>
                  <a:lnTo>
                    <a:pt x="756" y="15222"/>
                  </a:lnTo>
                  <a:lnTo>
                    <a:pt x="829" y="15320"/>
                  </a:lnTo>
                  <a:lnTo>
                    <a:pt x="951" y="15393"/>
                  </a:lnTo>
                  <a:lnTo>
                    <a:pt x="1073" y="15441"/>
                  </a:lnTo>
                  <a:lnTo>
                    <a:pt x="1194" y="15490"/>
                  </a:lnTo>
                  <a:lnTo>
                    <a:pt x="1316" y="15539"/>
                  </a:lnTo>
                  <a:lnTo>
                    <a:pt x="1462" y="15539"/>
                  </a:lnTo>
                  <a:lnTo>
                    <a:pt x="13006" y="15539"/>
                  </a:lnTo>
                  <a:lnTo>
                    <a:pt x="13153" y="15539"/>
                  </a:lnTo>
                  <a:lnTo>
                    <a:pt x="13274" y="15490"/>
                  </a:lnTo>
                  <a:lnTo>
                    <a:pt x="13396" y="15441"/>
                  </a:lnTo>
                  <a:lnTo>
                    <a:pt x="13518" y="15393"/>
                  </a:lnTo>
                  <a:lnTo>
                    <a:pt x="13640" y="15320"/>
                  </a:lnTo>
                  <a:lnTo>
                    <a:pt x="13713" y="15222"/>
                  </a:lnTo>
                  <a:lnTo>
                    <a:pt x="13810" y="15125"/>
                  </a:lnTo>
                  <a:lnTo>
                    <a:pt x="13883" y="15003"/>
                  </a:lnTo>
                  <a:lnTo>
                    <a:pt x="14370" y="14029"/>
                  </a:lnTo>
                  <a:lnTo>
                    <a:pt x="14419" y="13907"/>
                  </a:lnTo>
                  <a:lnTo>
                    <a:pt x="14443" y="13785"/>
                  </a:lnTo>
                  <a:lnTo>
                    <a:pt x="14468" y="13639"/>
                  </a:lnTo>
                  <a:lnTo>
                    <a:pt x="14468" y="13517"/>
                  </a:lnTo>
                  <a:lnTo>
                    <a:pt x="14443" y="13395"/>
                  </a:lnTo>
                  <a:lnTo>
                    <a:pt x="14419" y="13274"/>
                  </a:lnTo>
                  <a:lnTo>
                    <a:pt x="14346" y="13152"/>
                  </a:lnTo>
                  <a:lnTo>
                    <a:pt x="14273" y="1303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8" name="Google Shape;574;p40">
              <a:extLst>
                <a:ext uri="{FF2B5EF4-FFF2-40B4-BE49-F238E27FC236}">
                  <a16:creationId xmlns:a16="http://schemas.microsoft.com/office/drawing/2014/main" id="{05AEA87C-2F81-4396-87B3-3BB79680B3D3}"/>
                </a:ext>
              </a:extLst>
            </p:cNvPr>
            <p:cNvSpPr>
              <a:spLocks noChangeArrowheads="1"/>
            </p:cNvSpPr>
            <p:nvPr/>
          </p:nvSpPr>
          <p:spPr bwMode="auto">
            <a:xfrm>
              <a:off x="704725" y="2545750"/>
              <a:ext cx="185125" cy="25"/>
            </a:xfrm>
            <a:custGeom>
              <a:avLst/>
              <a:gdLst>
                <a:gd name="T0" fmla="*/ 0 w 7405"/>
                <a:gd name="T1" fmla="*/ 0 h 1"/>
                <a:gd name="T2" fmla="*/ 7405 w 7405"/>
                <a:gd name="T3" fmla="*/ 1 h 1"/>
              </a:gdLst>
              <a:ahLst/>
              <a:cxnLst/>
              <a:rect l="T0" t="T1" r="T2" b="T3"/>
              <a:pathLst>
                <a:path w="7405" h="1" fill="none" extrusionOk="0">
                  <a:moveTo>
                    <a:pt x="7404" y="0"/>
                  </a:moveTo>
                  <a:lnTo>
                    <a:pt x="0"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69" name="Google Shape;575;p40">
              <a:extLst>
                <a:ext uri="{FF2B5EF4-FFF2-40B4-BE49-F238E27FC236}">
                  <a16:creationId xmlns:a16="http://schemas.microsoft.com/office/drawing/2014/main" id="{8100DCAA-C2DF-4B79-9DB6-A4D7C187D8EF}"/>
                </a:ext>
              </a:extLst>
            </p:cNvPr>
            <p:cNvSpPr>
              <a:spLocks noChangeArrowheads="1"/>
            </p:cNvSpPr>
            <p:nvPr/>
          </p:nvSpPr>
          <p:spPr bwMode="auto">
            <a:xfrm>
              <a:off x="811875" y="2626125"/>
              <a:ext cx="31075" cy="31075"/>
            </a:xfrm>
            <a:custGeom>
              <a:avLst/>
              <a:gdLst>
                <a:gd name="T0" fmla="*/ 0 w 1243"/>
                <a:gd name="T1" fmla="*/ 0 h 1243"/>
                <a:gd name="T2" fmla="*/ 1243 w 1243"/>
                <a:gd name="T3" fmla="*/ 1243 h 1243"/>
              </a:gdLst>
              <a:ahLst/>
              <a:cxnLst/>
              <a:rect l="T0" t="T1" r="T2" b="T3"/>
              <a:pathLst>
                <a:path w="1243" h="1243" fill="none" extrusionOk="0">
                  <a:moveTo>
                    <a:pt x="1" y="633"/>
                  </a:moveTo>
                  <a:lnTo>
                    <a:pt x="1" y="633"/>
                  </a:lnTo>
                  <a:lnTo>
                    <a:pt x="25" y="487"/>
                  </a:lnTo>
                  <a:lnTo>
                    <a:pt x="50" y="390"/>
                  </a:lnTo>
                  <a:lnTo>
                    <a:pt x="98" y="268"/>
                  </a:lnTo>
                  <a:lnTo>
                    <a:pt x="171" y="171"/>
                  </a:lnTo>
                  <a:lnTo>
                    <a:pt x="269" y="98"/>
                  </a:lnTo>
                  <a:lnTo>
                    <a:pt x="390" y="49"/>
                  </a:lnTo>
                  <a:lnTo>
                    <a:pt x="488" y="24"/>
                  </a:lnTo>
                  <a:lnTo>
                    <a:pt x="634" y="0"/>
                  </a:lnTo>
                  <a:lnTo>
                    <a:pt x="756" y="24"/>
                  </a:lnTo>
                  <a:lnTo>
                    <a:pt x="853" y="49"/>
                  </a:lnTo>
                  <a:lnTo>
                    <a:pt x="975" y="98"/>
                  </a:lnTo>
                  <a:lnTo>
                    <a:pt x="1072" y="171"/>
                  </a:lnTo>
                  <a:lnTo>
                    <a:pt x="1146" y="268"/>
                  </a:lnTo>
                  <a:lnTo>
                    <a:pt x="1194" y="390"/>
                  </a:lnTo>
                  <a:lnTo>
                    <a:pt x="1243" y="487"/>
                  </a:lnTo>
                  <a:lnTo>
                    <a:pt x="1243" y="633"/>
                  </a:lnTo>
                  <a:lnTo>
                    <a:pt x="1243" y="755"/>
                  </a:lnTo>
                  <a:lnTo>
                    <a:pt x="1194" y="853"/>
                  </a:lnTo>
                  <a:lnTo>
                    <a:pt x="1146" y="974"/>
                  </a:lnTo>
                  <a:lnTo>
                    <a:pt x="1072" y="1072"/>
                  </a:lnTo>
                  <a:lnTo>
                    <a:pt x="975" y="1145"/>
                  </a:lnTo>
                  <a:lnTo>
                    <a:pt x="853" y="1194"/>
                  </a:lnTo>
                  <a:lnTo>
                    <a:pt x="756" y="1242"/>
                  </a:lnTo>
                  <a:lnTo>
                    <a:pt x="634" y="1242"/>
                  </a:lnTo>
                  <a:lnTo>
                    <a:pt x="488" y="1242"/>
                  </a:lnTo>
                  <a:lnTo>
                    <a:pt x="390" y="1194"/>
                  </a:lnTo>
                  <a:lnTo>
                    <a:pt x="269" y="1145"/>
                  </a:lnTo>
                  <a:lnTo>
                    <a:pt x="171" y="1072"/>
                  </a:lnTo>
                  <a:lnTo>
                    <a:pt x="98" y="974"/>
                  </a:lnTo>
                  <a:lnTo>
                    <a:pt x="50" y="853"/>
                  </a:lnTo>
                  <a:lnTo>
                    <a:pt x="25" y="755"/>
                  </a:lnTo>
                  <a:lnTo>
                    <a:pt x="1" y="63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0" name="Google Shape;576;p40">
              <a:extLst>
                <a:ext uri="{FF2B5EF4-FFF2-40B4-BE49-F238E27FC236}">
                  <a16:creationId xmlns:a16="http://schemas.microsoft.com/office/drawing/2014/main" id="{7148305D-DE1D-4A5B-B73D-C52F2AF3A038}"/>
                </a:ext>
              </a:extLst>
            </p:cNvPr>
            <p:cNvSpPr>
              <a:spLocks noChangeArrowheads="1"/>
            </p:cNvSpPr>
            <p:nvPr/>
          </p:nvSpPr>
          <p:spPr bwMode="auto">
            <a:xfrm>
              <a:off x="751000" y="2568275"/>
              <a:ext cx="54200" cy="53600"/>
            </a:xfrm>
            <a:custGeom>
              <a:avLst/>
              <a:gdLst>
                <a:gd name="T0" fmla="*/ 0 w 2168"/>
                <a:gd name="T1" fmla="*/ 0 h 2144"/>
                <a:gd name="T2" fmla="*/ 2168 w 2168"/>
                <a:gd name="T3" fmla="*/ 2144 h 2144"/>
              </a:gdLst>
              <a:ahLst/>
              <a:cxnLst/>
              <a:rect l="T0" t="T1" r="T2" b="T3"/>
              <a:pathLst>
                <a:path w="2168" h="2144" fill="none" extrusionOk="0">
                  <a:moveTo>
                    <a:pt x="1096" y="2144"/>
                  </a:moveTo>
                  <a:lnTo>
                    <a:pt x="1096" y="2144"/>
                  </a:lnTo>
                  <a:lnTo>
                    <a:pt x="877" y="2119"/>
                  </a:lnTo>
                  <a:lnTo>
                    <a:pt x="658" y="2071"/>
                  </a:lnTo>
                  <a:lnTo>
                    <a:pt x="487" y="1973"/>
                  </a:lnTo>
                  <a:lnTo>
                    <a:pt x="317" y="1827"/>
                  </a:lnTo>
                  <a:lnTo>
                    <a:pt x="195" y="1681"/>
                  </a:lnTo>
                  <a:lnTo>
                    <a:pt x="98" y="1486"/>
                  </a:lnTo>
                  <a:lnTo>
                    <a:pt x="25" y="1291"/>
                  </a:lnTo>
                  <a:lnTo>
                    <a:pt x="0" y="1072"/>
                  </a:lnTo>
                  <a:lnTo>
                    <a:pt x="25" y="853"/>
                  </a:lnTo>
                  <a:lnTo>
                    <a:pt x="98" y="658"/>
                  </a:lnTo>
                  <a:lnTo>
                    <a:pt x="195" y="463"/>
                  </a:lnTo>
                  <a:lnTo>
                    <a:pt x="317" y="317"/>
                  </a:lnTo>
                  <a:lnTo>
                    <a:pt x="487" y="171"/>
                  </a:lnTo>
                  <a:lnTo>
                    <a:pt x="658" y="73"/>
                  </a:lnTo>
                  <a:lnTo>
                    <a:pt x="877" y="0"/>
                  </a:lnTo>
                  <a:lnTo>
                    <a:pt x="1096" y="0"/>
                  </a:lnTo>
                  <a:lnTo>
                    <a:pt x="1315" y="0"/>
                  </a:lnTo>
                  <a:lnTo>
                    <a:pt x="1510" y="73"/>
                  </a:lnTo>
                  <a:lnTo>
                    <a:pt x="1681" y="171"/>
                  </a:lnTo>
                  <a:lnTo>
                    <a:pt x="1851" y="317"/>
                  </a:lnTo>
                  <a:lnTo>
                    <a:pt x="1973" y="463"/>
                  </a:lnTo>
                  <a:lnTo>
                    <a:pt x="2070" y="658"/>
                  </a:lnTo>
                  <a:lnTo>
                    <a:pt x="2144" y="853"/>
                  </a:lnTo>
                  <a:lnTo>
                    <a:pt x="2168" y="1072"/>
                  </a:lnTo>
                  <a:lnTo>
                    <a:pt x="2144" y="1291"/>
                  </a:lnTo>
                  <a:lnTo>
                    <a:pt x="2070" y="1486"/>
                  </a:lnTo>
                  <a:lnTo>
                    <a:pt x="1973" y="1681"/>
                  </a:lnTo>
                  <a:lnTo>
                    <a:pt x="1851" y="1827"/>
                  </a:lnTo>
                  <a:lnTo>
                    <a:pt x="1681" y="1973"/>
                  </a:lnTo>
                  <a:lnTo>
                    <a:pt x="1510" y="2071"/>
                  </a:lnTo>
                  <a:lnTo>
                    <a:pt x="1315" y="2119"/>
                  </a:lnTo>
                  <a:lnTo>
                    <a:pt x="1096" y="2144"/>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1" name="Google Shape;577;p40">
              <a:extLst>
                <a:ext uri="{FF2B5EF4-FFF2-40B4-BE49-F238E27FC236}">
                  <a16:creationId xmlns:a16="http://schemas.microsoft.com/office/drawing/2014/main" id="{B40C1F5E-BF33-4B8C-916C-95AA9CB7A436}"/>
                </a:ext>
              </a:extLst>
            </p:cNvPr>
            <p:cNvSpPr>
              <a:spLocks noChangeArrowheads="1"/>
            </p:cNvSpPr>
            <p:nvPr/>
          </p:nvSpPr>
          <p:spPr bwMode="auto">
            <a:xfrm>
              <a:off x="769875" y="2662650"/>
              <a:ext cx="23775" cy="23775"/>
            </a:xfrm>
            <a:custGeom>
              <a:avLst/>
              <a:gdLst>
                <a:gd name="T0" fmla="*/ 0 w 951"/>
                <a:gd name="T1" fmla="*/ 0 h 951"/>
                <a:gd name="T2" fmla="*/ 951 w 951"/>
                <a:gd name="T3" fmla="*/ 951 h 951"/>
              </a:gdLst>
              <a:ahLst/>
              <a:cxnLst/>
              <a:rect l="T0" t="T1" r="T2" b="T3"/>
              <a:pathLst>
                <a:path w="951" h="951" fill="none" extrusionOk="0">
                  <a:moveTo>
                    <a:pt x="0" y="463"/>
                  </a:moveTo>
                  <a:lnTo>
                    <a:pt x="0" y="463"/>
                  </a:lnTo>
                  <a:lnTo>
                    <a:pt x="0" y="366"/>
                  </a:lnTo>
                  <a:lnTo>
                    <a:pt x="25" y="293"/>
                  </a:lnTo>
                  <a:lnTo>
                    <a:pt x="73" y="195"/>
                  </a:lnTo>
                  <a:lnTo>
                    <a:pt x="146" y="122"/>
                  </a:lnTo>
                  <a:lnTo>
                    <a:pt x="220" y="73"/>
                  </a:lnTo>
                  <a:lnTo>
                    <a:pt x="293" y="25"/>
                  </a:lnTo>
                  <a:lnTo>
                    <a:pt x="390" y="0"/>
                  </a:lnTo>
                  <a:lnTo>
                    <a:pt x="487" y="0"/>
                  </a:lnTo>
                  <a:lnTo>
                    <a:pt x="585" y="0"/>
                  </a:lnTo>
                  <a:lnTo>
                    <a:pt x="658" y="25"/>
                  </a:lnTo>
                  <a:lnTo>
                    <a:pt x="755" y="73"/>
                  </a:lnTo>
                  <a:lnTo>
                    <a:pt x="828" y="122"/>
                  </a:lnTo>
                  <a:lnTo>
                    <a:pt x="877" y="195"/>
                  </a:lnTo>
                  <a:lnTo>
                    <a:pt x="926" y="293"/>
                  </a:lnTo>
                  <a:lnTo>
                    <a:pt x="950" y="366"/>
                  </a:lnTo>
                  <a:lnTo>
                    <a:pt x="950" y="463"/>
                  </a:lnTo>
                  <a:lnTo>
                    <a:pt x="950" y="561"/>
                  </a:lnTo>
                  <a:lnTo>
                    <a:pt x="926" y="658"/>
                  </a:lnTo>
                  <a:lnTo>
                    <a:pt x="877" y="755"/>
                  </a:lnTo>
                  <a:lnTo>
                    <a:pt x="828" y="804"/>
                  </a:lnTo>
                  <a:lnTo>
                    <a:pt x="755" y="877"/>
                  </a:lnTo>
                  <a:lnTo>
                    <a:pt x="658" y="926"/>
                  </a:lnTo>
                  <a:lnTo>
                    <a:pt x="585" y="950"/>
                  </a:lnTo>
                  <a:lnTo>
                    <a:pt x="487" y="950"/>
                  </a:lnTo>
                  <a:lnTo>
                    <a:pt x="390" y="950"/>
                  </a:lnTo>
                  <a:lnTo>
                    <a:pt x="293" y="926"/>
                  </a:lnTo>
                  <a:lnTo>
                    <a:pt x="220" y="877"/>
                  </a:lnTo>
                  <a:lnTo>
                    <a:pt x="146" y="804"/>
                  </a:lnTo>
                  <a:lnTo>
                    <a:pt x="73" y="755"/>
                  </a:lnTo>
                  <a:lnTo>
                    <a:pt x="25" y="658"/>
                  </a:lnTo>
                  <a:lnTo>
                    <a:pt x="0" y="561"/>
                  </a:lnTo>
                  <a:lnTo>
                    <a:pt x="0" y="463"/>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2" name="Google Shape;578;p40">
              <a:extLst>
                <a:ext uri="{FF2B5EF4-FFF2-40B4-BE49-F238E27FC236}">
                  <a16:creationId xmlns:a16="http://schemas.microsoft.com/office/drawing/2014/main" id="{F519E812-C3BC-44B7-BB13-8D8416B6C809}"/>
                </a:ext>
              </a:extLst>
            </p:cNvPr>
            <p:cNvSpPr>
              <a:spLocks noChangeArrowheads="1"/>
            </p:cNvSpPr>
            <p:nvPr/>
          </p:nvSpPr>
          <p:spPr bwMode="auto">
            <a:xfrm>
              <a:off x="799700" y="2503125"/>
              <a:ext cx="24375" cy="23775"/>
            </a:xfrm>
            <a:custGeom>
              <a:avLst/>
              <a:gdLst>
                <a:gd name="T0" fmla="*/ 0 w 975"/>
                <a:gd name="T1" fmla="*/ 0 h 951"/>
                <a:gd name="T2" fmla="*/ 975 w 975"/>
                <a:gd name="T3" fmla="*/ 951 h 951"/>
              </a:gdLst>
              <a:ahLst/>
              <a:cxnLst/>
              <a:rect l="T0" t="T1" r="T2" b="T3"/>
              <a:pathLst>
                <a:path w="975" h="951" fill="none" extrusionOk="0">
                  <a:moveTo>
                    <a:pt x="1" y="463"/>
                  </a:moveTo>
                  <a:lnTo>
                    <a:pt x="1" y="463"/>
                  </a:lnTo>
                  <a:lnTo>
                    <a:pt x="25" y="366"/>
                  </a:lnTo>
                  <a:lnTo>
                    <a:pt x="49" y="293"/>
                  </a:lnTo>
                  <a:lnTo>
                    <a:pt x="98" y="195"/>
                  </a:lnTo>
                  <a:lnTo>
                    <a:pt x="147" y="122"/>
                  </a:lnTo>
                  <a:lnTo>
                    <a:pt x="220" y="73"/>
                  </a:lnTo>
                  <a:lnTo>
                    <a:pt x="293" y="25"/>
                  </a:lnTo>
                  <a:lnTo>
                    <a:pt x="390" y="0"/>
                  </a:lnTo>
                  <a:lnTo>
                    <a:pt x="488" y="0"/>
                  </a:lnTo>
                  <a:lnTo>
                    <a:pt x="585" y="0"/>
                  </a:lnTo>
                  <a:lnTo>
                    <a:pt x="683" y="25"/>
                  </a:lnTo>
                  <a:lnTo>
                    <a:pt x="756" y="73"/>
                  </a:lnTo>
                  <a:lnTo>
                    <a:pt x="829" y="122"/>
                  </a:lnTo>
                  <a:lnTo>
                    <a:pt x="877" y="195"/>
                  </a:lnTo>
                  <a:lnTo>
                    <a:pt x="926" y="293"/>
                  </a:lnTo>
                  <a:lnTo>
                    <a:pt x="951" y="366"/>
                  </a:lnTo>
                  <a:lnTo>
                    <a:pt x="975" y="463"/>
                  </a:lnTo>
                  <a:lnTo>
                    <a:pt x="951" y="561"/>
                  </a:lnTo>
                  <a:lnTo>
                    <a:pt x="926" y="658"/>
                  </a:lnTo>
                  <a:lnTo>
                    <a:pt x="877" y="731"/>
                  </a:lnTo>
                  <a:lnTo>
                    <a:pt x="829" y="804"/>
                  </a:lnTo>
                  <a:lnTo>
                    <a:pt x="756" y="877"/>
                  </a:lnTo>
                  <a:lnTo>
                    <a:pt x="683" y="902"/>
                  </a:lnTo>
                  <a:lnTo>
                    <a:pt x="585" y="950"/>
                  </a:lnTo>
                  <a:lnTo>
                    <a:pt x="488" y="950"/>
                  </a:lnTo>
                  <a:lnTo>
                    <a:pt x="390" y="950"/>
                  </a:lnTo>
                  <a:lnTo>
                    <a:pt x="293" y="902"/>
                  </a:lnTo>
                  <a:lnTo>
                    <a:pt x="220" y="877"/>
                  </a:lnTo>
                  <a:lnTo>
                    <a:pt x="147" y="804"/>
                  </a:lnTo>
                  <a:lnTo>
                    <a:pt x="98" y="731"/>
                  </a:lnTo>
                  <a:lnTo>
                    <a:pt x="49" y="658"/>
                  </a:lnTo>
                  <a:lnTo>
                    <a:pt x="25" y="561"/>
                  </a:lnTo>
                  <a:lnTo>
                    <a:pt x="1" y="46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3" name="Google Shape;579;p40">
              <a:extLst>
                <a:ext uri="{FF2B5EF4-FFF2-40B4-BE49-F238E27FC236}">
                  <a16:creationId xmlns:a16="http://schemas.microsoft.com/office/drawing/2014/main" id="{F7511D5E-E091-444B-BA73-07D3301FCD3F}"/>
                </a:ext>
              </a:extLst>
            </p:cNvPr>
            <p:cNvSpPr>
              <a:spLocks noChangeArrowheads="1"/>
            </p:cNvSpPr>
            <p:nvPr/>
          </p:nvSpPr>
          <p:spPr bwMode="auto">
            <a:xfrm>
              <a:off x="766825" y="2388050"/>
              <a:ext cx="60925" cy="25"/>
            </a:xfrm>
            <a:custGeom>
              <a:avLst/>
              <a:gdLst>
                <a:gd name="T0" fmla="*/ 0 w 2437"/>
                <a:gd name="T1" fmla="*/ 0 h 1"/>
                <a:gd name="T2" fmla="*/ 2437 w 2437"/>
                <a:gd name="T3" fmla="*/ 1 h 1"/>
              </a:gdLst>
              <a:ahLst/>
              <a:cxnLst/>
              <a:rect l="T0" t="T1" r="T2" b="T3"/>
              <a:pathLst>
                <a:path w="2437" h="1" fill="none" extrusionOk="0">
                  <a:moveTo>
                    <a:pt x="2436" y="0"/>
                  </a:moveTo>
                  <a:lnTo>
                    <a:pt x="1" y="0"/>
                  </a:lnTo>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74" name="Google Shape;580;p40">
              <a:extLst>
                <a:ext uri="{FF2B5EF4-FFF2-40B4-BE49-F238E27FC236}">
                  <a16:creationId xmlns:a16="http://schemas.microsoft.com/office/drawing/2014/main" id="{E8A40B88-540A-44B8-92D3-ECC450F9FBD8}"/>
                </a:ext>
              </a:extLst>
            </p:cNvPr>
            <p:cNvSpPr>
              <a:spLocks noChangeArrowheads="1"/>
            </p:cNvSpPr>
            <p:nvPr/>
          </p:nvSpPr>
          <p:spPr bwMode="auto">
            <a:xfrm>
              <a:off x="769875" y="2456250"/>
              <a:ext cx="31075" cy="31075"/>
            </a:xfrm>
            <a:custGeom>
              <a:avLst/>
              <a:gdLst>
                <a:gd name="T0" fmla="*/ 0 w 1243"/>
                <a:gd name="T1" fmla="*/ 0 h 1243"/>
                <a:gd name="T2" fmla="*/ 1243 w 1243"/>
                <a:gd name="T3" fmla="*/ 1243 h 1243"/>
              </a:gdLst>
              <a:ahLst/>
              <a:cxnLst/>
              <a:rect l="T0" t="T1" r="T2" b="T3"/>
              <a:pathLst>
                <a:path w="1243" h="1243" fill="none" extrusionOk="0">
                  <a:moveTo>
                    <a:pt x="0" y="633"/>
                  </a:moveTo>
                  <a:lnTo>
                    <a:pt x="0" y="633"/>
                  </a:lnTo>
                  <a:lnTo>
                    <a:pt x="0" y="512"/>
                  </a:lnTo>
                  <a:lnTo>
                    <a:pt x="49" y="390"/>
                  </a:lnTo>
                  <a:lnTo>
                    <a:pt x="98" y="268"/>
                  </a:lnTo>
                  <a:lnTo>
                    <a:pt x="171" y="195"/>
                  </a:lnTo>
                  <a:lnTo>
                    <a:pt x="268" y="122"/>
                  </a:lnTo>
                  <a:lnTo>
                    <a:pt x="366" y="49"/>
                  </a:lnTo>
                  <a:lnTo>
                    <a:pt x="487" y="24"/>
                  </a:lnTo>
                  <a:lnTo>
                    <a:pt x="609" y="0"/>
                  </a:lnTo>
                  <a:lnTo>
                    <a:pt x="731" y="24"/>
                  </a:lnTo>
                  <a:lnTo>
                    <a:pt x="853" y="49"/>
                  </a:lnTo>
                  <a:lnTo>
                    <a:pt x="975" y="122"/>
                  </a:lnTo>
                  <a:lnTo>
                    <a:pt x="1048" y="195"/>
                  </a:lnTo>
                  <a:lnTo>
                    <a:pt x="1145" y="268"/>
                  </a:lnTo>
                  <a:lnTo>
                    <a:pt x="1194" y="390"/>
                  </a:lnTo>
                  <a:lnTo>
                    <a:pt x="1218" y="512"/>
                  </a:lnTo>
                  <a:lnTo>
                    <a:pt x="1242" y="633"/>
                  </a:lnTo>
                  <a:lnTo>
                    <a:pt x="1218" y="755"/>
                  </a:lnTo>
                  <a:lnTo>
                    <a:pt x="1194" y="877"/>
                  </a:lnTo>
                  <a:lnTo>
                    <a:pt x="1145" y="974"/>
                  </a:lnTo>
                  <a:lnTo>
                    <a:pt x="1048" y="1072"/>
                  </a:lnTo>
                  <a:lnTo>
                    <a:pt x="975" y="1145"/>
                  </a:lnTo>
                  <a:lnTo>
                    <a:pt x="853" y="1193"/>
                  </a:lnTo>
                  <a:lnTo>
                    <a:pt x="731" y="1242"/>
                  </a:lnTo>
                  <a:lnTo>
                    <a:pt x="609" y="1242"/>
                  </a:lnTo>
                  <a:lnTo>
                    <a:pt x="487" y="1242"/>
                  </a:lnTo>
                  <a:lnTo>
                    <a:pt x="366" y="1193"/>
                  </a:lnTo>
                  <a:lnTo>
                    <a:pt x="268" y="1145"/>
                  </a:lnTo>
                  <a:lnTo>
                    <a:pt x="171" y="1072"/>
                  </a:lnTo>
                  <a:lnTo>
                    <a:pt x="98" y="974"/>
                  </a:lnTo>
                  <a:lnTo>
                    <a:pt x="49" y="877"/>
                  </a:lnTo>
                  <a:lnTo>
                    <a:pt x="0" y="755"/>
                  </a:lnTo>
                  <a:lnTo>
                    <a:pt x="0" y="633"/>
                  </a:lnTo>
                  <a:close/>
                </a:path>
              </a:pathLst>
            </a:custGeom>
            <a:noFill/>
            <a:ln w="952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Google Shape;122;p14">
            <a:extLst>
              <a:ext uri="{FF2B5EF4-FFF2-40B4-BE49-F238E27FC236}">
                <a16:creationId xmlns:a16="http://schemas.microsoft.com/office/drawing/2014/main" id="{D509B443-6DBC-42C9-B2EF-1102AD8FC308}"/>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2000" b="1" dirty="0">
                <a:solidFill>
                  <a:srgbClr val="FFFFFF"/>
                </a:solidFill>
                <a:latin typeface="Roboto Slab" charset="0"/>
                <a:cs typeface="Arial" panose="020B0604020202020204" pitchFamily="34" charset="0"/>
                <a:sym typeface="Roboto Slab" charset="0"/>
              </a:rPr>
              <a:t>Osnova</a:t>
            </a:r>
          </a:p>
        </p:txBody>
      </p:sp>
      <p:grpSp>
        <p:nvGrpSpPr>
          <p:cNvPr id="14339" name="Google Shape;123;p14">
            <a:extLst>
              <a:ext uri="{FF2B5EF4-FFF2-40B4-BE49-F238E27FC236}">
                <a16:creationId xmlns:a16="http://schemas.microsoft.com/office/drawing/2014/main" id="{1706BF7A-8544-486F-991D-B8F34DDED56A}"/>
              </a:ext>
            </a:extLst>
          </p:cNvPr>
          <p:cNvGrpSpPr>
            <a:grpSpLocks/>
          </p:cNvGrpSpPr>
          <p:nvPr/>
        </p:nvGrpSpPr>
        <p:grpSpPr bwMode="auto">
          <a:xfrm>
            <a:off x="333375" y="862013"/>
            <a:ext cx="366713" cy="366712"/>
            <a:chOff x="1923675" y="1633650"/>
            <a:chExt cx="436000" cy="435975"/>
          </a:xfrm>
        </p:grpSpPr>
        <p:sp>
          <p:nvSpPr>
            <p:cNvPr id="14344" name="Google Shape;124;p14">
              <a:extLst>
                <a:ext uri="{FF2B5EF4-FFF2-40B4-BE49-F238E27FC236}">
                  <a16:creationId xmlns:a16="http://schemas.microsoft.com/office/drawing/2014/main" id="{307033A7-DC19-461F-8DF0-2E3F3DBE30A0}"/>
                </a:ext>
              </a:extLst>
            </p:cNvPr>
            <p:cNvSpPr>
              <a:spLocks noChangeArrowheads="1"/>
            </p:cNvSpPr>
            <p:nvPr/>
          </p:nvSpPr>
          <p:spPr bwMode="auto">
            <a:xfrm>
              <a:off x="2209250" y="1633650"/>
              <a:ext cx="150425" cy="150425"/>
            </a:xfrm>
            <a:custGeom>
              <a:avLst/>
              <a:gdLst>
                <a:gd name="T0" fmla="*/ 0 w 6017"/>
                <a:gd name="T1" fmla="*/ 0 h 6017"/>
                <a:gd name="T2" fmla="*/ 6017 w 6017"/>
                <a:gd name="T3" fmla="*/ 6017 h 6017"/>
              </a:gdLst>
              <a:ahLst/>
              <a:cxnLst/>
              <a:rect l="T0" t="T1" r="T2" b="T3"/>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4345" name="Google Shape;125;p14">
              <a:extLst>
                <a:ext uri="{FF2B5EF4-FFF2-40B4-BE49-F238E27FC236}">
                  <a16:creationId xmlns:a16="http://schemas.microsoft.com/office/drawing/2014/main" id="{D878990B-9DBB-4F5D-B17D-BD1120A99BA0}"/>
                </a:ext>
              </a:extLst>
            </p:cNvPr>
            <p:cNvSpPr>
              <a:spLocks noChangeArrowheads="1"/>
            </p:cNvSpPr>
            <p:nvPr/>
          </p:nvSpPr>
          <p:spPr bwMode="auto">
            <a:xfrm>
              <a:off x="2019900" y="1757250"/>
              <a:ext cx="261825" cy="261850"/>
            </a:xfrm>
            <a:custGeom>
              <a:avLst/>
              <a:gdLst>
                <a:gd name="T0" fmla="*/ 0 w 10473"/>
                <a:gd name="T1" fmla="*/ 0 h 10474"/>
                <a:gd name="T2" fmla="*/ 10473 w 10473"/>
                <a:gd name="T3" fmla="*/ 10474 h 10474"/>
              </a:gdLst>
              <a:ahLst/>
              <a:cxnLst/>
              <a:rect l="T0" t="T1" r="T2" b="T3"/>
              <a:pathLst>
                <a:path w="10473" h="10474" fill="none" extrusionOk="0">
                  <a:moveTo>
                    <a:pt x="10473" y="1"/>
                  </a:moveTo>
                  <a:lnTo>
                    <a:pt x="0" y="10473"/>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4346" name="Google Shape;126;p14">
              <a:extLst>
                <a:ext uri="{FF2B5EF4-FFF2-40B4-BE49-F238E27FC236}">
                  <a16:creationId xmlns:a16="http://schemas.microsoft.com/office/drawing/2014/main" id="{AADAD19B-F89E-4DAC-9A88-E3E874E86B39}"/>
                </a:ext>
              </a:extLst>
            </p:cNvPr>
            <p:cNvSpPr>
              <a:spLocks noChangeArrowheads="1"/>
            </p:cNvSpPr>
            <p:nvPr/>
          </p:nvSpPr>
          <p:spPr bwMode="auto">
            <a:xfrm>
              <a:off x="1923675" y="1681150"/>
              <a:ext cx="388500" cy="388475"/>
            </a:xfrm>
            <a:custGeom>
              <a:avLst/>
              <a:gdLst>
                <a:gd name="T0" fmla="*/ 0 w 15540"/>
                <a:gd name="T1" fmla="*/ 0 h 15539"/>
                <a:gd name="T2" fmla="*/ 15540 w 15540"/>
                <a:gd name="T3" fmla="*/ 15539 h 15539"/>
              </a:gdLst>
              <a:ahLst/>
              <a:cxnLst/>
              <a:rect l="T0" t="T1" r="T2" b="T3"/>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4347" name="Google Shape;127;p14">
              <a:extLst>
                <a:ext uri="{FF2B5EF4-FFF2-40B4-BE49-F238E27FC236}">
                  <a16:creationId xmlns:a16="http://schemas.microsoft.com/office/drawing/2014/main" id="{28731302-8F17-4441-B5DB-74DD907340C5}"/>
                </a:ext>
              </a:extLst>
            </p:cNvPr>
            <p:cNvSpPr>
              <a:spLocks noChangeArrowheads="1"/>
            </p:cNvSpPr>
            <p:nvPr/>
          </p:nvSpPr>
          <p:spPr bwMode="auto">
            <a:xfrm>
              <a:off x="1974225" y="1711575"/>
              <a:ext cx="261825" cy="261850"/>
            </a:xfrm>
            <a:custGeom>
              <a:avLst/>
              <a:gdLst>
                <a:gd name="T0" fmla="*/ 0 w 10473"/>
                <a:gd name="T1" fmla="*/ 0 h 10474"/>
                <a:gd name="T2" fmla="*/ 10473 w 10473"/>
                <a:gd name="T3" fmla="*/ 10474 h 10474"/>
              </a:gdLst>
              <a:ahLst/>
              <a:cxnLst/>
              <a:rect l="T0" t="T1" r="T2" b="T3"/>
              <a:pathLst>
                <a:path w="10473" h="10474" fill="none" extrusionOk="0">
                  <a:moveTo>
                    <a:pt x="0" y="10474"/>
                  </a:moveTo>
                  <a:lnTo>
                    <a:pt x="10473" y="1"/>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4348" name="Google Shape;128;p14">
              <a:extLst>
                <a:ext uri="{FF2B5EF4-FFF2-40B4-BE49-F238E27FC236}">
                  <a16:creationId xmlns:a16="http://schemas.microsoft.com/office/drawing/2014/main" id="{46DBD9B5-AC44-471C-812A-96FB61D7B9B9}"/>
                </a:ext>
              </a:extLst>
            </p:cNvPr>
            <p:cNvSpPr>
              <a:spLocks noChangeArrowheads="1"/>
            </p:cNvSpPr>
            <p:nvPr/>
          </p:nvSpPr>
          <p:spPr bwMode="auto">
            <a:xfrm>
              <a:off x="1934650" y="2014200"/>
              <a:ext cx="44475" cy="44475"/>
            </a:xfrm>
            <a:custGeom>
              <a:avLst/>
              <a:gdLst>
                <a:gd name="T0" fmla="*/ 0 w 1779"/>
                <a:gd name="T1" fmla="*/ 0 h 1779"/>
                <a:gd name="T2" fmla="*/ 1779 w 1779"/>
                <a:gd name="T3" fmla="*/ 1779 h 1779"/>
              </a:gdLst>
              <a:ahLst/>
              <a:cxnLst/>
              <a:rect l="T0" t="T1" r="T2" b="T3"/>
              <a:pathLst>
                <a:path w="1779" h="1779" fill="none" extrusionOk="0">
                  <a:moveTo>
                    <a:pt x="1778" y="1778"/>
                  </a:moveTo>
                  <a:lnTo>
                    <a:pt x="0" y="0"/>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sp>
          <p:nvSpPr>
            <p:cNvPr id="14349" name="Google Shape;129;p14">
              <a:extLst>
                <a:ext uri="{FF2B5EF4-FFF2-40B4-BE49-F238E27FC236}">
                  <a16:creationId xmlns:a16="http://schemas.microsoft.com/office/drawing/2014/main" id="{646D362A-C0FB-4AE3-BC71-FA1876849A6B}"/>
                </a:ext>
              </a:extLst>
            </p:cNvPr>
            <p:cNvSpPr>
              <a:spLocks noChangeArrowheads="1"/>
            </p:cNvSpPr>
            <p:nvPr/>
          </p:nvSpPr>
          <p:spPr bwMode="auto">
            <a:xfrm>
              <a:off x="1944375" y="1947225"/>
              <a:ext cx="101725" cy="101700"/>
            </a:xfrm>
            <a:custGeom>
              <a:avLst/>
              <a:gdLst>
                <a:gd name="T0" fmla="*/ 0 w 4069"/>
                <a:gd name="T1" fmla="*/ 0 h 4068"/>
                <a:gd name="T2" fmla="*/ 4069 w 4069"/>
                <a:gd name="T3" fmla="*/ 4068 h 4068"/>
              </a:gdLst>
              <a:ahLst/>
              <a:cxnLst/>
              <a:rect l="T0" t="T1" r="T2" b="T3"/>
              <a:pathLst>
                <a:path w="4069" h="4068" fill="none" extrusionOk="0">
                  <a:moveTo>
                    <a:pt x="1" y="49"/>
                  </a:moveTo>
                  <a:lnTo>
                    <a:pt x="1" y="49"/>
                  </a:lnTo>
                  <a:lnTo>
                    <a:pt x="25" y="0"/>
                  </a:lnTo>
                  <a:lnTo>
                    <a:pt x="4068" y="4043"/>
                  </a:lnTo>
                  <a:lnTo>
                    <a:pt x="4020" y="4068"/>
                  </a:lnTo>
                </a:path>
              </a:pathLst>
            </a:custGeom>
            <a:noFill/>
            <a:ln w="12175"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Font typeface="Arial" panose="020B0604020202020204" pitchFamily="34" charset="0"/>
                <a:buNone/>
              </a:pPr>
              <a:endParaRPr lang="cs-CZ" altLang="cs-CZ"/>
            </a:p>
          </p:txBody>
        </p:sp>
      </p:grpSp>
      <p:sp>
        <p:nvSpPr>
          <p:cNvPr id="130" name="Google Shape;130;p14">
            <a:extLst>
              <a:ext uri="{FF2B5EF4-FFF2-40B4-BE49-F238E27FC236}">
                <a16:creationId xmlns:a16="http://schemas.microsoft.com/office/drawing/2014/main" id="{5817EBCB-5EA3-4B0B-B314-32FDD8186B8F}"/>
              </a:ext>
            </a:extLst>
          </p:cNvPr>
          <p:cNvSpPr txBox="1"/>
          <p:nvPr/>
        </p:nvSpPr>
        <p:spPr>
          <a:xfrm>
            <a:off x="1146174" y="1558925"/>
            <a:ext cx="6018114" cy="3317081"/>
          </a:xfrm>
          <a:prstGeom prst="rect">
            <a:avLst/>
          </a:prstGeom>
          <a:noFill/>
          <a:ln>
            <a:noFill/>
          </a:ln>
        </p:spPr>
        <p:txBody>
          <a:bodyPr spcFirstLastPara="1" lIns="91425" tIns="91425" rIns="91425" bIns="91425"/>
          <a:lstStyle/>
          <a:p>
            <a:pPr marL="342900" indent="-342900" fontAlgn="auto">
              <a:spcBef>
                <a:spcPts val="600"/>
              </a:spcBef>
              <a:spcAft>
                <a:spcPts val="0"/>
              </a:spcAft>
              <a:buClr>
                <a:srgbClr val="000000"/>
              </a:buClr>
              <a:buAutoNum type="arabicParenR"/>
              <a:defRPr/>
            </a:pPr>
            <a:r>
              <a:rPr lang="cs-CZ" sz="1800" b="1" kern="0" dirty="0">
                <a:solidFill>
                  <a:srgbClr val="114454"/>
                </a:solidFill>
                <a:latin typeface="Roboto Slab" pitchFamily="2" charset="0"/>
                <a:ea typeface="Roboto Slab" pitchFamily="2" charset="0"/>
                <a:cs typeface="Nixie One"/>
                <a:sym typeface="Nixie One"/>
              </a:rPr>
              <a:t>Reaktivita kovů</a:t>
            </a:r>
          </a:p>
          <a:p>
            <a:pPr marL="342900" indent="-342900" fontAlgn="auto">
              <a:spcBef>
                <a:spcPts val="600"/>
              </a:spcBef>
              <a:spcAft>
                <a:spcPts val="0"/>
              </a:spcAft>
              <a:buClr>
                <a:srgbClr val="000000"/>
              </a:buClr>
              <a:buAutoNum type="alphaLcParenR"/>
              <a:defRPr/>
            </a:pPr>
            <a:r>
              <a:rPr lang="cs-CZ" sz="1800" kern="0" dirty="0">
                <a:solidFill>
                  <a:srgbClr val="114454"/>
                </a:solidFill>
                <a:latin typeface="Roboto Slab" pitchFamily="2" charset="0"/>
                <a:ea typeface="Roboto Slab" pitchFamily="2" charset="0"/>
                <a:cs typeface="Nixie One"/>
                <a:sym typeface="Nixie One"/>
              </a:rPr>
              <a:t>Souvislost reaktivity s </a:t>
            </a:r>
            <a:r>
              <a:rPr lang="cs-CZ" sz="1800" kern="0" dirty="0" err="1">
                <a:solidFill>
                  <a:srgbClr val="114454"/>
                </a:solidFill>
                <a:latin typeface="Roboto Slab" pitchFamily="2" charset="0"/>
                <a:ea typeface="Roboto Slab" pitchFamily="2" charset="0"/>
                <a:cs typeface="Nixie One"/>
                <a:sym typeface="Nixie One"/>
              </a:rPr>
              <a:t>Beketovovou</a:t>
            </a:r>
            <a:r>
              <a:rPr lang="cs-CZ" sz="1800" kern="0" dirty="0">
                <a:solidFill>
                  <a:srgbClr val="114454"/>
                </a:solidFill>
                <a:latin typeface="Roboto Slab" pitchFamily="2" charset="0"/>
                <a:ea typeface="Roboto Slab" pitchFamily="2" charset="0"/>
                <a:cs typeface="Nixie One"/>
                <a:sym typeface="Nixie One"/>
              </a:rPr>
              <a:t> řadou kovů</a:t>
            </a:r>
          </a:p>
          <a:p>
            <a:pPr marL="342900" indent="-342900" fontAlgn="auto">
              <a:spcBef>
                <a:spcPts val="600"/>
              </a:spcBef>
              <a:spcAft>
                <a:spcPts val="0"/>
              </a:spcAft>
              <a:buClr>
                <a:srgbClr val="000000"/>
              </a:buClr>
              <a:buAutoNum type="alphaLcParenR"/>
              <a:defRPr/>
            </a:pPr>
            <a:r>
              <a:rPr lang="cs-CZ" sz="1800" kern="0" dirty="0">
                <a:solidFill>
                  <a:srgbClr val="114454"/>
                </a:solidFill>
                <a:latin typeface="Roboto Slab" pitchFamily="2" charset="0"/>
                <a:ea typeface="Roboto Slab" pitchFamily="2" charset="0"/>
                <a:cs typeface="Nixie One"/>
                <a:sym typeface="Nixie One"/>
              </a:rPr>
              <a:t>Prvky skupin I. A </a:t>
            </a:r>
            <a:r>
              <a:rPr lang="cs-CZ" sz="1800" kern="0" dirty="0" err="1">
                <a:solidFill>
                  <a:srgbClr val="114454"/>
                </a:solidFill>
                <a:latin typeface="Roboto Slab" pitchFamily="2" charset="0"/>
                <a:ea typeface="Roboto Slab" pitchFamily="2" charset="0"/>
                <a:cs typeface="Nixie One"/>
                <a:sym typeface="Nixie One"/>
              </a:rPr>
              <a:t>a</a:t>
            </a:r>
            <a:r>
              <a:rPr lang="cs-CZ" sz="1800" kern="0" dirty="0">
                <a:solidFill>
                  <a:srgbClr val="114454"/>
                </a:solidFill>
                <a:latin typeface="Roboto Slab" pitchFamily="2" charset="0"/>
                <a:ea typeface="Roboto Slab" pitchFamily="2" charset="0"/>
                <a:cs typeface="Nixie One"/>
                <a:sym typeface="Nixie One"/>
              </a:rPr>
              <a:t> II. A</a:t>
            </a:r>
          </a:p>
          <a:p>
            <a:pPr fontAlgn="auto">
              <a:spcBef>
                <a:spcPts val="600"/>
              </a:spcBef>
              <a:spcAft>
                <a:spcPts val="0"/>
              </a:spcAft>
              <a:buClr>
                <a:srgbClr val="000000"/>
              </a:buClr>
              <a:defRPr/>
            </a:pPr>
            <a:r>
              <a:rPr lang="cs-CZ" sz="1800" b="1" kern="0" dirty="0">
                <a:solidFill>
                  <a:srgbClr val="114454"/>
                </a:solidFill>
                <a:latin typeface="Roboto Slab" pitchFamily="2" charset="0"/>
                <a:ea typeface="Roboto Slab" pitchFamily="2" charset="0"/>
                <a:cs typeface="Nixie One"/>
                <a:sym typeface="Nixie One"/>
              </a:rPr>
              <a:t>2) Praktické pokusy (video) a jejich popis</a:t>
            </a:r>
          </a:p>
          <a:p>
            <a:pPr marL="342900" indent="-342900" fontAlgn="auto">
              <a:spcBef>
                <a:spcPts val="600"/>
              </a:spcBef>
              <a:spcAft>
                <a:spcPts val="0"/>
              </a:spcAft>
              <a:buClr>
                <a:srgbClr val="000000"/>
              </a:buClr>
              <a:buAutoNum type="alphaLcParenR"/>
              <a:defRPr/>
            </a:pPr>
            <a:r>
              <a:rPr lang="cs-CZ" sz="1800" kern="0" dirty="0">
                <a:solidFill>
                  <a:srgbClr val="114454"/>
                </a:solidFill>
                <a:latin typeface="Roboto Slab" pitchFamily="2" charset="0"/>
                <a:ea typeface="Roboto Slab" pitchFamily="2" charset="0"/>
                <a:cs typeface="Nixie One"/>
                <a:sym typeface="Nixie One"/>
              </a:rPr>
              <a:t>Reakce sodíku s vodou</a:t>
            </a:r>
          </a:p>
          <a:p>
            <a:pPr marL="342900" indent="-342900" fontAlgn="auto">
              <a:spcBef>
                <a:spcPts val="600"/>
              </a:spcBef>
              <a:spcAft>
                <a:spcPts val="0"/>
              </a:spcAft>
              <a:buClr>
                <a:srgbClr val="000000"/>
              </a:buClr>
              <a:buAutoNum type="alphaLcParenR"/>
              <a:defRPr/>
            </a:pPr>
            <a:r>
              <a:rPr lang="cs-CZ" sz="1800" kern="0" dirty="0">
                <a:solidFill>
                  <a:srgbClr val="114454"/>
                </a:solidFill>
                <a:latin typeface="Roboto Slab" pitchFamily="2" charset="0"/>
                <a:ea typeface="Roboto Slab" pitchFamily="2" charset="0"/>
                <a:cs typeface="Nixie One"/>
                <a:sym typeface="Nixie One"/>
              </a:rPr>
              <a:t>Plamenové zkoušky kationtů kovů</a:t>
            </a:r>
          </a:p>
          <a:p>
            <a:pPr marL="342900" indent="-342900" fontAlgn="auto">
              <a:spcBef>
                <a:spcPts val="600"/>
              </a:spcBef>
              <a:spcAft>
                <a:spcPts val="0"/>
              </a:spcAft>
              <a:buClr>
                <a:srgbClr val="000000"/>
              </a:buClr>
              <a:buAutoNum type="alphaLcParenR"/>
              <a:defRPr/>
            </a:pPr>
            <a:r>
              <a:rPr lang="cs-CZ" sz="1800" kern="0" dirty="0">
                <a:solidFill>
                  <a:srgbClr val="114454"/>
                </a:solidFill>
                <a:latin typeface="Roboto Slab" pitchFamily="2" charset="0"/>
                <a:ea typeface="Roboto Slab" pitchFamily="2" charset="0"/>
                <a:cs typeface="Nixie One"/>
                <a:sym typeface="Nixie One"/>
              </a:rPr>
              <a:t>Reakce kovů s kyselinou chlorovodíkovou</a:t>
            </a:r>
          </a:p>
          <a:p>
            <a:pPr marL="342900" indent="-342900" fontAlgn="auto">
              <a:spcBef>
                <a:spcPts val="600"/>
              </a:spcBef>
              <a:spcAft>
                <a:spcPts val="0"/>
              </a:spcAft>
              <a:buClr>
                <a:srgbClr val="000000"/>
              </a:buClr>
              <a:buAutoNum type="alphaLcParenR"/>
              <a:defRPr/>
            </a:pPr>
            <a:r>
              <a:rPr lang="cs-CZ" sz="1800" kern="0" dirty="0">
                <a:solidFill>
                  <a:srgbClr val="114454"/>
                </a:solidFill>
                <a:latin typeface="Roboto Slab" pitchFamily="2" charset="0"/>
                <a:ea typeface="Roboto Slab" pitchFamily="2" charset="0"/>
                <a:cs typeface="Nixie One"/>
                <a:sym typeface="Nixie One"/>
              </a:rPr>
              <a:t>Reakce mědi s kyselinou dusičnou</a:t>
            </a:r>
          </a:p>
          <a:p>
            <a:pPr fontAlgn="auto">
              <a:spcBef>
                <a:spcPts val="600"/>
              </a:spcBef>
              <a:spcAft>
                <a:spcPts val="0"/>
              </a:spcAft>
              <a:buClr>
                <a:srgbClr val="000000"/>
              </a:buClr>
              <a:defRPr/>
            </a:pPr>
            <a:r>
              <a:rPr lang="cs-CZ" sz="1800" b="1" kern="0" dirty="0">
                <a:solidFill>
                  <a:srgbClr val="114454"/>
                </a:solidFill>
                <a:latin typeface="Roboto Slab" pitchFamily="2" charset="0"/>
                <a:ea typeface="Roboto Slab" pitchFamily="2" charset="0"/>
                <a:cs typeface="Nixie One"/>
                <a:sym typeface="Nixie One"/>
              </a:rPr>
              <a:t>3) Teoretické úkoly pro samostatnou práci žáků</a:t>
            </a:r>
          </a:p>
          <a:p>
            <a:pPr fontAlgn="auto">
              <a:spcBef>
                <a:spcPts val="600"/>
              </a:spcBef>
              <a:spcAft>
                <a:spcPts val="0"/>
              </a:spcAft>
              <a:buClr>
                <a:srgbClr val="000000"/>
              </a:buClr>
              <a:defRPr/>
            </a:pPr>
            <a:endParaRPr lang="cs-CZ" sz="1800" b="1" kern="0" dirty="0">
              <a:solidFill>
                <a:srgbClr val="114454"/>
              </a:solidFill>
              <a:latin typeface="Roboto Slab" pitchFamily="2" charset="0"/>
              <a:ea typeface="Roboto Slab" pitchFamily="2" charset="0"/>
              <a:cs typeface="Nixie One"/>
              <a:sym typeface="Nixie One"/>
            </a:endParaRPr>
          </a:p>
          <a:p>
            <a:pPr fontAlgn="auto">
              <a:spcBef>
                <a:spcPts val="600"/>
              </a:spcBef>
              <a:spcAft>
                <a:spcPts val="0"/>
              </a:spcAft>
              <a:buClr>
                <a:srgbClr val="000000"/>
              </a:buClr>
              <a:defRPr/>
            </a:pPr>
            <a:endParaRPr sz="1800" b="1" kern="0" dirty="0">
              <a:solidFill>
                <a:srgbClr val="114454"/>
              </a:solidFill>
              <a:latin typeface="Roboto Slab" pitchFamily="2" charset="0"/>
              <a:ea typeface="Roboto Slab" pitchFamily="2" charset="0"/>
              <a:cs typeface="Nixie One"/>
              <a:sym typeface="Nixie One"/>
            </a:endParaRPr>
          </a:p>
        </p:txBody>
      </p:sp>
      <p:sp>
        <p:nvSpPr>
          <p:cNvPr id="14343" name="Google Shape;133;p14">
            <a:extLst>
              <a:ext uri="{FF2B5EF4-FFF2-40B4-BE49-F238E27FC236}">
                <a16:creationId xmlns:a16="http://schemas.microsoft.com/office/drawing/2014/main" id="{D0761209-BA6A-4C70-9A47-2434F28AC6EE}"/>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806C3B3-F62F-47DA-88A5-A019FA67B301}" type="slidenum">
              <a:rPr lang="sk-SK" altLang="cs-CZ" sz="800">
                <a:solidFill>
                  <a:srgbClr val="FFFFFF"/>
                </a:solidFill>
                <a:latin typeface="Roboto Slab" charset="0"/>
                <a:sym typeface="Roboto Slab" charset="0"/>
              </a:rPr>
              <a:pPr eaLnBrk="1" hangingPunct="1"/>
              <a:t>4</a:t>
            </a:fld>
            <a:endParaRPr lang="sk-SK" altLang="cs-CZ" sz="800">
              <a:solidFill>
                <a:srgbClr val="FFFFFF"/>
              </a:solidFill>
              <a:latin typeface="Roboto Slab" charset="0"/>
              <a:sym typeface="Roboto Slab" charset="0"/>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46;p16">
            <a:extLst>
              <a:ext uri="{FF2B5EF4-FFF2-40B4-BE49-F238E27FC236}">
                <a16:creationId xmlns:a16="http://schemas.microsoft.com/office/drawing/2014/main" id="{02CF24AA-86DE-46CD-BC09-922729AEA492}"/>
              </a:ext>
            </a:extLst>
          </p:cNvPr>
          <p:cNvSpPr txBox="1">
            <a:spLocks noGrp="1"/>
          </p:cNvSpPr>
          <p:nvPr>
            <p:ph type="ctrTitle"/>
          </p:nvPr>
        </p:nvSpPr>
        <p:spPr>
          <a:xfrm>
            <a:off x="4113213" y="2427734"/>
            <a:ext cx="4923283" cy="1610866"/>
          </a:xfrm>
        </p:spPr>
        <p:txBody>
          <a:bodyPr/>
          <a:lstStyle/>
          <a:p>
            <a:pPr eaLnBrk="1" hangingPunct="1">
              <a:spcBef>
                <a:spcPct val="0"/>
              </a:spcBef>
              <a:spcAft>
                <a:spcPct val="0"/>
              </a:spcAft>
              <a:buFont typeface="Roboto Slab" charset="0"/>
              <a:buNone/>
            </a:pPr>
            <a:r>
              <a:rPr lang="sk-SK" altLang="cs-CZ" b="1" dirty="0">
                <a:latin typeface="Roboto Slab" charset="0"/>
                <a:cs typeface="Arial" panose="020B0604020202020204" pitchFamily="34" charset="0"/>
                <a:sym typeface="Roboto Slab" charset="0"/>
              </a:rPr>
              <a:t>Reaktivita </a:t>
            </a:r>
            <a:r>
              <a:rPr lang="sk-SK" altLang="cs-CZ" b="1" dirty="0" err="1">
                <a:latin typeface="Roboto Slab" charset="0"/>
                <a:cs typeface="Arial" panose="020B0604020202020204" pitchFamily="34" charset="0"/>
                <a:sym typeface="Roboto Slab" charset="0"/>
              </a:rPr>
              <a:t>kovů</a:t>
            </a:r>
            <a:endParaRPr lang="sk-SK" altLang="cs-CZ" b="1" dirty="0">
              <a:latin typeface="Roboto Slab" charset="0"/>
              <a:cs typeface="Arial" panose="020B0604020202020204" pitchFamily="34" charset="0"/>
              <a:sym typeface="Roboto Slab" charset="0"/>
            </a:endParaRPr>
          </a:p>
        </p:txBody>
      </p:sp>
      <p:sp>
        <p:nvSpPr>
          <p:cNvPr id="16388" name="Google Shape;148;p16">
            <a:extLst>
              <a:ext uri="{FF2B5EF4-FFF2-40B4-BE49-F238E27FC236}">
                <a16:creationId xmlns:a16="http://schemas.microsoft.com/office/drawing/2014/main" id="{A8C6086F-35B1-4837-A67E-290790A46BC9}"/>
              </a:ext>
            </a:extLst>
          </p:cNvPr>
          <p:cNvSpPr txBox="1">
            <a:spLocks noChangeArrowheads="1"/>
          </p:cNvSpPr>
          <p:nvPr/>
        </p:nvSpPr>
        <p:spPr bwMode="auto">
          <a:xfrm>
            <a:off x="0" y="50323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0" dirty="0">
                <a:solidFill>
                  <a:srgbClr val="18637B"/>
                </a:solidFill>
                <a:latin typeface="Roboto Slab" charset="0"/>
                <a:sym typeface="Roboto Slab" charset="0"/>
              </a:rPr>
              <a:t>1</a:t>
            </a:r>
          </a:p>
        </p:txBody>
      </p:sp>
      <p:sp>
        <p:nvSpPr>
          <p:cNvPr id="16389" name="Google Shape;149;p16">
            <a:extLst>
              <a:ext uri="{FF2B5EF4-FFF2-40B4-BE49-F238E27FC236}">
                <a16:creationId xmlns:a16="http://schemas.microsoft.com/office/drawing/2014/main" id="{19C3BCE4-0021-44ED-AC8B-A4E89111CFA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BFD5E77E-26BA-4CE3-A7DD-115E6DDB8BF9}" type="slidenum">
              <a:rPr lang="sk-SK" altLang="cs-CZ" sz="800">
                <a:solidFill>
                  <a:srgbClr val="FFFFFF"/>
                </a:solidFill>
                <a:latin typeface="Roboto Slab" charset="0"/>
                <a:sym typeface="Roboto Slab" charset="0"/>
              </a:rPr>
              <a:pPr eaLnBrk="1" hangingPunct="1"/>
              <a:t>5</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1279414043"/>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Google Shape;223;p22">
            <a:extLst>
              <a:ext uri="{FF2B5EF4-FFF2-40B4-BE49-F238E27FC236}">
                <a16:creationId xmlns:a16="http://schemas.microsoft.com/office/drawing/2014/main" id="{9286E06A-3E97-4BC8-8A1D-0893DF1C397B}"/>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err="1">
                <a:solidFill>
                  <a:srgbClr val="FFFFFF"/>
                </a:solidFill>
                <a:latin typeface="Roboto Slab" charset="0"/>
                <a:cs typeface="Arial" panose="020B0604020202020204" pitchFamily="34" charset="0"/>
                <a:sym typeface="Roboto Slab" charset="0"/>
              </a:rPr>
              <a:t>Jsou</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všechny</a:t>
            </a:r>
            <a:r>
              <a:rPr lang="sk-SK" altLang="cs-CZ" sz="1800" b="1" dirty="0">
                <a:solidFill>
                  <a:srgbClr val="FFFFFF"/>
                </a:solidFill>
                <a:latin typeface="Roboto Slab" charset="0"/>
                <a:cs typeface="Arial" panose="020B0604020202020204" pitchFamily="34" charset="0"/>
                <a:sym typeface="Roboto Slab" charset="0"/>
              </a:rPr>
              <a:t> kovy </a:t>
            </a:r>
            <a:r>
              <a:rPr lang="sk-SK" altLang="cs-CZ" sz="1800" b="1" dirty="0" err="1">
                <a:solidFill>
                  <a:srgbClr val="FFFFFF"/>
                </a:solidFill>
                <a:latin typeface="Roboto Slab" charset="0"/>
                <a:cs typeface="Arial" panose="020B0604020202020204" pitchFamily="34" charset="0"/>
                <a:sym typeface="Roboto Slab" charset="0"/>
              </a:rPr>
              <a:t>stejně</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reaktivní</a:t>
            </a:r>
            <a:r>
              <a:rPr lang="sk-SK" altLang="cs-CZ" sz="1800" b="1" dirty="0">
                <a:solidFill>
                  <a:srgbClr val="FFFFFF"/>
                </a:solidFill>
                <a:latin typeface="Roboto Slab" charset="0"/>
                <a:cs typeface="Arial" panose="020B0604020202020204" pitchFamily="34" charset="0"/>
                <a:sym typeface="Roboto Slab" charset="0"/>
              </a:rPr>
              <a:t>? </a:t>
            </a:r>
          </a:p>
        </p:txBody>
      </p:sp>
      <p:sp>
        <p:nvSpPr>
          <p:cNvPr id="22534" name="Google Shape;232;p22">
            <a:extLst>
              <a:ext uri="{FF2B5EF4-FFF2-40B4-BE49-F238E27FC236}">
                <a16:creationId xmlns:a16="http://schemas.microsoft.com/office/drawing/2014/main" id="{BE46FBFF-B5EC-4E7B-9E8B-8406C862A54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A650CB5B-DC4B-455E-A3DD-37F2276E643A}" type="slidenum">
              <a:rPr lang="sk-SK" altLang="cs-CZ" sz="800">
                <a:solidFill>
                  <a:srgbClr val="FFFFFF"/>
                </a:solidFill>
                <a:latin typeface="Roboto Slab" charset="0"/>
                <a:sym typeface="Roboto Slab" charset="0"/>
              </a:rPr>
              <a:pPr eaLnBrk="1" hangingPunct="1"/>
              <a:t>6</a:t>
            </a:fld>
            <a:endParaRPr lang="sk-SK" altLang="cs-CZ" sz="800">
              <a:solidFill>
                <a:srgbClr val="FFFFFF"/>
              </a:solidFill>
              <a:latin typeface="Roboto Slab" charset="0"/>
              <a:sym typeface="Roboto Slab" charset="0"/>
            </a:endParaRPr>
          </a:p>
        </p:txBody>
      </p:sp>
      <p:sp>
        <p:nvSpPr>
          <p:cNvPr id="2" name="TextovéPole 1">
            <a:extLst>
              <a:ext uri="{FF2B5EF4-FFF2-40B4-BE49-F238E27FC236}">
                <a16:creationId xmlns:a16="http://schemas.microsoft.com/office/drawing/2014/main" id="{23620938-785F-4B13-A41D-C6A8148EA866}"/>
              </a:ext>
            </a:extLst>
          </p:cNvPr>
          <p:cNvSpPr txBox="1"/>
          <p:nvPr/>
        </p:nvSpPr>
        <p:spPr>
          <a:xfrm>
            <a:off x="467544" y="1491630"/>
            <a:ext cx="8280920" cy="2769989"/>
          </a:xfrm>
          <a:prstGeom prst="rect">
            <a:avLst/>
          </a:prstGeom>
          <a:noFill/>
        </p:spPr>
        <p:txBody>
          <a:bodyPr wrap="square" rtlCol="0">
            <a:spAutoFit/>
          </a:bodyPr>
          <a:lstStyle/>
          <a:p>
            <a:pPr>
              <a:buClr>
                <a:srgbClr val="114454"/>
              </a:buClr>
            </a:pPr>
            <a:endParaRPr lang="sk-SK" altLang="cs-CZ" sz="2000" b="1" dirty="0">
              <a:solidFill>
                <a:srgbClr val="114454"/>
              </a:solidFill>
              <a:latin typeface="Roboto Slab" pitchFamily="2" charset="0"/>
              <a:ea typeface="Roboto Slab" pitchFamily="2" charset="0"/>
              <a:sym typeface="Nixie One" charset="0"/>
            </a:endParaRPr>
          </a:p>
          <a:p>
            <a:pPr>
              <a:buClr>
                <a:srgbClr val="114454"/>
              </a:buClr>
            </a:pPr>
            <a:endParaRPr lang="sk-SK" altLang="cs-CZ" sz="2000" dirty="0">
              <a:solidFill>
                <a:srgbClr val="114454"/>
              </a:solidFill>
              <a:latin typeface="Roboto Slab" pitchFamily="2" charset="0"/>
              <a:ea typeface="Roboto Slab" pitchFamily="2" charset="0"/>
              <a:sym typeface="Nixie One" charset="0"/>
            </a:endParaRPr>
          </a:p>
          <a:p>
            <a:pPr>
              <a:buClr>
                <a:srgbClr val="114454"/>
              </a:buClr>
            </a:pPr>
            <a:r>
              <a:rPr lang="sk-SK" altLang="cs-CZ" sz="2000" dirty="0">
                <a:solidFill>
                  <a:srgbClr val="114454"/>
                </a:solidFill>
                <a:latin typeface="Roboto Slab" pitchFamily="2" charset="0"/>
                <a:ea typeface="Roboto Slab" pitchFamily="2" charset="0"/>
                <a:sym typeface="Nixie One" charset="0"/>
              </a:rPr>
              <a:t>V </a:t>
            </a:r>
            <a:r>
              <a:rPr lang="sk-SK" altLang="cs-CZ" sz="2000" dirty="0" err="1">
                <a:solidFill>
                  <a:srgbClr val="114454"/>
                </a:solidFill>
                <a:latin typeface="Roboto Slab" pitchFamily="2" charset="0"/>
                <a:ea typeface="Roboto Slab" pitchFamily="2" charset="0"/>
                <a:sym typeface="Nixie One" charset="0"/>
              </a:rPr>
              <a:t>Beketovově</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řadě</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kovů</a:t>
            </a:r>
            <a:r>
              <a:rPr lang="sk-SK" altLang="cs-CZ" sz="2000" dirty="0">
                <a:solidFill>
                  <a:srgbClr val="114454"/>
                </a:solidFill>
                <a:latin typeface="Roboto Slab" pitchFamily="2" charset="0"/>
                <a:ea typeface="Roboto Slab" pitchFamily="2" charset="0"/>
                <a:sym typeface="Nixie One" charset="0"/>
              </a:rPr>
              <a:t> stojí </a:t>
            </a:r>
            <a:r>
              <a:rPr lang="sk-SK" altLang="cs-CZ" sz="2000" dirty="0" err="1">
                <a:solidFill>
                  <a:srgbClr val="114454"/>
                </a:solidFill>
                <a:latin typeface="Roboto Slab" pitchFamily="2" charset="0"/>
                <a:ea typeface="Roboto Slab" pitchFamily="2" charset="0"/>
                <a:sym typeface="Nixie One" charset="0"/>
              </a:rPr>
              <a:t>zcela</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nalevo</a:t>
            </a:r>
            <a:r>
              <a:rPr lang="sk-SK" altLang="cs-CZ" sz="2000" dirty="0">
                <a:solidFill>
                  <a:srgbClr val="114454"/>
                </a:solidFill>
                <a:latin typeface="Roboto Slab" pitchFamily="2" charset="0"/>
                <a:ea typeface="Roboto Slab" pitchFamily="2" charset="0"/>
                <a:sym typeface="Nixie One" charset="0"/>
              </a:rPr>
              <a:t> kovy s </a:t>
            </a:r>
            <a:r>
              <a:rPr lang="sk-SK" altLang="cs-CZ" sz="2000" dirty="0" err="1">
                <a:solidFill>
                  <a:srgbClr val="114454"/>
                </a:solidFill>
                <a:latin typeface="Roboto Slab" pitchFamily="2" charset="0"/>
                <a:ea typeface="Roboto Slab" pitchFamily="2" charset="0"/>
                <a:sym typeface="Nixie One" charset="0"/>
              </a:rPr>
              <a:t>nejsilnějšími</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redukčními</a:t>
            </a:r>
            <a:r>
              <a:rPr lang="sk-SK" altLang="cs-CZ" sz="2000" dirty="0">
                <a:solidFill>
                  <a:srgbClr val="114454"/>
                </a:solidFill>
                <a:latin typeface="Roboto Slab" pitchFamily="2" charset="0"/>
                <a:ea typeface="Roboto Slab" pitchFamily="2" charset="0"/>
                <a:sym typeface="Nixie One" charset="0"/>
              </a:rPr>
              <a:t> účinky. </a:t>
            </a:r>
            <a:r>
              <a:rPr lang="sk-SK" altLang="cs-CZ" sz="2000" dirty="0" err="1">
                <a:solidFill>
                  <a:srgbClr val="114454"/>
                </a:solidFill>
                <a:latin typeface="Roboto Slab" pitchFamily="2" charset="0"/>
                <a:ea typeface="Roboto Slab" pitchFamily="2" charset="0"/>
                <a:sym typeface="Nixie One" charset="0"/>
              </a:rPr>
              <a:t>Tyto</a:t>
            </a:r>
            <a:r>
              <a:rPr lang="sk-SK" altLang="cs-CZ" sz="2000" dirty="0">
                <a:solidFill>
                  <a:srgbClr val="114454"/>
                </a:solidFill>
                <a:latin typeface="Roboto Slab" pitchFamily="2" charset="0"/>
                <a:ea typeface="Roboto Slab" pitchFamily="2" charset="0"/>
                <a:sym typeface="Nixie One" charset="0"/>
              </a:rPr>
              <a:t> kovy </a:t>
            </a:r>
            <a:r>
              <a:rPr lang="sk-SK" altLang="cs-CZ" sz="2000" dirty="0" err="1">
                <a:solidFill>
                  <a:srgbClr val="114454"/>
                </a:solidFill>
                <a:latin typeface="Roboto Slab" pitchFamily="2" charset="0"/>
                <a:ea typeface="Roboto Slab" pitchFamily="2" charset="0"/>
                <a:sym typeface="Nixie One" charset="0"/>
              </a:rPr>
              <a:t>jsou</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nejvíce</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reaktivní</a:t>
            </a:r>
            <a:r>
              <a:rPr lang="sk-SK" altLang="cs-CZ" sz="2000" dirty="0">
                <a:solidFill>
                  <a:srgbClr val="114454"/>
                </a:solidFill>
                <a:latin typeface="Roboto Slab" pitchFamily="2" charset="0"/>
                <a:ea typeface="Roboto Slab" pitchFamily="2" charset="0"/>
                <a:sym typeface="Nixie One" charset="0"/>
              </a:rPr>
              <a:t>. Reaktivita </a:t>
            </a:r>
            <a:r>
              <a:rPr lang="sk-SK" altLang="cs-CZ" sz="2000" dirty="0" err="1">
                <a:solidFill>
                  <a:srgbClr val="114454"/>
                </a:solidFill>
                <a:latin typeface="Roboto Slab" pitchFamily="2" charset="0"/>
                <a:ea typeface="Roboto Slab" pitchFamily="2" charset="0"/>
                <a:sym typeface="Nixie One" charset="0"/>
              </a:rPr>
              <a:t>kovů</a:t>
            </a:r>
            <a:r>
              <a:rPr lang="sk-SK" altLang="cs-CZ" sz="2000" dirty="0">
                <a:solidFill>
                  <a:srgbClr val="114454"/>
                </a:solidFill>
                <a:latin typeface="Roboto Slab" pitchFamily="2" charset="0"/>
                <a:ea typeface="Roboto Slab" pitchFamily="2" charset="0"/>
                <a:sym typeface="Nixie One" charset="0"/>
              </a:rPr>
              <a:t> v </a:t>
            </a:r>
            <a:r>
              <a:rPr lang="sk-SK" altLang="cs-CZ" sz="2000" dirty="0" err="1">
                <a:solidFill>
                  <a:srgbClr val="114454"/>
                </a:solidFill>
                <a:latin typeface="Roboto Slab" pitchFamily="2" charset="0"/>
                <a:ea typeface="Roboto Slab" pitchFamily="2" charset="0"/>
                <a:sym typeface="Nixie One" charset="0"/>
              </a:rPr>
              <a:t>řadě</a:t>
            </a:r>
            <a:r>
              <a:rPr lang="sk-SK" altLang="cs-CZ" sz="2000" dirty="0">
                <a:solidFill>
                  <a:srgbClr val="114454"/>
                </a:solidFill>
                <a:latin typeface="Roboto Slab" pitchFamily="2" charset="0"/>
                <a:ea typeface="Roboto Slab" pitchFamily="2" charset="0"/>
                <a:sym typeface="Nixie One" charset="0"/>
              </a:rPr>
              <a:t> klesá </a:t>
            </a:r>
            <a:r>
              <a:rPr lang="sk-SK" altLang="cs-CZ" sz="2000" dirty="0" err="1">
                <a:solidFill>
                  <a:srgbClr val="114454"/>
                </a:solidFill>
                <a:latin typeface="Roboto Slab" pitchFamily="2" charset="0"/>
                <a:ea typeface="Roboto Slab" pitchFamily="2" charset="0"/>
                <a:sym typeface="Nixie One" charset="0"/>
              </a:rPr>
              <a:t>směrem</a:t>
            </a:r>
            <a:r>
              <a:rPr lang="sk-SK" altLang="cs-CZ" sz="2000" dirty="0">
                <a:solidFill>
                  <a:srgbClr val="114454"/>
                </a:solidFill>
                <a:latin typeface="Roboto Slab" pitchFamily="2" charset="0"/>
                <a:ea typeface="Roboto Slab" pitchFamily="2" charset="0"/>
                <a:sym typeface="Nixie One" charset="0"/>
              </a:rPr>
              <a:t> doprava. </a:t>
            </a:r>
          </a:p>
          <a:p>
            <a:pPr>
              <a:buClr>
                <a:srgbClr val="114454"/>
              </a:buClr>
            </a:pPr>
            <a:r>
              <a:rPr lang="sk-SK" altLang="cs-CZ" sz="2000" dirty="0">
                <a:solidFill>
                  <a:srgbClr val="114454"/>
                </a:solidFill>
                <a:latin typeface="Roboto Slab" pitchFamily="2" charset="0"/>
                <a:ea typeface="Roboto Slab" pitchFamily="2" charset="0"/>
                <a:sym typeface="Nixie One" charset="0"/>
              </a:rPr>
              <a:t>Kovy </a:t>
            </a:r>
            <a:r>
              <a:rPr lang="sk-SK" altLang="cs-CZ" sz="2000" dirty="0" err="1">
                <a:solidFill>
                  <a:srgbClr val="114454"/>
                </a:solidFill>
                <a:latin typeface="Roboto Slab" pitchFamily="2" charset="0"/>
                <a:ea typeface="Roboto Slab" pitchFamily="2" charset="0"/>
                <a:sym typeface="Nixie One" charset="0"/>
              </a:rPr>
              <a:t>umístěné</a:t>
            </a:r>
            <a:r>
              <a:rPr lang="sk-SK" altLang="cs-CZ" sz="2000" dirty="0">
                <a:solidFill>
                  <a:srgbClr val="114454"/>
                </a:solidFill>
                <a:latin typeface="Roboto Slab" pitchFamily="2" charset="0"/>
                <a:ea typeface="Roboto Slab" pitchFamily="2" charset="0"/>
                <a:sym typeface="Nixie One" charset="0"/>
              </a:rPr>
              <a:t> za </a:t>
            </a:r>
            <a:r>
              <a:rPr lang="sk-SK" altLang="cs-CZ" sz="2000" dirty="0" err="1">
                <a:solidFill>
                  <a:srgbClr val="114454"/>
                </a:solidFill>
                <a:latin typeface="Roboto Slab" pitchFamily="2" charset="0"/>
                <a:ea typeface="Roboto Slab" pitchFamily="2" charset="0"/>
                <a:sym typeface="Nixie One" charset="0"/>
              </a:rPr>
              <a:t>vodíkem</a:t>
            </a:r>
            <a:r>
              <a:rPr lang="sk-SK" altLang="cs-CZ" sz="2000" dirty="0">
                <a:solidFill>
                  <a:srgbClr val="114454"/>
                </a:solidFill>
                <a:latin typeface="Roboto Slab" pitchFamily="2" charset="0"/>
                <a:ea typeface="Roboto Slab" pitchFamily="2" charset="0"/>
                <a:sym typeface="Nixie One" charset="0"/>
              </a:rPr>
              <a:t> označujeme </a:t>
            </a:r>
            <a:r>
              <a:rPr lang="sk-SK" altLang="cs-CZ" sz="2000" dirty="0" err="1">
                <a:solidFill>
                  <a:srgbClr val="114454"/>
                </a:solidFill>
                <a:latin typeface="Roboto Slab" pitchFamily="2" charset="0"/>
                <a:ea typeface="Roboto Slab" pitchFamily="2" charset="0"/>
                <a:sym typeface="Nixie One" charset="0"/>
              </a:rPr>
              <a:t>jako</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ušlechtilé</a:t>
            </a:r>
            <a:r>
              <a:rPr lang="sk-SK" altLang="cs-CZ" sz="2000" dirty="0">
                <a:solidFill>
                  <a:srgbClr val="114454"/>
                </a:solidFill>
                <a:latin typeface="Roboto Slab" pitchFamily="2" charset="0"/>
                <a:ea typeface="Roboto Slab" pitchFamily="2" charset="0"/>
                <a:sym typeface="Nixie One" charset="0"/>
              </a:rPr>
              <a:t>. </a:t>
            </a:r>
          </a:p>
          <a:p>
            <a:pPr>
              <a:buClr>
                <a:srgbClr val="114454"/>
              </a:buClr>
            </a:pPr>
            <a:endParaRPr lang="sk-SK" altLang="cs-CZ" sz="2000" dirty="0">
              <a:solidFill>
                <a:srgbClr val="114454"/>
              </a:solidFill>
              <a:latin typeface="Roboto Slab" pitchFamily="2" charset="0"/>
              <a:ea typeface="Roboto Slab" pitchFamily="2" charset="0"/>
              <a:sym typeface="Nixie One" charset="0"/>
            </a:endParaRPr>
          </a:p>
          <a:p>
            <a:pPr>
              <a:buClr>
                <a:srgbClr val="114454"/>
              </a:buClr>
            </a:pPr>
            <a:endParaRPr lang="sk-SK" altLang="cs-CZ" sz="2000" dirty="0">
              <a:solidFill>
                <a:srgbClr val="114454"/>
              </a:solidFill>
              <a:latin typeface="Roboto Slab" pitchFamily="2" charset="0"/>
              <a:ea typeface="Roboto Slab" pitchFamily="2" charset="0"/>
              <a:sym typeface="Nixie One" charset="0"/>
            </a:endParaRPr>
          </a:p>
          <a:p>
            <a:endParaRPr lang="cs-CZ" dirty="0"/>
          </a:p>
        </p:txBody>
      </p:sp>
    </p:spTree>
    <p:extLst>
      <p:ext uri="{BB962C8B-B14F-4D97-AF65-F5344CB8AC3E}">
        <p14:creationId xmlns:p14="http://schemas.microsoft.com/office/powerpoint/2010/main" val="3021335879"/>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146;p16">
            <a:extLst>
              <a:ext uri="{FF2B5EF4-FFF2-40B4-BE49-F238E27FC236}">
                <a16:creationId xmlns:a16="http://schemas.microsoft.com/office/drawing/2014/main" id="{02CF24AA-86DE-46CD-BC09-922729AEA492}"/>
              </a:ext>
            </a:extLst>
          </p:cNvPr>
          <p:cNvSpPr txBox="1">
            <a:spLocks noGrp="1"/>
          </p:cNvSpPr>
          <p:nvPr>
            <p:ph type="ctrTitle"/>
          </p:nvPr>
        </p:nvSpPr>
        <p:spPr>
          <a:xfrm>
            <a:off x="4113213" y="2427734"/>
            <a:ext cx="4707259" cy="1610866"/>
          </a:xfrm>
        </p:spPr>
        <p:txBody>
          <a:bodyPr/>
          <a:lstStyle/>
          <a:p>
            <a:pPr eaLnBrk="1" hangingPunct="1">
              <a:spcBef>
                <a:spcPct val="0"/>
              </a:spcBef>
              <a:spcAft>
                <a:spcPct val="0"/>
              </a:spcAft>
              <a:buFont typeface="Roboto Slab" charset="0"/>
              <a:buNone/>
            </a:pPr>
            <a:r>
              <a:rPr lang="sk-SK" altLang="cs-CZ" b="1" dirty="0" err="1">
                <a:latin typeface="Roboto Slab" charset="0"/>
                <a:cs typeface="Arial" panose="020B0604020202020204" pitchFamily="34" charset="0"/>
                <a:sym typeface="Roboto Slab" charset="0"/>
              </a:rPr>
              <a:t>Neušlechtilé</a:t>
            </a:r>
            <a:r>
              <a:rPr lang="sk-SK" altLang="cs-CZ" b="1" dirty="0">
                <a:latin typeface="Roboto Slab" charset="0"/>
                <a:cs typeface="Arial" panose="020B0604020202020204" pitchFamily="34" charset="0"/>
                <a:sym typeface="Roboto Slab" charset="0"/>
              </a:rPr>
              <a:t> kovy</a:t>
            </a:r>
          </a:p>
        </p:txBody>
      </p:sp>
      <p:sp>
        <p:nvSpPr>
          <p:cNvPr id="16387" name="Google Shape;147;p16">
            <a:extLst>
              <a:ext uri="{FF2B5EF4-FFF2-40B4-BE49-F238E27FC236}">
                <a16:creationId xmlns:a16="http://schemas.microsoft.com/office/drawing/2014/main" id="{51B475D2-E302-46E3-BB5F-2C6C19CF5BDB}"/>
              </a:ext>
            </a:extLst>
          </p:cNvPr>
          <p:cNvSpPr txBox="1">
            <a:spLocks noGrp="1"/>
          </p:cNvSpPr>
          <p:nvPr>
            <p:ph type="subTitle" idx="1"/>
          </p:nvPr>
        </p:nvSpPr>
        <p:spPr>
          <a:xfrm>
            <a:off x="4113213" y="3983038"/>
            <a:ext cx="4505325" cy="784225"/>
          </a:xfrm>
        </p:spPr>
        <p:txBody>
          <a:bodyPr/>
          <a:lstStyle/>
          <a:p>
            <a:pPr marL="0" indent="0" eaLnBrk="1" hangingPunct="1">
              <a:spcBef>
                <a:spcPct val="0"/>
              </a:spcBef>
              <a:spcAft>
                <a:spcPct val="0"/>
              </a:spcAft>
              <a:buFont typeface="Nixie One" charset="0"/>
              <a:buNone/>
            </a:pPr>
            <a:r>
              <a:rPr lang="sk-SK" altLang="cs-CZ" dirty="0">
                <a:latin typeface="Roboto Slab" pitchFamily="2" charset="0"/>
                <a:ea typeface="Roboto Slab" pitchFamily="2" charset="0"/>
                <a:cs typeface="Arial" panose="020B0604020202020204" pitchFamily="34" charset="0"/>
                <a:sym typeface="Nixie One" charset="0"/>
              </a:rPr>
              <a:t>Kovy </a:t>
            </a:r>
            <a:r>
              <a:rPr lang="sk-SK" altLang="cs-CZ" dirty="0" err="1">
                <a:latin typeface="Roboto Slab" pitchFamily="2" charset="0"/>
                <a:ea typeface="Roboto Slab" pitchFamily="2" charset="0"/>
                <a:cs typeface="Arial" panose="020B0604020202020204" pitchFamily="34" charset="0"/>
                <a:sym typeface="Nixie One" charset="0"/>
              </a:rPr>
              <a:t>skupin</a:t>
            </a:r>
            <a:r>
              <a:rPr lang="sk-SK" altLang="cs-CZ" dirty="0">
                <a:latin typeface="Roboto Slab" pitchFamily="2" charset="0"/>
                <a:ea typeface="Roboto Slab" pitchFamily="2" charset="0"/>
                <a:cs typeface="Arial" panose="020B0604020202020204" pitchFamily="34" charset="0"/>
                <a:sym typeface="Nixie One" charset="0"/>
              </a:rPr>
              <a:t> I. A </a:t>
            </a:r>
            <a:r>
              <a:rPr lang="sk-SK" altLang="cs-CZ" dirty="0" err="1">
                <a:latin typeface="Roboto Slab" pitchFamily="2" charset="0"/>
                <a:ea typeface="Roboto Slab" pitchFamily="2" charset="0"/>
                <a:cs typeface="Arial" panose="020B0604020202020204" pitchFamily="34" charset="0"/>
                <a:sym typeface="Nixie One" charset="0"/>
              </a:rPr>
              <a:t>a</a:t>
            </a:r>
            <a:r>
              <a:rPr lang="sk-SK" altLang="cs-CZ" dirty="0">
                <a:latin typeface="Roboto Slab" pitchFamily="2" charset="0"/>
                <a:ea typeface="Roboto Slab" pitchFamily="2" charset="0"/>
                <a:cs typeface="Arial" panose="020B0604020202020204" pitchFamily="34" charset="0"/>
                <a:sym typeface="Nixie One" charset="0"/>
              </a:rPr>
              <a:t> II. A  (tzv. s – prvky)</a:t>
            </a:r>
          </a:p>
        </p:txBody>
      </p:sp>
      <p:sp>
        <p:nvSpPr>
          <p:cNvPr id="16388" name="Google Shape;148;p16">
            <a:extLst>
              <a:ext uri="{FF2B5EF4-FFF2-40B4-BE49-F238E27FC236}">
                <a16:creationId xmlns:a16="http://schemas.microsoft.com/office/drawing/2014/main" id="{A8C6086F-35B1-4837-A67E-290790A46BC9}"/>
              </a:ext>
            </a:extLst>
          </p:cNvPr>
          <p:cNvSpPr txBox="1">
            <a:spLocks noChangeArrowheads="1"/>
          </p:cNvSpPr>
          <p:nvPr/>
        </p:nvSpPr>
        <p:spPr bwMode="auto">
          <a:xfrm>
            <a:off x="0" y="503238"/>
            <a:ext cx="34718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0000" dirty="0">
                <a:solidFill>
                  <a:srgbClr val="18637B"/>
                </a:solidFill>
                <a:latin typeface="Roboto Slab" charset="0"/>
                <a:sym typeface="Roboto Slab" charset="0"/>
              </a:rPr>
              <a:t>2</a:t>
            </a:r>
          </a:p>
        </p:txBody>
      </p:sp>
      <p:sp>
        <p:nvSpPr>
          <p:cNvPr id="16389" name="Google Shape;149;p16">
            <a:extLst>
              <a:ext uri="{FF2B5EF4-FFF2-40B4-BE49-F238E27FC236}">
                <a16:creationId xmlns:a16="http://schemas.microsoft.com/office/drawing/2014/main" id="{19C3BCE4-0021-44ED-AC8B-A4E89111CFA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BFD5E77E-26BA-4CE3-A7DD-115E6DDB8BF9}" type="slidenum">
              <a:rPr lang="sk-SK" altLang="cs-CZ" sz="800">
                <a:solidFill>
                  <a:srgbClr val="FFFFFF"/>
                </a:solidFill>
                <a:latin typeface="Roboto Slab" charset="0"/>
                <a:sym typeface="Roboto Slab" charset="0"/>
              </a:rPr>
              <a:pPr eaLnBrk="1" hangingPunct="1"/>
              <a:t>7</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1295713129"/>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Google Shape;223;p22">
            <a:extLst>
              <a:ext uri="{FF2B5EF4-FFF2-40B4-BE49-F238E27FC236}">
                <a16:creationId xmlns:a16="http://schemas.microsoft.com/office/drawing/2014/main" id="{9286E06A-3E97-4BC8-8A1D-0893DF1C397B}"/>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Kovy </a:t>
            </a:r>
            <a:r>
              <a:rPr lang="sk-SK" altLang="cs-CZ" sz="1800" b="1" dirty="0" err="1">
                <a:solidFill>
                  <a:srgbClr val="FFFFFF"/>
                </a:solidFill>
                <a:latin typeface="Roboto Slab" charset="0"/>
                <a:cs typeface="Arial" panose="020B0604020202020204" pitchFamily="34" charset="0"/>
                <a:sym typeface="Roboto Slab" charset="0"/>
              </a:rPr>
              <a:t>skupin</a:t>
            </a:r>
            <a:r>
              <a:rPr lang="sk-SK" altLang="cs-CZ" sz="1800" b="1" dirty="0">
                <a:solidFill>
                  <a:srgbClr val="FFFFFF"/>
                </a:solidFill>
                <a:latin typeface="Roboto Slab" charset="0"/>
                <a:cs typeface="Arial" panose="020B0604020202020204" pitchFamily="34" charset="0"/>
                <a:sym typeface="Roboto Slab" charset="0"/>
              </a:rPr>
              <a:t> I.A a II.A</a:t>
            </a:r>
          </a:p>
        </p:txBody>
      </p:sp>
      <p:sp>
        <p:nvSpPr>
          <p:cNvPr id="22534" name="Google Shape;232;p22">
            <a:extLst>
              <a:ext uri="{FF2B5EF4-FFF2-40B4-BE49-F238E27FC236}">
                <a16:creationId xmlns:a16="http://schemas.microsoft.com/office/drawing/2014/main" id="{BE46FBFF-B5EC-4E7B-9E8B-8406C862A54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A650CB5B-DC4B-455E-A3DD-37F2276E643A}" type="slidenum">
              <a:rPr lang="sk-SK" altLang="cs-CZ" sz="800">
                <a:solidFill>
                  <a:srgbClr val="FFFFFF"/>
                </a:solidFill>
                <a:latin typeface="Roboto Slab" charset="0"/>
                <a:sym typeface="Roboto Slab" charset="0"/>
              </a:rPr>
              <a:pPr eaLnBrk="1" hangingPunct="1"/>
              <a:t>8</a:t>
            </a:fld>
            <a:endParaRPr lang="sk-SK" altLang="cs-CZ" sz="800">
              <a:solidFill>
                <a:srgbClr val="FFFFFF"/>
              </a:solidFill>
              <a:latin typeface="Roboto Slab" charset="0"/>
              <a:sym typeface="Roboto Slab" charset="0"/>
            </a:endParaRPr>
          </a:p>
        </p:txBody>
      </p:sp>
      <p:sp>
        <p:nvSpPr>
          <p:cNvPr id="2" name="TextovéPole 1">
            <a:extLst>
              <a:ext uri="{FF2B5EF4-FFF2-40B4-BE49-F238E27FC236}">
                <a16:creationId xmlns:a16="http://schemas.microsoft.com/office/drawing/2014/main" id="{23620938-785F-4B13-A41D-C6A8148EA866}"/>
              </a:ext>
            </a:extLst>
          </p:cNvPr>
          <p:cNvSpPr txBox="1"/>
          <p:nvPr/>
        </p:nvSpPr>
        <p:spPr>
          <a:xfrm>
            <a:off x="467544" y="1491630"/>
            <a:ext cx="8280920" cy="4001095"/>
          </a:xfrm>
          <a:prstGeom prst="rect">
            <a:avLst/>
          </a:prstGeom>
          <a:noFill/>
        </p:spPr>
        <p:txBody>
          <a:bodyPr wrap="square" rtlCol="0">
            <a:spAutoFit/>
          </a:bodyPr>
          <a:lstStyle/>
          <a:p>
            <a:pPr>
              <a:buClr>
                <a:srgbClr val="114454"/>
              </a:buClr>
            </a:pPr>
            <a:endParaRPr lang="sk-SK" altLang="cs-CZ" sz="2000" b="1" dirty="0">
              <a:solidFill>
                <a:srgbClr val="114454"/>
              </a:solidFill>
              <a:latin typeface="Roboto Slab" pitchFamily="2" charset="0"/>
              <a:ea typeface="Roboto Slab" pitchFamily="2" charset="0"/>
              <a:sym typeface="Nixie One" charset="0"/>
            </a:endParaRPr>
          </a:p>
          <a:p>
            <a:pPr>
              <a:buClr>
                <a:srgbClr val="114454"/>
              </a:buClr>
            </a:pPr>
            <a:r>
              <a:rPr lang="sk-SK" altLang="cs-CZ" sz="2000" b="1" dirty="0">
                <a:solidFill>
                  <a:srgbClr val="114454"/>
                </a:solidFill>
                <a:latin typeface="Roboto Slab" pitchFamily="2" charset="0"/>
                <a:ea typeface="Roboto Slab" pitchFamily="2" charset="0"/>
                <a:sym typeface="Nixie One" charset="0"/>
              </a:rPr>
              <a:t>Kovy skupiny I.A</a:t>
            </a:r>
            <a:r>
              <a:rPr lang="sk-SK" altLang="cs-CZ" sz="2000" dirty="0">
                <a:solidFill>
                  <a:srgbClr val="114454"/>
                </a:solidFill>
                <a:latin typeface="Roboto Slab" pitchFamily="2" charset="0"/>
                <a:ea typeface="Roboto Slab" pitchFamily="2" charset="0"/>
                <a:sym typeface="Nixie One" charset="0"/>
              </a:rPr>
              <a:t>, tzv. alkalické kovy: </a:t>
            </a:r>
            <a:r>
              <a:rPr lang="sk-SK" altLang="cs-CZ" sz="2000" dirty="0" err="1">
                <a:solidFill>
                  <a:srgbClr val="114454"/>
                </a:solidFill>
                <a:latin typeface="Roboto Slab" pitchFamily="2" charset="0"/>
                <a:ea typeface="Roboto Slab" pitchFamily="2" charset="0"/>
                <a:sym typeface="Nixie One" charset="0"/>
              </a:rPr>
              <a:t>Li</a:t>
            </a:r>
            <a:r>
              <a:rPr lang="sk-SK" altLang="cs-CZ" sz="2000" dirty="0">
                <a:solidFill>
                  <a:srgbClr val="114454"/>
                </a:solidFill>
                <a:latin typeface="Roboto Slab" pitchFamily="2" charset="0"/>
                <a:ea typeface="Roboto Slab" pitchFamily="2" charset="0"/>
                <a:sym typeface="Nixie One" charset="0"/>
              </a:rPr>
              <a:t>, Na, K, </a:t>
            </a:r>
            <a:r>
              <a:rPr lang="sk-SK" altLang="cs-CZ" sz="2000" dirty="0" err="1">
                <a:solidFill>
                  <a:srgbClr val="114454"/>
                </a:solidFill>
                <a:latin typeface="Roboto Slab" pitchFamily="2" charset="0"/>
                <a:ea typeface="Roboto Slab" pitchFamily="2" charset="0"/>
                <a:sym typeface="Nixie One" charset="0"/>
              </a:rPr>
              <a:t>Rb</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Cs</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Fr</a:t>
            </a:r>
            <a:endParaRPr lang="sk-SK" altLang="cs-CZ" sz="2000" dirty="0">
              <a:solidFill>
                <a:srgbClr val="114454"/>
              </a:solidFill>
              <a:latin typeface="Roboto Slab" pitchFamily="2" charset="0"/>
              <a:ea typeface="Roboto Slab" pitchFamily="2" charset="0"/>
              <a:sym typeface="Nixie One" charset="0"/>
            </a:endParaRPr>
          </a:p>
          <a:p>
            <a:pPr>
              <a:buClr>
                <a:srgbClr val="114454"/>
              </a:buClr>
            </a:pPr>
            <a:r>
              <a:rPr lang="sk-SK" altLang="cs-CZ" sz="2000" dirty="0">
                <a:solidFill>
                  <a:srgbClr val="114454"/>
                </a:solidFill>
                <a:latin typeface="Roboto Slab" pitchFamily="2" charset="0"/>
                <a:ea typeface="Roboto Slab" pitchFamily="2" charset="0"/>
                <a:sym typeface="Nixie One" charset="0"/>
              </a:rPr>
              <a:t>tzv. s</a:t>
            </a:r>
            <a:r>
              <a:rPr lang="sk-SK" altLang="cs-CZ" sz="2000" baseline="30000" dirty="0">
                <a:solidFill>
                  <a:srgbClr val="114454"/>
                </a:solidFill>
                <a:latin typeface="Roboto Slab" pitchFamily="2" charset="0"/>
                <a:ea typeface="Roboto Slab" pitchFamily="2" charset="0"/>
                <a:sym typeface="Nixie One" charset="0"/>
              </a:rPr>
              <a:t>1</a:t>
            </a:r>
            <a:r>
              <a:rPr lang="sk-SK" altLang="cs-CZ" sz="2000" dirty="0">
                <a:solidFill>
                  <a:srgbClr val="114454"/>
                </a:solidFill>
                <a:latin typeface="Roboto Slab" pitchFamily="2" charset="0"/>
                <a:ea typeface="Roboto Slab" pitchFamily="2" charset="0"/>
                <a:sym typeface="Nixie One" charset="0"/>
              </a:rPr>
              <a:t> prvky (</a:t>
            </a:r>
            <a:r>
              <a:rPr lang="sk-SK" altLang="cs-CZ" sz="2000" dirty="0" err="1">
                <a:solidFill>
                  <a:srgbClr val="114454"/>
                </a:solidFill>
                <a:latin typeface="Roboto Slab" pitchFamily="2" charset="0"/>
                <a:ea typeface="Roboto Slab" pitchFamily="2" charset="0"/>
                <a:sym typeface="Nixie One" charset="0"/>
              </a:rPr>
              <a:t>mají</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pouze</a:t>
            </a:r>
            <a:r>
              <a:rPr lang="sk-SK" altLang="cs-CZ" sz="2000" dirty="0">
                <a:solidFill>
                  <a:srgbClr val="114454"/>
                </a:solidFill>
                <a:latin typeface="Roboto Slab" pitchFamily="2" charset="0"/>
                <a:ea typeface="Roboto Slab" pitchFamily="2" charset="0"/>
                <a:sym typeface="Nixie One" charset="0"/>
              </a:rPr>
              <a:t> jeden </a:t>
            </a:r>
            <a:r>
              <a:rPr lang="sk-SK" altLang="cs-CZ" sz="2000" dirty="0" err="1">
                <a:solidFill>
                  <a:srgbClr val="114454"/>
                </a:solidFill>
                <a:latin typeface="Roboto Slab" pitchFamily="2" charset="0"/>
                <a:ea typeface="Roboto Slab" pitchFamily="2" charset="0"/>
                <a:sym typeface="Nixie One" charset="0"/>
              </a:rPr>
              <a:t>elektron</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ve</a:t>
            </a:r>
            <a:r>
              <a:rPr lang="sk-SK" altLang="cs-CZ" sz="2000" dirty="0">
                <a:solidFill>
                  <a:srgbClr val="114454"/>
                </a:solidFill>
                <a:latin typeface="Roboto Slab" pitchFamily="2" charset="0"/>
                <a:ea typeface="Roboto Slab" pitchFamily="2" charset="0"/>
                <a:sym typeface="Nixie One" charset="0"/>
              </a:rPr>
              <a:t> valenční </a:t>
            </a:r>
            <a:r>
              <a:rPr lang="sk-SK" altLang="cs-CZ" sz="2000" dirty="0" err="1">
                <a:solidFill>
                  <a:srgbClr val="114454"/>
                </a:solidFill>
                <a:latin typeface="Roboto Slab" pitchFamily="2" charset="0"/>
                <a:ea typeface="Roboto Slab" pitchFamily="2" charset="0"/>
                <a:sym typeface="Nixie One" charset="0"/>
              </a:rPr>
              <a:t>sféře</a:t>
            </a:r>
            <a:r>
              <a:rPr lang="sk-SK" altLang="cs-CZ" sz="2000" dirty="0">
                <a:solidFill>
                  <a:srgbClr val="114454"/>
                </a:solidFill>
                <a:latin typeface="Roboto Slab" pitchFamily="2" charset="0"/>
                <a:ea typeface="Roboto Slab" pitchFamily="2" charset="0"/>
                <a:sym typeface="Nixie One" charset="0"/>
              </a:rPr>
              <a:t>)</a:t>
            </a:r>
          </a:p>
          <a:p>
            <a:pPr>
              <a:buClr>
                <a:srgbClr val="114454"/>
              </a:buClr>
            </a:pPr>
            <a:endParaRPr lang="sk-SK" altLang="cs-CZ" sz="2000" dirty="0">
              <a:solidFill>
                <a:srgbClr val="114454"/>
              </a:solidFill>
              <a:latin typeface="Roboto Slab" pitchFamily="2" charset="0"/>
              <a:ea typeface="Roboto Slab" pitchFamily="2" charset="0"/>
              <a:sym typeface="Nixie One" charset="0"/>
            </a:endParaRPr>
          </a:p>
          <a:p>
            <a:pPr>
              <a:buClr>
                <a:srgbClr val="114454"/>
              </a:buClr>
            </a:pPr>
            <a:r>
              <a:rPr lang="sk-SK" altLang="cs-CZ" sz="2000" b="1" dirty="0">
                <a:solidFill>
                  <a:srgbClr val="114454"/>
                </a:solidFill>
                <a:latin typeface="Roboto Slab" pitchFamily="2" charset="0"/>
                <a:ea typeface="Roboto Slab" pitchFamily="2" charset="0"/>
                <a:sym typeface="Nixie One" charset="0"/>
              </a:rPr>
              <a:t>Kovy skupiny II.A</a:t>
            </a:r>
            <a:r>
              <a:rPr lang="sk-SK" altLang="cs-CZ" sz="2000" dirty="0">
                <a:solidFill>
                  <a:srgbClr val="114454"/>
                </a:solidFill>
                <a:latin typeface="Roboto Slab" pitchFamily="2" charset="0"/>
                <a:ea typeface="Roboto Slab" pitchFamily="2" charset="0"/>
                <a:sym typeface="Nixie One" charset="0"/>
              </a:rPr>
              <a:t>, kovy alkalických </a:t>
            </a:r>
            <a:r>
              <a:rPr lang="sk-SK" altLang="cs-CZ" sz="2000" dirty="0" err="1">
                <a:solidFill>
                  <a:srgbClr val="114454"/>
                </a:solidFill>
                <a:latin typeface="Roboto Slab" pitchFamily="2" charset="0"/>
                <a:ea typeface="Roboto Slab" pitchFamily="2" charset="0"/>
                <a:sym typeface="Nixie One" charset="0"/>
              </a:rPr>
              <a:t>zemin</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Be</a:t>
            </a:r>
            <a:r>
              <a:rPr lang="sk-SK" altLang="cs-CZ" sz="2000" dirty="0">
                <a:solidFill>
                  <a:srgbClr val="114454"/>
                </a:solidFill>
                <a:latin typeface="Roboto Slab" pitchFamily="2" charset="0"/>
                <a:ea typeface="Roboto Slab" pitchFamily="2" charset="0"/>
                <a:sym typeface="Nixie One" charset="0"/>
              </a:rPr>
              <a:t>, Mg, Ca, Sr, Ba, </a:t>
            </a:r>
            <a:r>
              <a:rPr lang="sk-SK" altLang="cs-CZ" sz="2000" dirty="0" err="1">
                <a:solidFill>
                  <a:srgbClr val="114454"/>
                </a:solidFill>
                <a:latin typeface="Roboto Slab" pitchFamily="2" charset="0"/>
                <a:ea typeface="Roboto Slab" pitchFamily="2" charset="0"/>
                <a:sym typeface="Nixie One" charset="0"/>
              </a:rPr>
              <a:t>Ra</a:t>
            </a:r>
            <a:endParaRPr lang="sk-SK" altLang="cs-CZ" sz="2000" dirty="0">
              <a:solidFill>
                <a:srgbClr val="114454"/>
              </a:solidFill>
              <a:latin typeface="Roboto Slab" pitchFamily="2" charset="0"/>
              <a:ea typeface="Roboto Slab" pitchFamily="2" charset="0"/>
              <a:sym typeface="Nixie One" charset="0"/>
            </a:endParaRPr>
          </a:p>
          <a:p>
            <a:pPr>
              <a:buClr>
                <a:srgbClr val="114454"/>
              </a:buClr>
            </a:pPr>
            <a:r>
              <a:rPr lang="sk-SK" altLang="cs-CZ" sz="2000" dirty="0">
                <a:solidFill>
                  <a:srgbClr val="114454"/>
                </a:solidFill>
                <a:latin typeface="Roboto Slab" pitchFamily="2" charset="0"/>
                <a:ea typeface="Roboto Slab" pitchFamily="2" charset="0"/>
                <a:sym typeface="Nixie One" charset="0"/>
              </a:rPr>
              <a:t>tzv. s</a:t>
            </a:r>
            <a:r>
              <a:rPr lang="sk-SK" altLang="cs-CZ" sz="2000" baseline="30000" dirty="0">
                <a:solidFill>
                  <a:srgbClr val="114454"/>
                </a:solidFill>
                <a:latin typeface="Roboto Slab" pitchFamily="2" charset="0"/>
                <a:ea typeface="Roboto Slab" pitchFamily="2" charset="0"/>
                <a:sym typeface="Nixie One" charset="0"/>
              </a:rPr>
              <a:t>2</a:t>
            </a:r>
            <a:r>
              <a:rPr lang="sk-SK" altLang="cs-CZ" sz="2000" dirty="0">
                <a:solidFill>
                  <a:srgbClr val="114454"/>
                </a:solidFill>
                <a:latin typeface="Roboto Slab" pitchFamily="2" charset="0"/>
                <a:ea typeface="Roboto Slab" pitchFamily="2" charset="0"/>
                <a:sym typeface="Nixie One" charset="0"/>
              </a:rPr>
              <a:t> prvky (</a:t>
            </a:r>
            <a:r>
              <a:rPr lang="sk-SK" altLang="cs-CZ" sz="2000" dirty="0" err="1">
                <a:solidFill>
                  <a:srgbClr val="114454"/>
                </a:solidFill>
                <a:latin typeface="Roboto Slab" pitchFamily="2" charset="0"/>
                <a:ea typeface="Roboto Slab" pitchFamily="2" charset="0"/>
                <a:sym typeface="Nixie One" charset="0"/>
              </a:rPr>
              <a:t>ve</a:t>
            </a:r>
            <a:r>
              <a:rPr lang="sk-SK" altLang="cs-CZ" sz="2000" dirty="0">
                <a:solidFill>
                  <a:srgbClr val="114454"/>
                </a:solidFill>
                <a:latin typeface="Roboto Slab" pitchFamily="2" charset="0"/>
                <a:ea typeface="Roboto Slab" pitchFamily="2" charset="0"/>
                <a:sym typeface="Nixie One" charset="0"/>
              </a:rPr>
              <a:t> valenční </a:t>
            </a:r>
            <a:r>
              <a:rPr lang="sk-SK" altLang="cs-CZ" sz="2000" dirty="0" err="1">
                <a:solidFill>
                  <a:srgbClr val="114454"/>
                </a:solidFill>
                <a:latin typeface="Roboto Slab" pitchFamily="2" charset="0"/>
                <a:ea typeface="Roboto Slab" pitchFamily="2" charset="0"/>
                <a:sym typeface="Nixie One" charset="0"/>
              </a:rPr>
              <a:t>sféře</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mají</a:t>
            </a:r>
            <a:r>
              <a:rPr lang="sk-SK" altLang="cs-CZ" sz="2000" dirty="0">
                <a:solidFill>
                  <a:srgbClr val="114454"/>
                </a:solidFill>
                <a:latin typeface="Roboto Slab" pitchFamily="2" charset="0"/>
                <a:ea typeface="Roboto Slab" pitchFamily="2" charset="0"/>
                <a:sym typeface="Nixie One" charset="0"/>
              </a:rPr>
              <a:t> dva </a:t>
            </a:r>
            <a:r>
              <a:rPr lang="sk-SK" altLang="cs-CZ" sz="2000" dirty="0" err="1">
                <a:solidFill>
                  <a:srgbClr val="114454"/>
                </a:solidFill>
                <a:latin typeface="Roboto Slab" pitchFamily="2" charset="0"/>
                <a:ea typeface="Roboto Slab" pitchFamily="2" charset="0"/>
                <a:sym typeface="Nixie One" charset="0"/>
              </a:rPr>
              <a:t>elektrony</a:t>
            </a:r>
            <a:r>
              <a:rPr lang="sk-SK" altLang="cs-CZ" sz="2000" dirty="0">
                <a:solidFill>
                  <a:srgbClr val="114454"/>
                </a:solidFill>
                <a:latin typeface="Roboto Slab" pitchFamily="2" charset="0"/>
                <a:ea typeface="Roboto Slab" pitchFamily="2" charset="0"/>
                <a:sym typeface="Nixie One" charset="0"/>
              </a:rPr>
              <a:t>)</a:t>
            </a:r>
          </a:p>
          <a:p>
            <a:pPr>
              <a:buClr>
                <a:srgbClr val="114454"/>
              </a:buClr>
            </a:pPr>
            <a:endParaRPr lang="sk-SK" altLang="cs-CZ" sz="2000" dirty="0">
              <a:solidFill>
                <a:srgbClr val="114454"/>
              </a:solidFill>
              <a:latin typeface="Roboto Slab" pitchFamily="2" charset="0"/>
              <a:ea typeface="Roboto Slab" pitchFamily="2" charset="0"/>
              <a:sym typeface="Nixie One" charset="0"/>
            </a:endParaRPr>
          </a:p>
          <a:p>
            <a:pPr>
              <a:buClr>
                <a:srgbClr val="114454"/>
              </a:buClr>
            </a:pPr>
            <a:r>
              <a:rPr lang="sk-SK" altLang="cs-CZ" sz="2000" dirty="0">
                <a:solidFill>
                  <a:srgbClr val="114454"/>
                </a:solidFill>
                <a:latin typeface="Roboto Slab" pitchFamily="2" charset="0"/>
                <a:ea typeface="Roboto Slab" pitchFamily="2" charset="0"/>
                <a:sym typeface="Nixie One" charset="0"/>
              </a:rPr>
              <a:t>V </a:t>
            </a:r>
            <a:r>
              <a:rPr lang="sk-SK" altLang="cs-CZ" sz="2000" dirty="0" err="1">
                <a:solidFill>
                  <a:srgbClr val="114454"/>
                </a:solidFill>
                <a:latin typeface="Roboto Slab" pitchFamily="2" charset="0"/>
                <a:ea typeface="Roboto Slab" pitchFamily="2" charset="0"/>
                <a:sym typeface="Nixie One" charset="0"/>
              </a:rPr>
              <a:t>Beketovově</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řadě</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kovů</a:t>
            </a:r>
            <a:r>
              <a:rPr lang="sk-SK" altLang="cs-CZ" sz="2000" dirty="0">
                <a:solidFill>
                  <a:srgbClr val="114454"/>
                </a:solidFill>
                <a:latin typeface="Roboto Slab" pitchFamily="2" charset="0"/>
                <a:ea typeface="Roboto Slab" pitchFamily="2" charset="0"/>
                <a:sym typeface="Nixie One" charset="0"/>
              </a:rPr>
              <a:t> stojí </a:t>
            </a:r>
            <a:r>
              <a:rPr lang="sk-SK" altLang="cs-CZ" sz="2000" dirty="0" err="1">
                <a:solidFill>
                  <a:srgbClr val="114454"/>
                </a:solidFill>
                <a:latin typeface="Roboto Slab" pitchFamily="2" charset="0"/>
                <a:ea typeface="Roboto Slab" pitchFamily="2" charset="0"/>
                <a:sym typeface="Nixie One" charset="0"/>
              </a:rPr>
              <a:t>zcela</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nalevo</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jsou</a:t>
            </a:r>
            <a:r>
              <a:rPr lang="sk-SK" altLang="cs-CZ" sz="2000" dirty="0">
                <a:solidFill>
                  <a:srgbClr val="114454"/>
                </a:solidFill>
                <a:latin typeface="Roboto Slab" pitchFamily="2" charset="0"/>
                <a:ea typeface="Roboto Slab" pitchFamily="2" charset="0"/>
                <a:sym typeface="Nixie One" charset="0"/>
              </a:rPr>
              <a:t> to kovy s </a:t>
            </a:r>
            <a:r>
              <a:rPr lang="sk-SK" altLang="cs-CZ" sz="2000" dirty="0" err="1">
                <a:solidFill>
                  <a:srgbClr val="114454"/>
                </a:solidFill>
                <a:latin typeface="Roboto Slab" pitchFamily="2" charset="0"/>
                <a:ea typeface="Roboto Slab" pitchFamily="2" charset="0"/>
                <a:sym typeface="Nixie One" charset="0"/>
              </a:rPr>
              <a:t>nejsilnějšími</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redukčními</a:t>
            </a:r>
            <a:r>
              <a:rPr lang="sk-SK" altLang="cs-CZ" sz="2000" dirty="0">
                <a:solidFill>
                  <a:srgbClr val="114454"/>
                </a:solidFill>
                <a:latin typeface="Roboto Slab" pitchFamily="2" charset="0"/>
                <a:ea typeface="Roboto Slab" pitchFamily="2" charset="0"/>
                <a:sym typeface="Nixie One" charset="0"/>
              </a:rPr>
              <a:t> účinky. Od </a:t>
            </a:r>
            <a:r>
              <a:rPr lang="sk-SK" altLang="cs-CZ" sz="2000" dirty="0" err="1">
                <a:solidFill>
                  <a:srgbClr val="114454"/>
                </a:solidFill>
                <a:latin typeface="Roboto Slab" pitchFamily="2" charset="0"/>
                <a:ea typeface="Roboto Slab" pitchFamily="2" charset="0"/>
                <a:sym typeface="Nixie One" charset="0"/>
              </a:rPr>
              <a:t>ostatních</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kovů</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se</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liší</a:t>
            </a:r>
            <a:r>
              <a:rPr lang="sk-SK" altLang="cs-CZ" sz="2000" dirty="0">
                <a:solidFill>
                  <a:srgbClr val="114454"/>
                </a:solidFill>
                <a:latin typeface="Roboto Slab" pitchFamily="2" charset="0"/>
                <a:ea typeface="Roboto Slab" pitchFamily="2" charset="0"/>
                <a:sym typeface="Nixie One" charset="0"/>
              </a:rPr>
              <a:t> v </a:t>
            </a:r>
            <a:r>
              <a:rPr lang="sk-SK" altLang="cs-CZ" sz="2000" dirty="0" err="1">
                <a:solidFill>
                  <a:srgbClr val="114454"/>
                </a:solidFill>
                <a:latin typeface="Roboto Slab" pitchFamily="2" charset="0"/>
                <a:ea typeface="Roboto Slab" pitchFamily="2" charset="0"/>
                <a:sym typeface="Nixie One" charset="0"/>
              </a:rPr>
              <a:t>některých</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vlastnostech</a:t>
            </a:r>
            <a:r>
              <a:rPr lang="sk-SK" altLang="cs-CZ" sz="2000" dirty="0">
                <a:solidFill>
                  <a:srgbClr val="114454"/>
                </a:solidFill>
                <a:latin typeface="Roboto Slab" pitchFamily="2" charset="0"/>
                <a:ea typeface="Roboto Slab" pitchFamily="2" charset="0"/>
                <a:sym typeface="Nixie One" charset="0"/>
              </a:rPr>
              <a:t>.</a:t>
            </a:r>
          </a:p>
          <a:p>
            <a:pPr>
              <a:buClr>
                <a:srgbClr val="114454"/>
              </a:buClr>
            </a:pPr>
            <a:r>
              <a:rPr lang="sk-SK" altLang="cs-CZ" sz="2000" dirty="0" err="1">
                <a:solidFill>
                  <a:srgbClr val="114454"/>
                </a:solidFill>
                <a:latin typeface="Roboto Slab" pitchFamily="2" charset="0"/>
                <a:ea typeface="Roboto Slab" pitchFamily="2" charset="0"/>
                <a:sym typeface="Nixie One" charset="0"/>
              </a:rPr>
              <a:t>Tyto</a:t>
            </a:r>
            <a:r>
              <a:rPr lang="sk-SK" altLang="cs-CZ" sz="2000" dirty="0">
                <a:solidFill>
                  <a:srgbClr val="114454"/>
                </a:solidFill>
                <a:latin typeface="Roboto Slab" pitchFamily="2" charset="0"/>
                <a:ea typeface="Roboto Slab" pitchFamily="2" charset="0"/>
                <a:sym typeface="Nixie One" charset="0"/>
              </a:rPr>
              <a:t> odlišnosti </a:t>
            </a:r>
            <a:r>
              <a:rPr lang="sk-SK" altLang="cs-CZ" sz="2000" dirty="0" err="1">
                <a:solidFill>
                  <a:srgbClr val="114454"/>
                </a:solidFill>
                <a:latin typeface="Roboto Slab" pitchFamily="2" charset="0"/>
                <a:ea typeface="Roboto Slab" pitchFamily="2" charset="0"/>
                <a:sym typeface="Nixie One" charset="0"/>
              </a:rPr>
              <a:t>ukazují</a:t>
            </a:r>
            <a:r>
              <a:rPr lang="sk-SK" altLang="cs-CZ" sz="2000" dirty="0">
                <a:solidFill>
                  <a:srgbClr val="114454"/>
                </a:solidFill>
                <a:latin typeface="Roboto Slab" pitchFamily="2" charset="0"/>
                <a:ea typeface="Roboto Slab" pitchFamily="2" charset="0"/>
                <a:sym typeface="Nixie One" charset="0"/>
              </a:rPr>
              <a:t> </a:t>
            </a:r>
            <a:r>
              <a:rPr lang="sk-SK" altLang="cs-CZ" sz="2000" dirty="0" err="1">
                <a:solidFill>
                  <a:srgbClr val="114454"/>
                </a:solidFill>
                <a:latin typeface="Roboto Slab" pitchFamily="2" charset="0"/>
                <a:ea typeface="Roboto Slab" pitchFamily="2" charset="0"/>
                <a:sym typeface="Nixie One" charset="0"/>
              </a:rPr>
              <a:t>následující</a:t>
            </a:r>
            <a:r>
              <a:rPr lang="sk-SK" altLang="cs-CZ" sz="2000" dirty="0">
                <a:solidFill>
                  <a:srgbClr val="114454"/>
                </a:solidFill>
                <a:latin typeface="Roboto Slab" pitchFamily="2" charset="0"/>
                <a:ea typeface="Roboto Slab" pitchFamily="2" charset="0"/>
                <a:sym typeface="Nixie One" charset="0"/>
              </a:rPr>
              <a:t> pokusy. </a:t>
            </a:r>
          </a:p>
          <a:p>
            <a:pPr>
              <a:buClr>
                <a:srgbClr val="114454"/>
              </a:buClr>
            </a:pPr>
            <a:endParaRPr lang="sk-SK" altLang="cs-CZ" sz="2000" dirty="0">
              <a:solidFill>
                <a:srgbClr val="114454"/>
              </a:solidFill>
              <a:latin typeface="Roboto Slab" pitchFamily="2" charset="0"/>
              <a:ea typeface="Roboto Slab" pitchFamily="2" charset="0"/>
              <a:sym typeface="Nixie One" charset="0"/>
            </a:endParaRPr>
          </a:p>
          <a:p>
            <a:endParaRPr lang="cs-CZ" dirty="0"/>
          </a:p>
        </p:txBody>
      </p:sp>
    </p:spTree>
    <p:extLst>
      <p:ext uri="{BB962C8B-B14F-4D97-AF65-F5344CB8AC3E}">
        <p14:creationId xmlns:p14="http://schemas.microsoft.com/office/powerpoint/2010/main" val="1577410370"/>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Google Shape;223;p22">
            <a:extLst>
              <a:ext uri="{FF2B5EF4-FFF2-40B4-BE49-F238E27FC236}">
                <a16:creationId xmlns:a16="http://schemas.microsoft.com/office/drawing/2014/main" id="{9286E06A-3E97-4BC8-8A1D-0893DF1C397B}"/>
              </a:ext>
            </a:extLst>
          </p:cNvPr>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Kovy </a:t>
            </a:r>
            <a:r>
              <a:rPr lang="sk-SK" altLang="cs-CZ" sz="1800" b="1" dirty="0" err="1">
                <a:solidFill>
                  <a:srgbClr val="FFFFFF"/>
                </a:solidFill>
                <a:latin typeface="Roboto Slab" charset="0"/>
                <a:cs typeface="Arial" panose="020B0604020202020204" pitchFamily="34" charset="0"/>
                <a:sym typeface="Roboto Slab" charset="0"/>
              </a:rPr>
              <a:t>skupin</a:t>
            </a:r>
            <a:r>
              <a:rPr lang="sk-SK" altLang="cs-CZ" sz="1800" b="1" dirty="0">
                <a:solidFill>
                  <a:srgbClr val="FFFFFF"/>
                </a:solidFill>
                <a:latin typeface="Roboto Slab" charset="0"/>
                <a:cs typeface="Arial" panose="020B0604020202020204" pitchFamily="34" charset="0"/>
                <a:sym typeface="Roboto Slab" charset="0"/>
              </a:rPr>
              <a:t> I.A a II.A</a:t>
            </a:r>
          </a:p>
        </p:txBody>
      </p:sp>
      <p:sp>
        <p:nvSpPr>
          <p:cNvPr id="22531" name="Google Shape;224;p22">
            <a:extLst>
              <a:ext uri="{FF2B5EF4-FFF2-40B4-BE49-F238E27FC236}">
                <a16:creationId xmlns:a16="http://schemas.microsoft.com/office/drawing/2014/main" id="{83757F15-EED2-4A30-A111-99B0BEB5B420}"/>
              </a:ext>
            </a:extLst>
          </p:cNvPr>
          <p:cNvSpPr txBox="1">
            <a:spLocks noGrp="1"/>
          </p:cNvSpPr>
          <p:nvPr>
            <p:ph type="body" idx="1"/>
          </p:nvPr>
        </p:nvSpPr>
        <p:spPr>
          <a:xfrm>
            <a:off x="4789489" y="339502"/>
            <a:ext cx="4298698" cy="4658520"/>
          </a:xfrm>
        </p:spPr>
        <p:txBody>
          <a:bodyPr/>
          <a:lstStyle/>
          <a:p>
            <a:pPr marL="0" indent="0" eaLnBrk="1" hangingPunct="1">
              <a:spcAft>
                <a:spcPct val="0"/>
              </a:spcAft>
              <a:buClr>
                <a:srgbClr val="114454"/>
              </a:buClr>
              <a:buNone/>
            </a:pPr>
            <a:r>
              <a:rPr lang="sk-SK" altLang="cs-CZ" sz="1800" b="1" dirty="0" err="1">
                <a:solidFill>
                  <a:srgbClr val="114454"/>
                </a:solidFill>
                <a:latin typeface="Roboto Slab" pitchFamily="2" charset="0"/>
                <a:ea typeface="Roboto Slab" pitchFamily="2" charset="0"/>
                <a:cs typeface="Arial" panose="020B0604020202020204" pitchFamily="34" charset="0"/>
                <a:sym typeface="Nixie One" charset="0"/>
              </a:rPr>
              <a:t>Důležité</a:t>
            </a:r>
            <a:r>
              <a:rPr lang="sk-SK" altLang="cs-CZ" sz="1800" b="1" dirty="0">
                <a:solidFill>
                  <a:srgbClr val="114454"/>
                </a:solidFill>
                <a:latin typeface="Roboto Slab" pitchFamily="2" charset="0"/>
                <a:ea typeface="Roboto Slab" pitchFamily="2" charset="0"/>
                <a:cs typeface="Arial" panose="020B0604020202020204" pitchFamily="34" charset="0"/>
                <a:sym typeface="Nixie One" charset="0"/>
              </a:rPr>
              <a:t> vlastnosti</a:t>
            </a:r>
          </a:p>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1)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Měkké</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kovy s nízkou hustotou </a:t>
            </a:r>
          </a:p>
          <a:p>
            <a:pPr marL="0" indent="0" eaLnBrk="1" hangingPunct="1">
              <a:spcAft>
                <a:spcPct val="0"/>
              </a:spcAft>
              <a:buClr>
                <a:srgbClr val="114454"/>
              </a:buClr>
              <a:buNone/>
            </a:pP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Lze</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je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snadno</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rozkrojit</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nožem</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na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řezu</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jsou</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stříbrolesklé</a:t>
            </a:r>
            <a:endPar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endParaRPr>
          </a:p>
          <a:p>
            <a:pPr marL="0" indent="0" eaLnBrk="1" hangingPunct="1">
              <a:spcAft>
                <a:spcPct val="0"/>
              </a:spcAft>
              <a:buClr>
                <a:srgbClr val="114454"/>
              </a:buClr>
              <a:buNone/>
            </a:pP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Plavou na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vodě</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jejich</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hustota je nižší než hustota vody)</a:t>
            </a:r>
          </a:p>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2)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Velmi</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reaktivní</a:t>
            </a: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a:p>
            <a:pPr marL="0" indent="0" eaLnBrk="1" hangingPunct="1">
              <a:spcAft>
                <a:spcPct val="0"/>
              </a:spcAft>
              <a:buClr>
                <a:srgbClr val="114454"/>
              </a:buClr>
              <a:buNone/>
            </a:pP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Proto</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se</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musí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uchovávat</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pod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petrolejem</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a:t>
            </a:r>
          </a:p>
          <a:p>
            <a:pPr marL="0" indent="0" eaLnBrk="1" hangingPunct="1">
              <a:spcAft>
                <a:spcPct val="0"/>
              </a:spcAft>
              <a:buClr>
                <a:srgbClr val="114454"/>
              </a:buClr>
              <a:buNone/>
            </a:pP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3) </a:t>
            </a:r>
            <a:r>
              <a:rPr lang="sk-SK" altLang="cs-CZ" sz="1800" dirty="0" err="1">
                <a:solidFill>
                  <a:srgbClr val="114454"/>
                </a:solidFill>
                <a:latin typeface="Roboto Slab" pitchFamily="2" charset="0"/>
                <a:ea typeface="Roboto Slab" pitchFamily="2" charset="0"/>
                <a:cs typeface="Arial" panose="020B0604020202020204" pitchFamily="34" charset="0"/>
                <a:sym typeface="Nixie One" charset="0"/>
              </a:rPr>
              <a:t>Reagují</a:t>
            </a:r>
            <a:r>
              <a:rPr lang="sk-SK" altLang="cs-CZ" sz="1800" dirty="0">
                <a:solidFill>
                  <a:srgbClr val="114454"/>
                </a:solidFill>
                <a:latin typeface="Roboto Slab" pitchFamily="2" charset="0"/>
                <a:ea typeface="Roboto Slab" pitchFamily="2" charset="0"/>
                <a:cs typeface="Arial" panose="020B0604020202020204" pitchFamily="34" charset="0"/>
                <a:sym typeface="Nixie One" charset="0"/>
              </a:rPr>
              <a:t> s vodou za vzniku vodíku a hydroxidu daného kovu</a:t>
            </a:r>
          </a:p>
          <a:p>
            <a:pPr marL="0" indent="0" eaLnBrk="1" hangingPunct="1">
              <a:spcAft>
                <a:spcPct val="0"/>
              </a:spcAft>
              <a:buClr>
                <a:srgbClr val="114454"/>
              </a:buClr>
              <a:buNone/>
            </a:pP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Vznik hydroxidu dokazuje fialové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zbarvení</a:t>
            </a:r>
            <a:r>
              <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rPr>
              <a:t> </a:t>
            </a:r>
            <a:r>
              <a:rPr lang="sk-SK" altLang="cs-CZ" sz="1800" b="1" dirty="0" err="1">
                <a:solidFill>
                  <a:schemeClr val="accent6">
                    <a:lumMod val="50000"/>
                  </a:schemeClr>
                </a:solidFill>
                <a:latin typeface="Roboto Slab" pitchFamily="2" charset="0"/>
                <a:ea typeface="Roboto Slab" pitchFamily="2" charset="0"/>
                <a:cs typeface="Arial" panose="020B0604020202020204" pitchFamily="34" charset="0"/>
                <a:sym typeface="Nixie One" charset="0"/>
              </a:rPr>
              <a:t>fenolftaleinu</a:t>
            </a:r>
            <a:endParaRPr lang="sk-SK" altLang="cs-CZ" sz="1800" b="1" dirty="0">
              <a:solidFill>
                <a:schemeClr val="accent6">
                  <a:lumMod val="50000"/>
                </a:schemeClr>
              </a:solidFill>
              <a:latin typeface="Roboto Slab" pitchFamily="2" charset="0"/>
              <a:ea typeface="Roboto Slab" pitchFamily="2" charset="0"/>
              <a:cs typeface="Arial" panose="020B0604020202020204" pitchFamily="34" charset="0"/>
              <a:sym typeface="Nixie One" charset="0"/>
            </a:endParaRPr>
          </a:p>
          <a:p>
            <a:pPr marL="0" indent="0" eaLnBrk="1" hangingPunct="1">
              <a:spcAft>
                <a:spcPct val="0"/>
              </a:spcAft>
              <a:buClr>
                <a:srgbClr val="114454"/>
              </a:buClr>
              <a:buNone/>
            </a:pPr>
            <a:endParaRPr lang="sk-SK" altLang="cs-CZ" sz="1800" dirty="0">
              <a:solidFill>
                <a:srgbClr val="114454"/>
              </a:solidFill>
              <a:latin typeface="Roboto Slab" pitchFamily="2" charset="0"/>
              <a:ea typeface="Roboto Slab" pitchFamily="2" charset="0"/>
              <a:cs typeface="Arial" panose="020B0604020202020204" pitchFamily="34" charset="0"/>
              <a:sym typeface="Nixie One" charset="0"/>
            </a:endParaRPr>
          </a:p>
        </p:txBody>
      </p:sp>
      <p:sp>
        <p:nvSpPr>
          <p:cNvPr id="22534" name="Google Shape;232;p22">
            <a:extLst>
              <a:ext uri="{FF2B5EF4-FFF2-40B4-BE49-F238E27FC236}">
                <a16:creationId xmlns:a16="http://schemas.microsoft.com/office/drawing/2014/main" id="{BE46FBFF-B5EC-4E7B-9E8B-8406C862A54B}"/>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A650CB5B-DC4B-455E-A3DD-37F2276E643A}" type="slidenum">
              <a:rPr lang="sk-SK" altLang="cs-CZ" sz="800">
                <a:solidFill>
                  <a:srgbClr val="FFFFFF"/>
                </a:solidFill>
                <a:latin typeface="Roboto Slab" charset="0"/>
                <a:sym typeface="Roboto Slab" charset="0"/>
              </a:rPr>
              <a:pPr eaLnBrk="1" hangingPunct="1"/>
              <a:t>9</a:t>
            </a:fld>
            <a:endParaRPr lang="sk-SK" altLang="cs-CZ" sz="800">
              <a:solidFill>
                <a:srgbClr val="FFFFFF"/>
              </a:solidFill>
              <a:latin typeface="Roboto Slab" charset="0"/>
              <a:sym typeface="Roboto Slab" charset="0"/>
            </a:endParaRPr>
          </a:p>
        </p:txBody>
      </p:sp>
      <p:pic>
        <p:nvPicPr>
          <p:cNvPr id="3" name="Online médium 2">
            <a:hlinkClick r:id="" action="ppaction://media"/>
            <a:extLst>
              <a:ext uri="{FF2B5EF4-FFF2-40B4-BE49-F238E27FC236}">
                <a16:creationId xmlns:a16="http://schemas.microsoft.com/office/drawing/2014/main" id="{B1138974-BCE7-458E-9F94-C00813861264}"/>
              </a:ext>
            </a:extLst>
          </p:cNvPr>
          <p:cNvPicPr>
            <a:picLocks noRot="1" noChangeAspect="1"/>
          </p:cNvPicPr>
          <p:nvPr>
            <a:videoFile r:link="rId1"/>
          </p:nvPr>
        </p:nvPicPr>
        <p:blipFill>
          <a:blip r:embed="rId4"/>
          <a:stretch>
            <a:fillRect/>
          </a:stretch>
        </p:blipFill>
        <p:spPr>
          <a:xfrm>
            <a:off x="298450" y="1635646"/>
            <a:ext cx="4431243" cy="2492574"/>
          </a:xfrm>
          <a:prstGeom prst="rect">
            <a:avLst/>
          </a:prstGeom>
        </p:spPr>
      </p:pic>
    </p:spTree>
    <p:extLst>
      <p:ext uri="{BB962C8B-B14F-4D97-AF65-F5344CB8AC3E}">
        <p14:creationId xmlns:p14="http://schemas.microsoft.com/office/powerpoint/2010/main" val="108581754"/>
      </p:ext>
    </p:extLst>
  </p:cSld>
  <p:clrMapOvr>
    <a:masterClrMapping/>
  </p:clrMapOvr>
  <p:transition>
    <p:fade thruBlk="1"/>
  </p:transition>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97F547D9E3A574E91F4AEF22F0A5902" ma:contentTypeVersion="14" ma:contentTypeDescription="Vytvoří nový dokument" ma:contentTypeScope="" ma:versionID="221dc1b845eb4edb3b7a8de6074378f6">
  <xsd:schema xmlns:xsd="http://www.w3.org/2001/XMLSchema" xmlns:xs="http://www.w3.org/2001/XMLSchema" xmlns:p="http://schemas.microsoft.com/office/2006/metadata/properties" xmlns:ns3="b3def9c5-cd0d-49d7-842c-aa8913a57bf5" xmlns:ns4="ccd6adb6-d71d-476c-b3f9-eb5a7ace5f19" targetNamespace="http://schemas.microsoft.com/office/2006/metadata/properties" ma:root="true" ma:fieldsID="84089e55d4a8dd4b391f1206536292bb" ns3:_="" ns4:_="">
    <xsd:import namespace="b3def9c5-cd0d-49d7-842c-aa8913a57bf5"/>
    <xsd:import namespace="ccd6adb6-d71d-476c-b3f9-eb5a7ace5f1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def9c5-cd0d-49d7-842c-aa8913a57bf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d6adb6-d71d-476c-b3f9-eb5a7ace5f19"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27272B-28E5-45DF-8A73-9564CDBF9AA9}">
  <ds:schemaRefs>
    <ds:schemaRef ds:uri="http://schemas.microsoft.com/sharepoint/v3/contenttype/forms"/>
  </ds:schemaRefs>
</ds:datastoreItem>
</file>

<file path=customXml/itemProps2.xml><?xml version="1.0" encoding="utf-8"?>
<ds:datastoreItem xmlns:ds="http://schemas.openxmlformats.org/officeDocument/2006/customXml" ds:itemID="{0C78F3F6-B1B7-4A05-A44A-7812B5A042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def9c5-cd0d-49d7-842c-aa8913a57bf5"/>
    <ds:schemaRef ds:uri="ccd6adb6-d71d-476c-b3f9-eb5a7ace5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D05E6A-8FA1-4185-884F-76C43FBB3A1B}">
  <ds:schemaRefs>
    <ds:schemaRef ds:uri="http://schemas.microsoft.com/office/2006/metadata/properties"/>
    <ds:schemaRef ds:uri="http://purl.org/dc/elements/1.1/"/>
    <ds:schemaRef ds:uri="http://purl.org/dc/terms/"/>
    <ds:schemaRef ds:uri="b3def9c5-cd0d-49d7-842c-aa8913a57bf5"/>
    <ds:schemaRef ds:uri="http://schemas.microsoft.com/office/infopath/2007/PartnerControls"/>
    <ds:schemaRef ds:uri="http://schemas.openxmlformats.org/package/2006/metadata/core-properties"/>
    <ds:schemaRef ds:uri="http://schemas.microsoft.com/office/2006/documentManagement/types"/>
    <ds:schemaRef ds:uri="ccd6adb6-d71d-476c-b3f9-eb5a7ace5f1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843</TotalTime>
  <Words>797</Words>
  <Application>Microsoft Office PowerPoint</Application>
  <PresentationFormat>Předvádění na obrazovce (16:9)</PresentationFormat>
  <Paragraphs>126</Paragraphs>
  <Slides>16</Slides>
  <Notes>15</Notes>
  <HiddenSlides>0</HiddenSlides>
  <MMClips>2</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Roboto Slab</vt:lpstr>
      <vt:lpstr>Ariel</vt:lpstr>
      <vt:lpstr>Arial</vt:lpstr>
      <vt:lpstr>Nixie One</vt:lpstr>
      <vt:lpstr>Wingdings</vt:lpstr>
      <vt:lpstr>Warwick template</vt:lpstr>
      <vt:lpstr>Kovy 2</vt:lpstr>
      <vt:lpstr>Kovy</vt:lpstr>
      <vt:lpstr>C O N T E N T </vt:lpstr>
      <vt:lpstr>Osnova</vt:lpstr>
      <vt:lpstr>Reaktivita kovů</vt:lpstr>
      <vt:lpstr>Jsou všechny kovy stejně reaktivní? </vt:lpstr>
      <vt:lpstr>Neušlechtilé kovy</vt:lpstr>
      <vt:lpstr>Kovy skupin I.A a II.A</vt:lpstr>
      <vt:lpstr>Kovy skupin I.A a II.A</vt:lpstr>
      <vt:lpstr>Kovy skupin I.A a II.A</vt:lpstr>
      <vt:lpstr>Prezentace aplikace PowerPoint</vt:lpstr>
      <vt:lpstr>Úkoly k řešení</vt:lpstr>
      <vt:lpstr>Prezentace aplikace PowerPoint</vt:lpstr>
      <vt:lpstr>Zdroje:</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Juříčková, Jiřina</cp:lastModifiedBy>
  <cp:revision>84</cp:revision>
  <dcterms:modified xsi:type="dcterms:W3CDTF">2022-09-20T10:55:26Z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0x010100097F547D9E3A574E91F4AEF22F0A5902</vt:lpwstr>
  </property>
</Properties>
</file>